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1pPr>
    <a:lvl2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2pPr>
    <a:lvl3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3pPr>
    <a:lvl4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4pPr>
    <a:lvl5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5pPr>
    <a:lvl6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6pPr>
    <a:lvl7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7pPr>
    <a:lvl8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8pPr>
    <a:lvl9pPr marL="0" marR="0" indent="0" algn="l" defTabSz="2438338" rtl="0" fontAlgn="auto" latinLnBrk="0" hangingPunct="0">
      <a:lnSpc>
        <a:spcPct val="90000"/>
      </a:lnSpc>
      <a:spcBef>
        <a:spcPts val="45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FFFFFF"/>
        </a:solidFill>
        <a:effectLst/>
        <a:uFillTx/>
        <a:latin typeface="ヒラギノ角ゴ ProN W3"/>
        <a:ea typeface="ヒラギノ角ゴ ProN W3"/>
        <a:cs typeface="ヒラギノ角ゴ ProN W3"/>
        <a:sym typeface="ヒラギノ角ゴ ProN W3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1">
                  <a:lumOff val="13543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09D00"/>
          </a:solidFill>
        </a:fill>
      </a:tcStyle>
    </a:firstCol>
    <a:la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027002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ヒラギノ角ゴ ProN W3"/>
          <a:ea typeface="ヒラギノ角ゴ ProN W3"/>
          <a:cs typeface="ヒラギノ角ゴ ProN W3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379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ヒラギノ角ゴ ProN W3"/>
          <a:ea typeface="ヒラギノ角ゴ ProN W3"/>
          <a:cs typeface="ヒラギノ角ゴ ProN W3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47676">
              <a:alpha val="64000"/>
            </a:srgbClr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262727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42424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1pPr>
    <a:lvl2pPr indent="228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2pPr>
    <a:lvl3pPr indent="457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3pPr>
    <a:lvl4pPr indent="685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4pPr>
    <a:lvl5pPr indent="9144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5pPr>
    <a:lvl6pPr indent="11430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6pPr>
    <a:lvl7pPr indent="13716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7pPr>
    <a:lvl8pPr indent="16002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8pPr>
    <a:lvl9pPr indent="1828800" defTabSz="457200" latinLnBrk="0">
      <a:lnSpc>
        <a:spcPct val="117999"/>
      </a:lnSpc>
      <a:defRPr sz="2200">
        <a:latin typeface="ヒラギノ角ゴ ProN W3"/>
        <a:ea typeface="ヒラギノ角ゴ ProN W3"/>
        <a:cs typeface="ヒラギノ角ゴ ProN W3"/>
        <a:sym typeface="ヒラギノ角ゴ ProN W3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タイトル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作者と日付"/>
          <p:cNvSpPr txBox="1"/>
          <p:nvPr>
            <p:ph type="body" sz="quarter" idx="21" hasCustomPrompt="1"/>
          </p:nvPr>
        </p:nvSpPr>
        <p:spPr>
          <a:xfrm>
            <a:off x="1206498" y="11839048"/>
            <a:ext cx="21971003" cy="636979"/>
          </a:xfrm>
          <a:prstGeom prst="rect">
            <a:avLst/>
          </a:prstGeom>
        </p:spPr>
        <p:txBody>
          <a:bodyPr lIns="45719" tIns="45719" rIns="45719" bIns="45719" anchor="b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12" name="プレゼンテーションのタイトル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13" name="本文レベル1…"/>
          <p:cNvSpPr txBox="1"/>
          <p:nvPr>
            <p:ph type="body" sz="quarter" idx="1" hasCustomPrompt="1"/>
          </p:nvPr>
        </p:nvSpPr>
        <p:spPr>
          <a:xfrm>
            <a:off x="1206500" y="7196865"/>
            <a:ext cx="21971000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スライド番号"/>
          <p:cNvSpPr txBox="1"/>
          <p:nvPr>
            <p:ph type="sldNum" sz="quarter" idx="2"/>
          </p:nvPr>
        </p:nvSpPr>
        <p:spPr>
          <a:xfrm>
            <a:off x="11984659" y="13125399"/>
            <a:ext cx="414682" cy="3302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ステートメン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本文レベル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/>
            </a:lvl5pPr>
          </a:lstStyle>
          <a:p>
            <a:pPr/>
            <a:r>
              <a:t>ステートメント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ビッグファク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ファクト情報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ファクト情報</a:t>
            </a:r>
          </a:p>
        </p:txBody>
      </p:sp>
      <p:sp>
        <p:nvSpPr>
          <p:cNvPr id="107" name="本文レベル1…"/>
          <p:cNvSpPr txBox="1"/>
          <p:nvPr>
            <p:ph type="body" idx="1" hasCustomPrompt="1"/>
          </p:nvPr>
        </p:nvSpPr>
        <p:spPr>
          <a:xfrm>
            <a:off x="1206500" y="935258"/>
            <a:ext cx="21971000" cy="7359063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50" sz="250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引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属性"/>
          <p:cNvSpPr txBox="1"/>
          <p:nvPr>
            <p:ph type="body" sz="quarter" idx="21" hasCustomPrompt="1"/>
          </p:nvPr>
        </p:nvSpPr>
        <p:spPr>
          <a:xfrm>
            <a:off x="2480825" y="10675453"/>
            <a:ext cx="201492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属性</a:t>
            </a:r>
          </a:p>
        </p:txBody>
      </p:sp>
      <p:sp>
        <p:nvSpPr>
          <p:cNvPr id="116" name="本文レベル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 anchor="ctr"/>
          <a:lstStyle>
            <a:lvl1pPr marL="638923" indent="-469900">
              <a:spcBef>
                <a:spcPts val="0"/>
              </a:spcBef>
              <a:buSzTx/>
              <a:buNone/>
              <a:defRPr spc="-170" sz="8500"/>
            </a:lvl1pPr>
            <a:lvl2pPr marL="638923" indent="-469900">
              <a:spcBef>
                <a:spcPts val="0"/>
              </a:spcBef>
              <a:buSzTx/>
              <a:buNone/>
              <a:defRPr spc="-170" sz="8500"/>
            </a:lvl2pPr>
            <a:lvl3pPr marL="638923" indent="-469900">
              <a:spcBef>
                <a:spcPts val="0"/>
              </a:spcBef>
              <a:buSzTx/>
              <a:buNone/>
              <a:defRPr spc="-170" sz="8500"/>
            </a:lvl3pPr>
            <a:lvl4pPr marL="638923" indent="-469900">
              <a:spcBef>
                <a:spcPts val="0"/>
              </a:spcBef>
              <a:buSzTx/>
              <a:buNone/>
              <a:defRPr spc="-170" sz="8500"/>
            </a:lvl4pPr>
            <a:lvl5pPr marL="638923" indent="-469900">
              <a:spcBef>
                <a:spcPts val="0"/>
              </a:spcBef>
              <a:buSzTx/>
              <a:buNone/>
              <a:defRPr spc="-170" sz="8500"/>
            </a:lvl5pPr>
          </a:lstStyle>
          <a:p>
            <a:pPr/>
            <a:r>
              <a:t>“重要な引用”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画像（3点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862804876_960x639.jpg"/>
          <p:cNvSpPr/>
          <p:nvPr>
            <p:ph type="pic" sz="quarter" idx="21"/>
          </p:nvPr>
        </p:nvSpPr>
        <p:spPr>
          <a:xfrm>
            <a:off x="15430500" y="7085409"/>
            <a:ext cx="8128000" cy="5410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824910546_2681x1332.jpg"/>
          <p:cNvSpPr/>
          <p:nvPr>
            <p:ph type="pic" idx="22"/>
          </p:nvPr>
        </p:nvSpPr>
        <p:spPr>
          <a:xfrm>
            <a:off x="-2933700" y="1270000"/>
            <a:ext cx="22699133" cy="1127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575395635_960x639.jpg"/>
          <p:cNvSpPr/>
          <p:nvPr>
            <p:ph type="pic" sz="quarter" idx="23"/>
          </p:nvPr>
        </p:nvSpPr>
        <p:spPr>
          <a:xfrm>
            <a:off x="15430500" y="1270000"/>
            <a:ext cx="8128000" cy="54102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写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イメージ"/>
          <p:cNvSpPr/>
          <p:nvPr>
            <p:ph type="pic" idx="21"/>
          </p:nvPr>
        </p:nvSpPr>
        <p:spPr>
          <a:xfrm>
            <a:off x="-1511300" y="-3721100"/>
            <a:ext cx="28511500" cy="190302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イメージ"/>
          <p:cNvSpPr/>
          <p:nvPr>
            <p:ph type="pic" idx="21"/>
          </p:nvPr>
        </p:nvSpPr>
        <p:spPr>
          <a:xfrm>
            <a:off x="-431800" y="-4038600"/>
            <a:ext cx="29464000" cy="18034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プレゼンテーションのタイトル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プレゼンテーションのタイトル</a:t>
            </a:r>
          </a:p>
        </p:txBody>
      </p:sp>
      <p:sp>
        <p:nvSpPr>
          <p:cNvPr id="23" name="作者と日付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36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作者と日付</a:t>
            </a:r>
          </a:p>
        </p:txBody>
      </p:sp>
      <p:sp>
        <p:nvSpPr>
          <p:cNvPr id="24" name="本文レベル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44688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プレゼンテーションのサブタイトル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画像（代替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スライドのタイトル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スライドのタイトル</a:t>
            </a:r>
          </a:p>
        </p:txBody>
      </p:sp>
      <p:sp>
        <p:nvSpPr>
          <p:cNvPr id="33" name="本文レベル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2403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5pPr>
          </a:lstStyle>
          <a:p>
            <a:pPr/>
            <a:r>
              <a:t>スライドのサブタイトル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4" name="92709243_1322x1323.jpeg"/>
          <p:cNvSpPr/>
          <p:nvPr>
            <p:ph type="pic" sz="half" idx="21"/>
          </p:nvPr>
        </p:nvSpPr>
        <p:spPr>
          <a:xfrm>
            <a:off x="12052303" y="1270000"/>
            <a:ext cx="11188406" cy="1120988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5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&amp;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スライドのタイトル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43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44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箇条書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、箇条書き、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61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62" name="本文レベル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012"/>
          </a:xfrm>
          <a:prstGeom prst="rect">
            <a:avLst/>
          </a:prstGeom>
        </p:spPr>
        <p:txBody>
          <a:bodyPr/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3" name="824910546_2681x1332.jpg"/>
          <p:cNvSpPr/>
          <p:nvPr>
            <p:ph type="pic" idx="22"/>
          </p:nvPr>
        </p:nvSpPr>
        <p:spPr>
          <a:xfrm>
            <a:off x="6380200" y="1263848"/>
            <a:ext cx="22529801" cy="1119347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4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セク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セクションタイトル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spc="-232" sz="11600">
                <a:latin typeface="ヒラギノ角ゴ ProN W3"/>
                <a:ea typeface="ヒラギノ角ゴ ProN W3"/>
                <a:cs typeface="ヒラギノ角ゴ ProN W3"/>
                <a:sym typeface="ヒラギノ角ゴ ProN W3"/>
              </a:defRPr>
            </a:lvl1pPr>
          </a:lstStyle>
          <a:p>
            <a:pPr/>
            <a:r>
              <a:t>セクションタイトル</a:t>
            </a:r>
          </a:p>
        </p:txBody>
      </p:sp>
      <p:sp>
        <p:nvSpPr>
          <p:cNvPr id="72" name="スライド番号"/>
          <p:cNvSpPr txBox="1"/>
          <p:nvPr>
            <p:ph type="sldNum" sz="quarter" idx="2"/>
          </p:nvPr>
        </p:nvSpPr>
        <p:spPr>
          <a:xfrm>
            <a:off x="11978411" y="13129632"/>
            <a:ext cx="414681" cy="330201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スライドのタイトル</a:t>
            </a:r>
          </a:p>
        </p:txBody>
      </p:sp>
      <p:sp>
        <p:nvSpPr>
          <p:cNvPr id="80" name="スライド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スライドのサブタイトル</a:t>
            </a:r>
          </a:p>
        </p:txBody>
      </p:sp>
      <p:sp>
        <p:nvSpPr>
          <p:cNvPr id="8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議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議題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議題のタイトル</a:t>
            </a:r>
          </a:p>
        </p:txBody>
      </p:sp>
      <p:sp>
        <p:nvSpPr>
          <p:cNvPr id="89" name="議題のサブタイトル"/>
          <p:cNvSpPr txBox="1"/>
          <p:nvPr>
            <p:ph type="body" sz="quarter" idx="21" hasCustomPrompt="1"/>
          </p:nvPr>
        </p:nvSpPr>
        <p:spPr>
          <a:xfrm>
            <a:off x="1206500" y="2245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sz="5500">
                <a:latin typeface="+mn-lt"/>
                <a:ea typeface="+mn-ea"/>
                <a:cs typeface="+mn-cs"/>
                <a:sym typeface="ヒラギノ角ゴ ProN W6"/>
              </a:defRPr>
            </a:lvl1pPr>
          </a:lstStyle>
          <a:p>
            <a:pPr/>
            <a:r>
              <a:t>議題のサブタイトル</a:t>
            </a:r>
          </a:p>
        </p:txBody>
      </p:sp>
      <p:sp>
        <p:nvSpPr>
          <p:cNvPr id="90" name="本文レベル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議題のトピック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スライド番号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のタイトル"/>
          <p:cNvSpPr txBox="1"/>
          <p:nvPr>
            <p:ph type="title" hasCustomPrompt="1"/>
          </p:nvPr>
        </p:nvSpPr>
        <p:spPr>
          <a:xfrm>
            <a:off x="1206500" y="952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スライドのタイトル</a:t>
            </a:r>
          </a:p>
        </p:txBody>
      </p:sp>
      <p:sp>
        <p:nvSpPr>
          <p:cNvPr id="3" name="本文レベル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スライドの箇条書きテキスト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スライド番号"/>
          <p:cNvSpPr txBox="1"/>
          <p:nvPr>
            <p:ph type="sldNum" sz="quarter" idx="2"/>
          </p:nvPr>
        </p:nvSpPr>
        <p:spPr>
          <a:xfrm>
            <a:off x="11978411" y="13125399"/>
            <a:ext cx="414681" cy="3302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ctr" defTabSz="584200">
              <a:lnSpc>
                <a:spcPct val="100000"/>
              </a:lnSpc>
              <a:spcBef>
                <a:spcPts val="0"/>
              </a:spcBef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1pPr>
      <a:lvl2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2pPr>
      <a:lvl3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3pPr>
      <a:lvl4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4pPr>
      <a:lvl5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5pPr>
      <a:lvl6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6pPr>
      <a:lvl7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7pPr>
      <a:lvl8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8pPr>
      <a:lvl9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70" strike="noStrike" sz="8500" u="none">
          <a:solidFill>
            <a:srgbClr val="FFFFFF"/>
          </a:solidFill>
          <a:uFillTx/>
          <a:latin typeface="+mn-lt"/>
          <a:ea typeface="+mn-ea"/>
          <a:cs typeface="+mn-cs"/>
          <a:sym typeface="ヒラギノ角ゴ ProN W6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FFFFFF"/>
          </a:solidFill>
          <a:uFillTx/>
          <a:latin typeface="ヒラギノ角ゴ ProN W3"/>
          <a:ea typeface="ヒラギノ角ゴ ProN W3"/>
          <a:cs typeface="ヒラギノ角ゴ ProN W3"/>
          <a:sym typeface="ヒラギノ角ゴ ProN W3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ヒラギノ角ゴ ProN W3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www.nhk.or.jp/school/sougou/q/" TargetMode="External"/><Relationship Id="rId3" Type="http://schemas.openxmlformats.org/officeDocument/2006/relationships/image" Target="../media/image1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哲学対話…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pc="-215" sz="10800"/>
            </a:pPr>
            <a:r>
              <a:t>哲学対話</a:t>
            </a:r>
          </a:p>
          <a:p>
            <a:pPr>
              <a:defRPr spc="-215" sz="10800"/>
            </a:pPr>
            <a:r>
              <a:t>〜どうしてウンコで笑うの〜</a:t>
            </a:r>
          </a:p>
        </p:txBody>
      </p:sp>
      <p:pic>
        <p:nvPicPr>
          <p:cNvPr id="152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822774" y="582237"/>
            <a:ext cx="4088458" cy="48624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うんこで笑うのはどんな時❓"/>
          <p:cNvSpPr txBox="1"/>
          <p:nvPr>
            <p:ph type="title"/>
          </p:nvPr>
        </p:nvSpPr>
        <p:spPr>
          <a:xfrm>
            <a:off x="1005242" y="336305"/>
            <a:ext cx="21971004" cy="2880036"/>
          </a:xfrm>
          <a:prstGeom prst="rect">
            <a:avLst/>
          </a:prstGeom>
        </p:spPr>
        <p:txBody>
          <a:bodyPr/>
          <a:lstStyle/>
          <a:p>
            <a:pPr/>
            <a:r>
              <a:t>うんこで笑うのはどんな時❓</a:t>
            </a:r>
          </a:p>
        </p:txBody>
      </p:sp>
      <p:sp>
        <p:nvSpPr>
          <p:cNvPr id="155" name="テキスト"/>
          <p:cNvSpPr txBox="1"/>
          <p:nvPr/>
        </p:nvSpPr>
        <p:spPr>
          <a:xfrm>
            <a:off x="11323994" y="3509684"/>
            <a:ext cx="3216657" cy="88900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ctr">
            <a:spAutoFit/>
          </a:bodyPr>
          <a:lstStyle/>
          <a:p>
            <a:pPr>
              <a:defRPr sz="6200"/>
            </a:pPr>
          </a:p>
        </p:txBody>
      </p:sp>
      <p:sp>
        <p:nvSpPr>
          <p:cNvPr id="156" name="四角形"/>
          <p:cNvSpPr/>
          <p:nvPr/>
        </p:nvSpPr>
        <p:spPr>
          <a:xfrm>
            <a:off x="5288116" y="5373613"/>
            <a:ext cx="18479750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7" name="理由は"/>
          <p:cNvSpPr txBox="1"/>
          <p:nvPr/>
        </p:nvSpPr>
        <p:spPr>
          <a:xfrm>
            <a:off x="1388722" y="11217506"/>
            <a:ext cx="1943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理由は</a:t>
            </a:r>
          </a:p>
        </p:txBody>
      </p:sp>
      <p:sp>
        <p:nvSpPr>
          <p:cNvPr id="158" name="四角形"/>
          <p:cNvSpPr/>
          <p:nvPr/>
        </p:nvSpPr>
        <p:spPr>
          <a:xfrm>
            <a:off x="5593081" y="10088719"/>
            <a:ext cx="18479751" cy="2968775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59" name="写真やイラストを…"/>
          <p:cNvSpPr/>
          <p:nvPr/>
        </p:nvSpPr>
        <p:spPr>
          <a:xfrm>
            <a:off x="630510" y="3260440"/>
            <a:ext cx="4506935" cy="51969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写真やイラストを</a:t>
            </a:r>
          </a:p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  <a:r>
              <a:t>入れよう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どの意見は納得？"/>
          <p:cNvSpPr txBox="1"/>
          <p:nvPr>
            <p:ph type="title"/>
          </p:nvPr>
        </p:nvSpPr>
        <p:spPr>
          <a:xfrm>
            <a:off x="863596" y="304800"/>
            <a:ext cx="17599029" cy="2331443"/>
          </a:xfrm>
          <a:prstGeom prst="rect">
            <a:avLst/>
          </a:prstGeom>
        </p:spPr>
        <p:txBody>
          <a:bodyPr/>
          <a:lstStyle/>
          <a:p>
            <a:pPr/>
            <a:r>
              <a:t>どの意見は納得？</a:t>
            </a:r>
          </a:p>
        </p:txBody>
      </p:sp>
      <p:graphicFrame>
        <p:nvGraphicFramePr>
          <p:cNvPr id="162" name="表1"/>
          <p:cNvGraphicFramePr/>
          <p:nvPr/>
        </p:nvGraphicFramePr>
        <p:xfrm>
          <a:off x="1206498" y="2730500"/>
          <a:ext cx="21971004" cy="8255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0979152"/>
                <a:gridCol w="10979152"/>
              </a:tblGrid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意見①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意見②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意見③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意見④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意見⑤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意見⑥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意見⑦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意見⑧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意見⑨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  <a:tr h="82423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3200">
                          <a:solidFill>
                            <a:srgbClr val="FFFFFF"/>
                          </a:solidFill>
                        </a:rPr>
                        <a:t>意見⑩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 sz="3200"/>
                      </a:pP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  <p:sp>
        <p:nvSpPr>
          <p:cNvPr id="163" name="めっちゃ納得：◎ まあ納得：○ うーん：△ AI：⭐︎"/>
          <p:cNvSpPr txBox="1"/>
          <p:nvPr/>
        </p:nvSpPr>
        <p:spPr>
          <a:xfrm>
            <a:off x="7338248" y="12270332"/>
            <a:ext cx="15301947" cy="10879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/>
            <a:r>
              <a:t>めっちゃ納得：◎ まあ納得：○ うーん：△　AI：⭐︎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みてみよう"/>
          <p:cNvSpPr txBox="1"/>
          <p:nvPr>
            <p:ph type="title"/>
          </p:nvPr>
        </p:nvSpPr>
        <p:spPr>
          <a:xfrm>
            <a:off x="1054096" y="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  <a:r>
              <a:t>みてみよう</a:t>
            </a:r>
          </a:p>
        </p:txBody>
      </p:sp>
      <p:pic>
        <p:nvPicPr>
          <p:cNvPr id="166" name="スクリーンショット 2020-07-07 21.16.01.png" descr="スクリーンショット 2020-07-07 21.16.01.png">
            <a:hlinkClick r:id="rId2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85470" y="4695163"/>
            <a:ext cx="8910530" cy="725703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どんな時はおもしろい？"/>
          <p:cNvSpPr txBox="1"/>
          <p:nvPr>
            <p:ph type="title"/>
          </p:nvPr>
        </p:nvSpPr>
        <p:spPr>
          <a:xfrm>
            <a:off x="965196" y="-88900"/>
            <a:ext cx="21971004" cy="4648200"/>
          </a:xfrm>
          <a:prstGeom prst="rect">
            <a:avLst/>
          </a:prstGeom>
        </p:spPr>
        <p:txBody>
          <a:bodyPr/>
          <a:lstStyle/>
          <a:p>
            <a:pPr/>
          </a:p>
          <a:p>
            <a:pPr/>
            <a:r>
              <a:t>どんな時はおもしろい？</a:t>
            </a:r>
          </a:p>
        </p:txBody>
      </p:sp>
      <p:sp>
        <p:nvSpPr>
          <p:cNvPr id="169" name="四角形"/>
          <p:cNvSpPr/>
          <p:nvPr/>
        </p:nvSpPr>
        <p:spPr>
          <a:xfrm>
            <a:off x="5709631" y="5143500"/>
            <a:ext cx="18157578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0" name="四角形"/>
          <p:cNvSpPr/>
          <p:nvPr/>
        </p:nvSpPr>
        <p:spPr>
          <a:xfrm>
            <a:off x="7163651" y="8845922"/>
            <a:ext cx="16095309" cy="283135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  <p:sp>
        <p:nvSpPr>
          <p:cNvPr id="171" name="おもしろくないのは？"/>
          <p:cNvSpPr txBox="1"/>
          <p:nvPr/>
        </p:nvSpPr>
        <p:spPr>
          <a:xfrm>
            <a:off x="672337" y="9906000"/>
            <a:ext cx="62103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おもしろくないのは？</a:t>
            </a:r>
          </a:p>
        </p:txBody>
      </p:sp>
      <p:sp>
        <p:nvSpPr>
          <p:cNvPr id="172" name="おもしろいのは？"/>
          <p:cNvSpPr txBox="1"/>
          <p:nvPr/>
        </p:nvSpPr>
        <p:spPr>
          <a:xfrm>
            <a:off x="672337" y="6203578"/>
            <a:ext cx="4991101" cy="711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おもしろいのは？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なんでうんこで笑うの？"/>
          <p:cNvSpPr txBox="1"/>
          <p:nvPr/>
        </p:nvSpPr>
        <p:spPr>
          <a:xfrm>
            <a:off x="1614237" y="1693018"/>
            <a:ext cx="11635614" cy="16827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8300"/>
            </a:lvl1pPr>
          </a:lstStyle>
          <a:p>
            <a:pPr/>
            <a:r>
              <a:t>なんでうんこで笑うの？</a:t>
            </a:r>
          </a:p>
        </p:txBody>
      </p:sp>
      <p:sp>
        <p:nvSpPr>
          <p:cNvPr id="175" name="四角形"/>
          <p:cNvSpPr/>
          <p:nvPr/>
        </p:nvSpPr>
        <p:spPr>
          <a:xfrm>
            <a:off x="1320526" y="4352964"/>
            <a:ext cx="19399770" cy="4751316"/>
          </a:xfrm>
          <a:prstGeom prst="rect">
            <a:avLst/>
          </a:prstGeom>
          <a:solidFill>
            <a:schemeClr val="accent1">
              <a:lumOff val="13575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 defTabSz="825500">
              <a:lnSpc>
                <a:spcPct val="100000"/>
              </a:lnSpc>
              <a:spcBef>
                <a:spcPts val="0"/>
              </a:spcBef>
              <a:defRPr sz="32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0_BasicBlack">
  <a:themeElements>
    <a:clrScheme name="20_Basic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0_BasicBlack">
      <a:majorFont>
        <a:latin typeface="ヒラギノ角ゴ ProN W6"/>
        <a:ea typeface="ヒラギノ角ゴ ProN W6"/>
        <a:cs typeface="ヒラギノ角ゴ ProN W6"/>
      </a:majorFont>
      <a:minorFont>
        <a:latin typeface="ヒラギノ角ゴ ProN W6"/>
        <a:ea typeface="ヒラギノ角ゴ ProN W6"/>
        <a:cs typeface="ヒラギノ角ゴ ProN W6"/>
      </a:minorFont>
    </a:fontScheme>
    <a:fmtScheme name="20_BasicBlac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l" defTabSz="2438338" rtl="0" fontAlgn="auto" latinLnBrk="0" hangingPunct="0">
          <a:lnSpc>
            <a:spcPct val="90000"/>
          </a:lnSpc>
          <a:spcBef>
            <a:spcPts val="45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ヒラギノ角ゴ ProN W3"/>
            <a:ea typeface="ヒラギノ角ゴ ProN W3"/>
            <a:cs typeface="ヒラギノ角ゴ ProN W3"/>
            <a:sym typeface="ヒラギノ角ゴ ProN W3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