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道徳ってなんや❓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道徳ってなんや❓</a:t>
            </a:r>
          </a:p>
        </p:txBody>
      </p:sp>
      <p:sp>
        <p:nvSpPr>
          <p:cNvPr id="152" name="みんなのイメージは❓"/>
          <p:cNvSpPr txBox="1"/>
          <p:nvPr>
            <p:ph type="subTitle" sz="quarter" idx="1"/>
          </p:nvPr>
        </p:nvSpPr>
        <p:spPr>
          <a:xfrm>
            <a:off x="1206500" y="8578619"/>
            <a:ext cx="21971000" cy="1905001"/>
          </a:xfrm>
          <a:prstGeom prst="rect">
            <a:avLst/>
          </a:prstGeom>
        </p:spPr>
        <p:txBody>
          <a:bodyPr/>
          <a:lstStyle/>
          <a:p>
            <a:pPr/>
            <a:r>
              <a:t>みんなのイメージは❓</a:t>
            </a:r>
          </a:p>
        </p:txBody>
      </p:sp>
      <p:pic>
        <p:nvPicPr>
          <p:cNvPr id="153" name="5F92B6C0-2EB5-4120-B55F-841CC2898E1B-L0-001.png" descr="5F92B6C0-2EB5-4120-B55F-841CC2898E1B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51320" y="2611890"/>
            <a:ext cx="6320378" cy="70816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212" name="好き"/>
          <p:cNvSpPr txBox="1"/>
          <p:nvPr/>
        </p:nvSpPr>
        <p:spPr>
          <a:xfrm>
            <a:off x="11323994" y="3509684"/>
            <a:ext cx="168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好き</a:t>
            </a:r>
          </a:p>
        </p:txBody>
      </p:sp>
      <p:sp>
        <p:nvSpPr>
          <p:cNvPr id="213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4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215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16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56" name="道徳"/>
          <p:cNvSpPr txBox="1"/>
          <p:nvPr/>
        </p:nvSpPr>
        <p:spPr>
          <a:xfrm>
            <a:off x="11323994" y="3312833"/>
            <a:ext cx="16891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道徳</a:t>
            </a:r>
          </a:p>
        </p:txBody>
      </p:sp>
      <p:sp>
        <p:nvSpPr>
          <p:cNvPr id="157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8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59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0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63" name="幸せ"/>
          <p:cNvSpPr txBox="1"/>
          <p:nvPr/>
        </p:nvSpPr>
        <p:spPr>
          <a:xfrm>
            <a:off x="11323994" y="3312833"/>
            <a:ext cx="16891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幸せ</a:t>
            </a:r>
          </a:p>
        </p:txBody>
      </p:sp>
      <p:sp>
        <p:nvSpPr>
          <p:cNvPr id="164" name="四角形"/>
          <p:cNvSpPr/>
          <p:nvPr/>
        </p:nvSpPr>
        <p:spPr>
          <a:xfrm>
            <a:off x="5593081" y="5574867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5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66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67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70" name="ルール"/>
          <p:cNvSpPr txBox="1"/>
          <p:nvPr/>
        </p:nvSpPr>
        <p:spPr>
          <a:xfrm>
            <a:off x="11323994" y="3509684"/>
            <a:ext cx="2445005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ルール</a:t>
            </a:r>
          </a:p>
        </p:txBody>
      </p:sp>
      <p:sp>
        <p:nvSpPr>
          <p:cNvPr id="171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2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73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4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77" name="約束"/>
          <p:cNvSpPr txBox="1"/>
          <p:nvPr/>
        </p:nvSpPr>
        <p:spPr>
          <a:xfrm>
            <a:off x="11323994" y="3509684"/>
            <a:ext cx="16891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約束</a:t>
            </a:r>
          </a:p>
        </p:txBody>
      </p:sp>
      <p:sp>
        <p:nvSpPr>
          <p:cNvPr id="178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9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80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1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84" name="正義"/>
          <p:cNvSpPr txBox="1"/>
          <p:nvPr/>
        </p:nvSpPr>
        <p:spPr>
          <a:xfrm>
            <a:off x="11323994" y="3312833"/>
            <a:ext cx="16891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正義</a:t>
            </a:r>
          </a:p>
        </p:txBody>
      </p:sp>
      <p:sp>
        <p:nvSpPr>
          <p:cNvPr id="185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6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87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88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91" name="良い行動"/>
          <p:cNvSpPr txBox="1"/>
          <p:nvPr/>
        </p:nvSpPr>
        <p:spPr>
          <a:xfrm>
            <a:off x="11323994" y="3312833"/>
            <a:ext cx="32639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良い行動</a:t>
            </a:r>
          </a:p>
        </p:txBody>
      </p:sp>
      <p:sp>
        <p:nvSpPr>
          <p:cNvPr id="192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3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194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95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198" name="マナー"/>
          <p:cNvSpPr txBox="1"/>
          <p:nvPr/>
        </p:nvSpPr>
        <p:spPr>
          <a:xfrm>
            <a:off x="11323994" y="3509684"/>
            <a:ext cx="2476501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マナー</a:t>
            </a:r>
          </a:p>
        </p:txBody>
      </p:sp>
      <p:sp>
        <p:nvSpPr>
          <p:cNvPr id="199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0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201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2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それぞれのイメージ、どんな状態、何をすること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>
            <a:lvl1pPr defTabSz="1609303">
              <a:defRPr spc="-153" sz="7656"/>
            </a:lvl1pPr>
          </a:lstStyle>
          <a:p>
            <a:pPr/>
            <a:r>
              <a:t>それぞれのイメージ、どんな状態、何をすること❓</a:t>
            </a:r>
          </a:p>
        </p:txBody>
      </p:sp>
      <p:sp>
        <p:nvSpPr>
          <p:cNvPr id="205" name="自由"/>
          <p:cNvSpPr txBox="1"/>
          <p:nvPr/>
        </p:nvSpPr>
        <p:spPr>
          <a:xfrm>
            <a:off x="11323994" y="3312833"/>
            <a:ext cx="1689101" cy="12827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200"/>
            </a:lvl1pPr>
          </a:lstStyle>
          <a:p>
            <a:pPr/>
            <a:r>
              <a:t>自由</a:t>
            </a:r>
          </a:p>
        </p:txBody>
      </p:sp>
      <p:sp>
        <p:nvSpPr>
          <p:cNvPr id="206" name="四角形"/>
          <p:cNvSpPr/>
          <p:nvPr/>
        </p:nvSpPr>
        <p:spPr>
          <a:xfrm>
            <a:off x="5593081" y="5373613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7" name="調べてみよう"/>
          <p:cNvSpPr txBox="1"/>
          <p:nvPr/>
        </p:nvSpPr>
        <p:spPr>
          <a:xfrm>
            <a:off x="1388722" y="11065105"/>
            <a:ext cx="3771901" cy="1016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</a:t>
            </a:r>
          </a:p>
        </p:txBody>
      </p:sp>
      <p:sp>
        <p:nvSpPr>
          <p:cNvPr id="20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20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