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jpeg" ContentType="image/jpg"/>
  <Default Extension="png" ContentType="image/png"/>
  <Default Extension="bmp" ContentType="image/bmp"/>
  <Default Extension="gif" ContentType="image/gif"/>
  <Default Extension="tif" ContentType="image/tif"/>
  <Default Extension="pdf" ContentType="application/pdf"/>
  <Default Extension="mov" ContentType="application/movie"/>
  <Default Extension="vml" ContentType="application/vnd.openxmlformats-officedocument.vmlDrawing"/>
  <Default Extension="xlsx" ContentType="application/vnd.openxmlformats-officedocument.spreadsheetml.sheet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commentAuthors.xml" ContentType="application/vnd.openxmlformats-officedocument.presentationml.commentAuthors+xml"/>
  <Override PartName="/ppt/tableStyles.xml" ContentType="application/vnd.openxmlformats-officedocument.presentationml.tableStyle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notesMasters/notesMaster1.xml" ContentType="application/vnd.openxmlformats-officedocument.presentationml.notes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</Relationships>
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ldMasterIdLst>
    <p:sldMasterId id="2147483648" r:id="rId5"/>
  </p:sldMasterIdLst>
  <p:notesMasterIdLst>
    <p:notesMasterId r:id="rId7"/>
  </p:notesMasterIdLst>
  <p:sldIdLst>
    <p:sldId id="256" r:id="rId8"/>
    <p:sldId id="257" r:id="rId9"/>
    <p:sldId id="258" r:id="rId10"/>
    <p:sldId id="259" r:id="rId11"/>
    <p:sldId id="260" r:id="rId12"/>
    <p:sldId id="261" r:id="rId13"/>
    <p:sldId id="262" r:id="rId14"/>
    <p:sldId id="263" r:id="rId15"/>
    <p:sldId id="264" r:id="rId16"/>
    <p:sldId id="265" r:id="rId17"/>
  </p:sldIdLst>
  <p:sldSz cx="24384000" cy="13716000"/>
  <p:notesSz cx="6858000" cy="9144000"/>
  <p:defaultTextStyle>
    <a:defPPr marL="0" marR="0" indent="0" algn="l" defTabSz="914400" rtl="0" fontAlgn="auto" latinLnBrk="1" hangingPunct="0">
      <a:lnSpc>
        <a:spcPct val="100000"/>
      </a:lnSpc>
      <a:spcBef>
        <a:spcPts val="0"/>
      </a:spcBef>
      <a:spcAft>
        <a:spcPts val="0"/>
      </a:spcAft>
      <a:buClrTx/>
      <a:buSzTx/>
      <a:buFontTx/>
      <a:buNone/>
      <a:tabLst/>
      <a:defRPr b="0" baseline="0" cap="none" i="0" spc="0" strike="noStrike" sz="1800" u="none" kumimoji="0" normalizeH="0">
        <a:ln>
          <a:noFill/>
        </a:ln>
        <a:solidFill>
          <a:srgbClr val="000000"/>
        </a:solidFill>
        <a:effectLst/>
        <a:uFillTx/>
      </a:defRPr>
    </a:defPPr>
    <a:lvl1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1pPr>
    <a:lvl2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2pPr>
    <a:lvl3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3pPr>
    <a:lvl4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4pPr>
    <a:lvl5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5pPr>
    <a:lvl6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6pPr>
    <a:lvl7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7pPr>
    <a:lvl8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8pPr>
    <a:lvl9pPr marL="0" marR="0" indent="0" algn="l" defTabSz="2438338" rtl="0" fontAlgn="auto" latinLnBrk="0" hangingPunct="0">
      <a:lnSpc>
        <a:spcPct val="90000"/>
      </a:lnSpc>
      <a:spcBef>
        <a:spcPts val="4500"/>
      </a:spcBef>
      <a:spcAft>
        <a:spcPts val="0"/>
      </a:spcAft>
      <a:buClrTx/>
      <a:buSzTx/>
      <a:buFontTx/>
      <a:buNone/>
      <a:tabLst/>
      <a:defRPr b="0" baseline="0" cap="none" i="0" spc="0" strike="noStrike" sz="4800" u="none" kumimoji="0" normalizeH="0">
        <a:ln>
          <a:noFill/>
        </a:ln>
        <a:solidFill>
          <a:srgbClr val="FFFFFF"/>
        </a:solidFill>
        <a:effectLst/>
        <a:uFillTx/>
        <a:latin typeface="ヒラギノ角ゴ ProN W3"/>
        <a:ea typeface="ヒラギノ角ゴ ProN W3"/>
        <a:cs typeface="ヒラギノ角ゴ ProN W3"/>
        <a:sym typeface="ヒラギノ角ゴ ProN W3"/>
      </a:defRPr>
    </a:lvl9pPr>
  </p:defaultTextStyle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/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showPr loop="0"/>
</p:presentationPr>
</file>

<file path=ppt/tableStyles.xml><?xml version="1.0" encoding="utf-8"?>
<a:tblStyleLst xmlns:a="http://schemas.openxmlformats.org/drawingml/2006/main" xmlns:r="http://schemas.openxmlformats.org/officeDocument/2006/relationships" def="{5940675A-B579-460E-94D1-54222C63F5DA}">
  <a:tblStyle styleId="{4C3C2611-4C71-4FC5-86AE-919BDF0F9419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381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381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firstRow>
  </a:tblStyle>
  <a:tblStyle styleId="{C7B018BB-80A7-4F77-B60F-C8B233D01FF8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400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254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firstCol>
    <a:lastRow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chemeClr val="accent1">
                  <a:lumOff val="13543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solidFill>
            <a:srgbClr val="014D80"/>
          </a:solidFill>
        </a:fill>
      </a:tcStyle>
    </a:firstRow>
  </a:tblStyle>
  <a:tblStyle styleId="{EEE7283C-3CF3-47DC-8721-378D4A62B228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009D00"/>
          </a:solidFill>
        </a:fill>
      </a:tcStyle>
    </a:firstCol>
    <a:lastRow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61D836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027002"/>
          </a:solidFill>
        </a:fill>
      </a:tcStyle>
    </a:firstRow>
  </a:tblStyle>
  <a:tblStyle styleId="{CF821DB8-F4EB-4A41-A1BA-3FCAFE7338EE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ff" i="off">
        <a:font>
          <a:latin typeface="ヒラギノ角ゴ ProN W3"/>
          <a:ea typeface="ヒラギノ角ゴ ProN W3"/>
          <a:cs typeface="ヒラギノ角ゴ ProN W3"/>
        </a:font>
        <a:srgbClr val="000000"/>
      </a:tcTxStyle>
      <a:tcStyle>
        <a:tcBdr>
          <a:left>
            <a:ln w="12700" cap="flat">
              <a:solidFill>
                <a:srgbClr val="E3E5E8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chemeClr val="accent4">
              <a:hueOff val="-613784"/>
              <a:lumOff val="1275"/>
            </a:schemeClr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chemeClr val="accent4">
                  <a:hueOff val="-613784"/>
                  <a:lumOff val="1275"/>
                </a:schemeClr>
              </a:solidFill>
              <a:prstDash val="solid"/>
              <a:miter lim="400000"/>
            </a:ln>
          </a:top>
          <a:bottom>
            <a:ln w="12700" cap="flat">
              <a:solidFill>
                <a:srgbClr val="E3E5E8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ff" i="off">
        <a:font>
          <a:latin typeface="ヒラギノ角ゴ ProN W3"/>
          <a:ea typeface="ヒラギノ角ゴ ProN W3"/>
          <a:cs typeface="ヒラギノ角ゴ ProN W3"/>
        </a:font>
        <a:srgbClr val="000000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E3E5E8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FF5300"/>
          </a:solidFill>
        </a:fill>
      </a:tcStyle>
    </a:firstRow>
  </a:tblStyle>
  <a:tblStyle styleId="{33BA23B1-9221-436E-865A-0063620EA4FD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C0C0C0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C0C0C0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379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6AAA9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C0C0C0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solidFill>
            <a:srgbClr val="98195F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12700" cap="flat">
              <a:solidFill>
                <a:srgbClr val="A9A9A9"/>
              </a:solidFill>
              <a:prstDash val="solid"/>
              <a:miter lim="400000"/>
            </a:ln>
          </a:right>
          <a:top>
            <a:ln w="38100" cap="flat">
              <a:solidFill>
                <a:schemeClr val="accent6"/>
              </a:solidFill>
              <a:prstDash val="solid"/>
              <a:miter lim="400000"/>
            </a:ln>
          </a:top>
          <a:bottom>
            <a:ln w="12700" cap="flat">
              <a:solidFill>
                <a:srgbClr val="A6AAA9"/>
              </a:solidFill>
              <a:prstDash val="solid"/>
              <a:miter lim="400000"/>
            </a:ln>
          </a:bottom>
          <a:insideH>
            <a:ln w="12700" cap="flat">
              <a:solidFill>
                <a:srgbClr val="A9A9A9"/>
              </a:solidFill>
              <a:prstDash val="solid"/>
              <a:miter lim="400000"/>
            </a:ln>
          </a:insideH>
          <a:insideV>
            <a:ln w="12700" cap="flat">
              <a:solidFill>
                <a:srgbClr val="A9A9A9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C0C0C0"/>
              </a:solidFill>
              <a:prstDash val="solid"/>
              <a:miter lim="400000"/>
            </a:ln>
          </a:left>
          <a:right>
            <a:ln w="12700" cap="flat">
              <a:solidFill>
                <a:srgbClr val="C0C0C0"/>
              </a:solidFill>
              <a:prstDash val="solid"/>
              <a:miter lim="400000"/>
            </a:ln>
          </a:right>
          <a:top>
            <a:ln w="12700" cap="flat">
              <a:solidFill>
                <a:srgbClr val="A6AAA9"/>
              </a:solidFill>
              <a:prstDash val="solid"/>
              <a:miter lim="400000"/>
            </a:ln>
          </a:top>
          <a:bottom>
            <a:ln w="12700" cap="flat">
              <a:solidFill>
                <a:srgbClr val="C0C0C0"/>
              </a:solidFill>
              <a:prstDash val="solid"/>
              <a:miter lim="400000"/>
            </a:ln>
          </a:bottom>
          <a:insideH>
            <a:ln w="12700" cap="flat">
              <a:solidFill>
                <a:srgbClr val="C0C0C0"/>
              </a:solidFill>
              <a:prstDash val="solid"/>
              <a:miter lim="400000"/>
            </a:ln>
          </a:insideH>
          <a:insideV>
            <a:ln w="12700" cap="flat">
              <a:solidFill>
                <a:srgbClr val="C0C0C0"/>
              </a:solidFill>
              <a:prstDash val="solid"/>
              <a:miter lim="400000"/>
            </a:ln>
          </a:insideV>
        </a:tcBdr>
        <a:fill>
          <a:solidFill>
            <a:srgbClr val="650E48"/>
          </a:solidFill>
        </a:fill>
      </a:tcStyle>
    </a:firstRow>
  </a:tblStyle>
  <a:tblStyle styleId="{2708684C-4D16-4618-839F-0558EEFCDFE6}" styleName="">
    <a:tblBg/>
    <a:wholeTbl>
      <a:tcTxStyle b="off" i="off">
        <a:font>
          <a:latin typeface="ヒラギノ角ゴ ProN W3"/>
          <a:ea typeface="ヒラギノ角ゴ ProN W3"/>
          <a:cs typeface="ヒラギノ角ゴ ProN W3"/>
        </a:font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wholeTbl>
    <a:band2H>
      <a:tcTxStyle b="def" i="def"/>
      <a:tcStyle>
        <a:tcBdr/>
        <a:fill>
          <a:solidFill>
            <a:srgbClr val="747676">
              <a:alpha val="64000"/>
            </a:srgbClr>
          </a:solidFill>
        </a:fill>
      </a:tcStyle>
    </a:band2H>
    <a:firstCol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A9A9A9"/>
              </a:solidFill>
              <a:prstDash val="solid"/>
              <a:miter lim="400000"/>
            </a:ln>
          </a:left>
          <a:right>
            <a:ln w="381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262727"/>
          </a:solidFill>
        </a:fill>
      </a:tcStyle>
    </a:firstCol>
    <a:la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38100" cap="flat">
              <a:solidFill>
                <a:srgbClr val="FFFFFF"/>
              </a:solidFill>
              <a:prstDash val="solid"/>
              <a:miter lim="400000"/>
            </a:ln>
          </a:top>
          <a:bottom>
            <a:ln w="12700" cap="flat">
              <a:solidFill>
                <a:srgbClr val="A9A9A9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noFill/>
        </a:fill>
      </a:tcStyle>
    </a:lastRow>
    <a:firstRow>
      <a:tcTxStyle b="on" i="off">
        <a:fontRef idx="minor">
          <a:srgbClr val="FFFFFF"/>
        </a:fontRef>
        <a:srgbClr val="FFFFFF"/>
      </a:tcTxStyle>
      <a:tcStyle>
        <a:tcBdr>
          <a:left>
            <a:ln w="12700" cap="flat">
              <a:solidFill>
                <a:srgbClr val="FFFFFF"/>
              </a:solidFill>
              <a:prstDash val="solid"/>
              <a:miter lim="400000"/>
            </a:ln>
          </a:left>
          <a:right>
            <a:ln w="12700" cap="flat">
              <a:solidFill>
                <a:srgbClr val="FFFFFF"/>
              </a:solidFill>
              <a:prstDash val="solid"/>
              <a:miter lim="400000"/>
            </a:ln>
          </a:right>
          <a:top>
            <a:ln w="12700" cap="flat">
              <a:solidFill>
                <a:srgbClr val="A9A9A9"/>
              </a:solidFill>
              <a:prstDash val="solid"/>
              <a:miter lim="400000"/>
            </a:ln>
          </a:top>
          <a:bottom>
            <a:ln w="38100" cap="flat">
              <a:solidFill>
                <a:srgbClr val="FFFFFF"/>
              </a:solidFill>
              <a:prstDash val="solid"/>
              <a:miter lim="400000"/>
            </a:ln>
          </a:bottom>
          <a:insideH>
            <a:ln w="12700" cap="flat">
              <a:solidFill>
                <a:srgbClr val="FFFFFF"/>
              </a:solidFill>
              <a:prstDash val="solid"/>
              <a:miter lim="400000"/>
            </a:ln>
          </a:insideH>
          <a:insideV>
            <a:ln w="12700" cap="flat">
              <a:solidFill>
                <a:srgbClr val="FFFFFF"/>
              </a:solidFill>
              <a:prstDash val="solid"/>
              <a:miter lim="400000"/>
            </a:ln>
          </a:insideV>
        </a:tcBdr>
        <a:fill>
          <a:solidFill>
            <a:srgbClr val="42424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Comments="1"/>
</file>

<file path=ppt/_rels/presentation.xml.rels><?xml version="1.0" encoding="UTF-8"?>
<Relationships xmlns="http://schemas.openxmlformats.org/package/2006/relationships"><Relationship Id="rId1" Type="http://schemas.openxmlformats.org/officeDocument/2006/relationships/presProps" Target="presProps.xml"/><Relationship Id="rId2" Type="http://schemas.openxmlformats.org/officeDocument/2006/relationships/viewProps" Target="viewProps.xml"/><Relationship Id="rId3" Type="http://schemas.openxmlformats.org/officeDocument/2006/relationships/commentAuthors" Target="commentAuthors.xml"/><Relationship Id="rId4" Type="http://schemas.openxmlformats.org/officeDocument/2006/relationships/tableStyles" Target="tableStyles.xml"/><Relationship Id="rId5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7" Type="http://schemas.openxmlformats.org/officeDocument/2006/relationships/notesMaster" Target="notesMasters/notesMaster1.xml"/><Relationship Id="rId8" Type="http://schemas.openxmlformats.org/officeDocument/2006/relationships/slide" Target="slides/slide1.xml"/><Relationship Id="rId9" Type="http://schemas.openxmlformats.org/officeDocument/2006/relationships/slide" Target="slides/slide2.xml"/><Relationship Id="rId10" Type="http://schemas.openxmlformats.org/officeDocument/2006/relationships/slide" Target="slides/slide3.xml"/><Relationship Id="rId11" Type="http://schemas.openxmlformats.org/officeDocument/2006/relationships/slide" Target="slides/slide4.xml"/><Relationship Id="rId12" Type="http://schemas.openxmlformats.org/officeDocument/2006/relationships/slide" Target="slides/slide5.xml"/><Relationship Id="rId13" Type="http://schemas.openxmlformats.org/officeDocument/2006/relationships/slide" Target="slides/slide6.xml"/><Relationship Id="rId14" Type="http://schemas.openxmlformats.org/officeDocument/2006/relationships/slide" Target="slides/slide7.xml"/><Relationship Id="rId15" Type="http://schemas.openxmlformats.org/officeDocument/2006/relationships/slide" Target="slides/slide8.xml"/><Relationship Id="rId16" Type="http://schemas.openxmlformats.org/officeDocument/2006/relationships/slide" Target="slides/slide9.xml"/><Relationship Id="rId17" Type="http://schemas.openxmlformats.org/officeDocument/2006/relationships/slide" Target="slides/slide10.xml"/></Relationships>

</file>

<file path=ppt/media/image1.png>
</file>

<file path=ppt/notesMasters/_rels/notesMaster1.xml.rels><?xml version="1.0" encoding="UTF-8"?>
<Relationships xmlns="http://schemas.openxmlformats.org/package/2006/relationships"><Relationship Id="rId1" Type="http://schemas.openxmlformats.org/officeDocument/2006/relationships/theme" Target="../theme/theme2.xml"/></Relationships>
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8" name="Shape 148"/>
          <p:cNvSpPr/>
          <p:nvPr>
            <p:ph type="sldImg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  <p:sp>
        <p:nvSpPr>
          <p:cNvPr id="149" name="Shape 149"/>
          <p:cNvSpPr/>
          <p:nvPr>
            <p:ph type="body" sz="quarter" idx="1"/>
          </p:nvPr>
        </p:nvSpPr>
        <p:spPr>
          <a:xfrm>
            <a:off x="914400" y="4343400"/>
            <a:ext cx="5029200" cy="4114800"/>
          </a:xfrm>
          <a:prstGeom prst="rect">
            <a:avLst/>
          </a:prstGeom>
        </p:spPr>
        <p:txBody>
          <a:bodyPr/>
          <a:lstStyle/>
          <a:p>
            <a:p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1pPr>
    <a:lvl2pPr indent="2286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2pPr>
    <a:lvl3pPr indent="4572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3pPr>
    <a:lvl4pPr indent="6858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4pPr>
    <a:lvl5pPr indent="9144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5pPr>
    <a:lvl6pPr indent="11430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6pPr>
    <a:lvl7pPr indent="13716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7pPr>
    <a:lvl8pPr indent="16002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8pPr>
    <a:lvl9pPr indent="1828800" defTabSz="457200" latinLnBrk="0">
      <a:lnSpc>
        <a:spcPct val="117999"/>
      </a:lnSpc>
      <a:defRPr sz="2200">
        <a:latin typeface="ヒラギノ角ゴ ProN W3"/>
        <a:ea typeface="ヒラギノ角ゴ ProN W3"/>
        <a:cs typeface="ヒラギノ角ゴ ProN W3"/>
        <a:sym typeface="ヒラギノ角ゴ ProN W3"/>
      </a:defRPr>
    </a:lvl9pPr>
  </p:notesStyle>
</p:notesMaster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/Relationships>
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itle" showMasterSp="1" showMasterPhAnim="1">
  <p:cSld name="タイトル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作者と日付"/>
          <p:cNvSpPr txBox="1"/>
          <p:nvPr>
            <p:ph type="body" sz="quarter" idx="21" hasCustomPrompt="1"/>
          </p:nvPr>
        </p:nvSpPr>
        <p:spPr>
          <a:xfrm>
            <a:off x="1206498" y="11839048"/>
            <a:ext cx="21971003" cy="636979"/>
          </a:xfrm>
          <a:prstGeom prst="rect">
            <a:avLst/>
          </a:prstGeom>
        </p:spPr>
        <p:txBody>
          <a:bodyPr lIns="45719" tIns="45719" rIns="45719" bIns="45719" anchor="b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作者と日付</a:t>
            </a:r>
          </a:p>
        </p:txBody>
      </p:sp>
      <p:sp>
        <p:nvSpPr>
          <p:cNvPr id="12" name="プレゼンテーションのタイトル"/>
          <p:cNvSpPr txBox="1"/>
          <p:nvPr>
            <p:ph type="title" hasCustomPrompt="1"/>
          </p:nvPr>
        </p:nvSpPr>
        <p:spPr>
          <a:xfrm>
            <a:off x="1206496" y="2574991"/>
            <a:ext cx="21971004" cy="4648201"/>
          </a:xfrm>
          <a:prstGeom prst="rect">
            <a:avLst/>
          </a:prstGeom>
        </p:spPr>
        <p:txBody>
          <a:bodyPr anchor="b"/>
          <a:lstStyle>
            <a:lvl1pPr>
              <a:defRPr spc="-232" sz="11600"/>
            </a:lvl1pPr>
          </a:lstStyle>
          <a:p>
            <a:pPr/>
            <a:r>
              <a:t>プレゼンテーションのタイトル</a:t>
            </a:r>
          </a:p>
        </p:txBody>
      </p:sp>
      <p:sp>
        <p:nvSpPr>
          <p:cNvPr id="13" name="本文レベル1…"/>
          <p:cNvSpPr txBox="1"/>
          <p:nvPr>
            <p:ph type="body" sz="quarter" idx="1" hasCustomPrompt="1"/>
          </p:nvPr>
        </p:nvSpPr>
        <p:spPr>
          <a:xfrm>
            <a:off x="1206500" y="7196865"/>
            <a:ext cx="21971000" cy="1905001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プレゼンテーションのサブタイトル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4" name="スライド番号"/>
          <p:cNvSpPr txBox="1"/>
          <p:nvPr>
            <p:ph type="sldNum" sz="quarter" idx="2"/>
          </p:nvPr>
        </p:nvSpPr>
        <p:spPr>
          <a:xfrm>
            <a:off x="11984659" y="13125399"/>
            <a:ext cx="414682" cy="330200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ステートメン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" name="本文レベル1…"/>
          <p:cNvSpPr txBox="1"/>
          <p:nvPr>
            <p:ph type="body" sz="half" idx="1" hasCustomPrompt="1"/>
          </p:nvPr>
        </p:nvSpPr>
        <p:spPr>
          <a:xfrm>
            <a:off x="1206500" y="4920843"/>
            <a:ext cx="21971000" cy="3874314"/>
          </a:xfrm>
          <a:prstGeom prst="rect">
            <a:avLst/>
          </a:prstGeom>
        </p:spPr>
        <p:txBody>
          <a:bodyPr anchor="ctr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1pPr>
            <a:lvl2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2pPr>
            <a:lvl3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3pPr>
            <a:lvl4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4pPr>
            <a:lvl5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32" sz="11600"/>
            </a:lvl5pPr>
          </a:lstStyle>
          <a:p>
            <a:pPr/>
            <a:r>
              <a:t>ステートメント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99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ビッグファク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6" name="ファクト情報"/>
          <p:cNvSpPr txBox="1"/>
          <p:nvPr>
            <p:ph type="body" sz="quarter" idx="21" hasCustomPrompt="1"/>
          </p:nvPr>
        </p:nvSpPr>
        <p:spPr>
          <a:xfrm>
            <a:off x="1206500" y="8262180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algn="ctr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ファクト情報</a:t>
            </a:r>
          </a:p>
        </p:txBody>
      </p:sp>
      <p:sp>
        <p:nvSpPr>
          <p:cNvPr id="107" name="本文レベル1…"/>
          <p:cNvSpPr txBox="1"/>
          <p:nvPr>
            <p:ph type="body" idx="1" hasCustomPrompt="1"/>
          </p:nvPr>
        </p:nvSpPr>
        <p:spPr>
          <a:xfrm>
            <a:off x="1206500" y="935258"/>
            <a:ext cx="21971000" cy="7359063"/>
          </a:xfrm>
          <a:prstGeom prst="rect">
            <a:avLst/>
          </a:prstGeom>
        </p:spPr>
        <p:txBody>
          <a:bodyPr anchor="b"/>
          <a:lstStyle>
            <a:lvl1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0" algn="ctr">
              <a:lnSpc>
                <a:spcPct val="80000"/>
              </a:lnSpc>
              <a:spcBef>
                <a:spcPts val="0"/>
              </a:spcBef>
              <a:buSzTx/>
              <a:buNone/>
              <a:defRPr spc="-250" sz="250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100%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08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引用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5" name="属性"/>
          <p:cNvSpPr txBox="1"/>
          <p:nvPr>
            <p:ph type="body" sz="quarter" idx="21" hasCustomPrompt="1"/>
          </p:nvPr>
        </p:nvSpPr>
        <p:spPr>
          <a:xfrm>
            <a:off x="2480825" y="10675453"/>
            <a:ext cx="20149252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属性</a:t>
            </a:r>
          </a:p>
        </p:txBody>
      </p:sp>
      <p:sp>
        <p:nvSpPr>
          <p:cNvPr id="116" name="本文レベル1…"/>
          <p:cNvSpPr txBox="1"/>
          <p:nvPr>
            <p:ph type="body" sz="half" idx="1" hasCustomPrompt="1"/>
          </p:nvPr>
        </p:nvSpPr>
        <p:spPr>
          <a:xfrm>
            <a:off x="1753923" y="4939860"/>
            <a:ext cx="20876154" cy="3836280"/>
          </a:xfrm>
          <a:prstGeom prst="rect">
            <a:avLst/>
          </a:prstGeom>
        </p:spPr>
        <p:txBody>
          <a:bodyPr anchor="ctr"/>
          <a:lstStyle>
            <a:lvl1pPr marL="638923" indent="-469900">
              <a:spcBef>
                <a:spcPts val="0"/>
              </a:spcBef>
              <a:buSzTx/>
              <a:buNone/>
              <a:defRPr spc="-170" sz="8500"/>
            </a:lvl1pPr>
            <a:lvl2pPr marL="638923" indent="-469900">
              <a:spcBef>
                <a:spcPts val="0"/>
              </a:spcBef>
              <a:buSzTx/>
              <a:buNone/>
              <a:defRPr spc="-170" sz="8500"/>
            </a:lvl2pPr>
            <a:lvl3pPr marL="638923" indent="-469900">
              <a:spcBef>
                <a:spcPts val="0"/>
              </a:spcBef>
              <a:buSzTx/>
              <a:buNone/>
              <a:defRPr spc="-170" sz="8500"/>
            </a:lvl3pPr>
            <a:lvl4pPr marL="638923" indent="-469900">
              <a:spcBef>
                <a:spcPts val="0"/>
              </a:spcBef>
              <a:buSzTx/>
              <a:buNone/>
              <a:defRPr spc="-170" sz="8500"/>
            </a:lvl4pPr>
            <a:lvl5pPr marL="638923" indent="-469900">
              <a:spcBef>
                <a:spcPts val="0"/>
              </a:spcBef>
              <a:buSzTx/>
              <a:buNone/>
              <a:defRPr spc="-170" sz="8500"/>
            </a:lvl5pPr>
          </a:lstStyle>
          <a:p>
            <a:pPr/>
            <a:r>
              <a:t>“重要な引用”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117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画像（3点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4" name="862804876_960x639.jpg"/>
          <p:cNvSpPr/>
          <p:nvPr>
            <p:ph type="pic" sz="quarter" idx="21"/>
          </p:nvPr>
        </p:nvSpPr>
        <p:spPr>
          <a:xfrm>
            <a:off x="15430500" y="7085409"/>
            <a:ext cx="8128000" cy="541020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5" name="824910546_2681x1332.jpg"/>
          <p:cNvSpPr/>
          <p:nvPr>
            <p:ph type="pic" idx="22"/>
          </p:nvPr>
        </p:nvSpPr>
        <p:spPr>
          <a:xfrm>
            <a:off x="-2933700" y="1270000"/>
            <a:ext cx="22699133" cy="112776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6" name="575395635_960x639.jpg"/>
          <p:cNvSpPr/>
          <p:nvPr>
            <p:ph type="pic" sz="quarter" idx="23"/>
          </p:nvPr>
        </p:nvSpPr>
        <p:spPr>
          <a:xfrm>
            <a:off x="15430500" y="1270000"/>
            <a:ext cx="8128000" cy="54102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27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写真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4" name="イメージ"/>
          <p:cNvSpPr/>
          <p:nvPr>
            <p:ph type="pic" idx="21"/>
          </p:nvPr>
        </p:nvSpPr>
        <p:spPr>
          <a:xfrm>
            <a:off x="-1511300" y="-3721100"/>
            <a:ext cx="28511500" cy="19030242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13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イメージ"/>
          <p:cNvSpPr/>
          <p:nvPr>
            <p:ph type="pic" idx="21"/>
          </p:nvPr>
        </p:nvSpPr>
        <p:spPr>
          <a:xfrm>
            <a:off x="-431800" y="-4038600"/>
            <a:ext cx="29464000" cy="18034000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22" name="プレゼンテーションのタイトル"/>
          <p:cNvSpPr txBox="1"/>
          <p:nvPr>
            <p:ph type="title" hasCustomPrompt="1"/>
          </p:nvPr>
        </p:nvSpPr>
        <p:spPr>
          <a:xfrm>
            <a:off x="1206500" y="7124700"/>
            <a:ext cx="21971000" cy="4648200"/>
          </a:xfrm>
          <a:prstGeom prst="rect">
            <a:avLst/>
          </a:prstGeom>
        </p:spPr>
        <p:txBody>
          <a:bodyPr anchor="b"/>
          <a:lstStyle>
            <a:lvl1pPr>
              <a:defRPr spc="-232" sz="11600"/>
            </a:lvl1pPr>
          </a:lstStyle>
          <a:p>
            <a:pPr/>
            <a:r>
              <a:t>プレゼンテーションのタイトル</a:t>
            </a:r>
          </a:p>
        </p:txBody>
      </p:sp>
      <p:sp>
        <p:nvSpPr>
          <p:cNvPr id="23" name="作者と日付"/>
          <p:cNvSpPr txBox="1"/>
          <p:nvPr>
            <p:ph type="body" sz="quarter" idx="22" hasCustomPrompt="1"/>
          </p:nvPr>
        </p:nvSpPr>
        <p:spPr>
          <a:xfrm>
            <a:off x="1207690" y="1106137"/>
            <a:ext cx="21968621" cy="636979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36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作者と日付</a:t>
            </a:r>
          </a:p>
        </p:txBody>
      </p:sp>
      <p:sp>
        <p:nvSpPr>
          <p:cNvPr id="24" name="本文レベル1…"/>
          <p:cNvSpPr txBox="1"/>
          <p:nvPr>
            <p:ph type="body" sz="quarter" idx="1" hasCustomPrompt="1"/>
          </p:nvPr>
        </p:nvSpPr>
        <p:spPr>
          <a:xfrm>
            <a:off x="1206500" y="11609910"/>
            <a:ext cx="21971000" cy="1144688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プレゼンテーションのサブタイトル 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2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画像（代替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" name="スライドのタイトル"/>
          <p:cNvSpPr txBox="1"/>
          <p:nvPr>
            <p:ph type="title" hasCustomPrompt="1"/>
          </p:nvPr>
        </p:nvSpPr>
        <p:spPr>
          <a:xfrm>
            <a:off x="1206500" y="1270000"/>
            <a:ext cx="9779000" cy="5882273"/>
          </a:xfrm>
          <a:prstGeom prst="rect">
            <a:avLst/>
          </a:prstGeom>
        </p:spPr>
        <p:txBody>
          <a:bodyPr anchor="b"/>
          <a:lstStyle/>
          <a:p>
            <a:pPr/>
            <a:r>
              <a:t>スライドのタイトル</a:t>
            </a:r>
          </a:p>
        </p:txBody>
      </p:sp>
      <p:sp>
        <p:nvSpPr>
          <p:cNvPr id="33" name="本文レベル1…"/>
          <p:cNvSpPr txBox="1"/>
          <p:nvPr>
            <p:ph type="body" sz="quarter" idx="1" hasCustomPrompt="1"/>
          </p:nvPr>
        </p:nvSpPr>
        <p:spPr>
          <a:xfrm>
            <a:off x="1206500" y="7060576"/>
            <a:ext cx="9779000" cy="5382403"/>
          </a:xfrm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  <a:lvl2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2pPr>
            <a:lvl3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3pPr>
            <a:lvl4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4pPr>
            <a:lvl5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5pPr>
          </a:lstStyle>
          <a:p>
            <a:pPr/>
            <a:r>
              <a:t>スライドのサブタイトル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34" name="92709243_1322x1323.jpeg"/>
          <p:cNvSpPr/>
          <p:nvPr>
            <p:ph type="pic" sz="half" idx="21"/>
          </p:nvPr>
        </p:nvSpPr>
        <p:spPr>
          <a:xfrm>
            <a:off x="12052303" y="1270000"/>
            <a:ext cx="11188406" cy="11209889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35" name="スライド番号"/>
          <p:cNvSpPr txBox="1"/>
          <p:nvPr>
            <p:ph type="sldNum" sz="quarter" idx="2"/>
          </p:nvPr>
        </p:nvSpPr>
        <p:spPr>
          <a:xfrm>
            <a:off x="11978411" y="13129632"/>
            <a:ext cx="414681" cy="330201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&amp;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スライドのタイトル"/>
          <p:cNvSpPr txBox="1"/>
          <p:nvPr>
            <p:ph type="title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スライドのタイトル</a:t>
            </a:r>
          </a:p>
        </p:txBody>
      </p:sp>
      <p:sp>
        <p:nvSpPr>
          <p:cNvPr id="43" name="スライドのサブタイトル"/>
          <p:cNvSpPr txBox="1"/>
          <p:nvPr>
            <p:ph type="body" sz="quarter" idx="21" hasCustomPrompt="1"/>
          </p:nvPr>
        </p:nvSpPr>
        <p:spPr>
          <a:xfrm>
            <a:off x="1206500" y="2245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スライドのサブタイトル</a:t>
            </a:r>
          </a:p>
        </p:txBody>
      </p:sp>
      <p:sp>
        <p:nvSpPr>
          <p:cNvPr id="44" name="本文レベル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5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箇条書き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2" name="本文レベル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 numCol="2" spcCol="1098550"/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53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、箇条書き、画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スライドのタイトル"/>
          <p:cNvSpPr txBox="1"/>
          <p:nvPr>
            <p:ph type="title" hasCustomPrompt="1"/>
          </p:nvPr>
        </p:nvSpPr>
        <p:spPr>
          <a:xfrm>
            <a:off x="1206500" y="952500"/>
            <a:ext cx="9779000" cy="1435100"/>
          </a:xfrm>
          <a:prstGeom prst="rect">
            <a:avLst/>
          </a:prstGeom>
        </p:spPr>
        <p:txBody>
          <a:bodyPr/>
          <a:lstStyle/>
          <a:p>
            <a:pPr/>
            <a:r>
              <a:t>スライドのタイトル</a:t>
            </a:r>
          </a:p>
        </p:txBody>
      </p:sp>
      <p:sp>
        <p:nvSpPr>
          <p:cNvPr id="61" name="スライドのサブタイトル"/>
          <p:cNvSpPr txBox="1"/>
          <p:nvPr>
            <p:ph type="body" sz="quarter" idx="21" hasCustomPrompt="1"/>
          </p:nvPr>
        </p:nvSpPr>
        <p:spPr>
          <a:xfrm>
            <a:off x="1206500" y="2245962"/>
            <a:ext cx="9779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スライドのサブタイトル</a:t>
            </a:r>
          </a:p>
        </p:txBody>
      </p:sp>
      <p:sp>
        <p:nvSpPr>
          <p:cNvPr id="62" name="本文レベル1…"/>
          <p:cNvSpPr txBox="1"/>
          <p:nvPr>
            <p:ph type="body" sz="half" idx="1" hasCustomPrompt="1"/>
          </p:nvPr>
        </p:nvSpPr>
        <p:spPr>
          <a:xfrm>
            <a:off x="1206500" y="4248504"/>
            <a:ext cx="9779000" cy="8256012"/>
          </a:xfrm>
          <a:prstGeom prst="rect">
            <a:avLst/>
          </a:prstGeom>
        </p:spPr>
        <p:txBody>
          <a:bodyPr/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63" name="824910546_2681x1332.jpg"/>
          <p:cNvSpPr/>
          <p:nvPr>
            <p:ph type="pic" idx="22"/>
          </p:nvPr>
        </p:nvSpPr>
        <p:spPr>
          <a:xfrm>
            <a:off x="6380200" y="1263848"/>
            <a:ext cx="22529801" cy="11193471"/>
          </a:xfrm>
          <a:prstGeom prst="rect">
            <a:avLst/>
          </a:prstGeom>
        </p:spPr>
        <p:txBody>
          <a:bodyPr lIns="91439" tIns="45719" rIns="91439" bIns="45719">
            <a:noAutofit/>
          </a:bodyPr>
          <a:lstStyle/>
          <a:p>
            <a:pPr/>
          </a:p>
        </p:txBody>
      </p:sp>
      <p:sp>
        <p:nvSpPr>
          <p:cNvPr id="64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セクショ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" name="セクションタイトル"/>
          <p:cNvSpPr txBox="1"/>
          <p:nvPr>
            <p:ph type="title" hasCustomPrompt="1"/>
          </p:nvPr>
        </p:nvSpPr>
        <p:spPr>
          <a:xfrm>
            <a:off x="1206496" y="4533900"/>
            <a:ext cx="21971004" cy="4648200"/>
          </a:xfrm>
          <a:prstGeom prst="rect">
            <a:avLst/>
          </a:prstGeom>
        </p:spPr>
        <p:txBody>
          <a:bodyPr anchor="ctr"/>
          <a:lstStyle>
            <a:lvl1pPr>
              <a:defRPr spc="-232" sz="11600">
                <a:latin typeface="ヒラギノ角ゴ ProN W3"/>
                <a:ea typeface="ヒラギノ角ゴ ProN W3"/>
                <a:cs typeface="ヒラギノ角ゴ ProN W3"/>
                <a:sym typeface="ヒラギノ角ゴ ProN W3"/>
              </a:defRPr>
            </a:lvl1pPr>
          </a:lstStyle>
          <a:p>
            <a:pPr/>
            <a:r>
              <a:t>セクションタイトル</a:t>
            </a:r>
          </a:p>
        </p:txBody>
      </p:sp>
      <p:sp>
        <p:nvSpPr>
          <p:cNvPr id="72" name="スライド番号"/>
          <p:cNvSpPr txBox="1"/>
          <p:nvPr>
            <p:ph type="sldNum" sz="quarter" idx="2"/>
          </p:nvPr>
        </p:nvSpPr>
        <p:spPr>
          <a:xfrm>
            <a:off x="11978411" y="13129632"/>
            <a:ext cx="414681" cy="330201"/>
          </a:xfrm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スライドのタイトル"/>
          <p:cNvSpPr txBox="1"/>
          <p:nvPr>
            <p:ph type="title" hasCustomPrompt="1"/>
          </p:nvPr>
        </p:nvSpPr>
        <p:spPr>
          <a:xfrm>
            <a:off x="1206500" y="952500"/>
            <a:ext cx="21971000" cy="1434949"/>
          </a:xfrm>
          <a:prstGeom prst="rect">
            <a:avLst/>
          </a:prstGeom>
        </p:spPr>
        <p:txBody>
          <a:bodyPr/>
          <a:lstStyle/>
          <a:p>
            <a:pPr/>
            <a:r>
              <a:t>スライドのタイトル</a:t>
            </a:r>
          </a:p>
        </p:txBody>
      </p:sp>
      <p:sp>
        <p:nvSpPr>
          <p:cNvPr id="80" name="スライドのサブタイトル"/>
          <p:cNvSpPr txBox="1"/>
          <p:nvPr>
            <p:ph type="body" sz="quarter" idx="21" hasCustomPrompt="1"/>
          </p:nvPr>
        </p:nvSpPr>
        <p:spPr>
          <a:xfrm>
            <a:off x="1206500" y="2245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スライドのサブタイトル</a:t>
            </a:r>
          </a:p>
        </p:txBody>
      </p:sp>
      <p:sp>
        <p:nvSpPr>
          <p:cNvPr id="8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type="tx" showMasterSp="1" showMasterPhAnim="1">
  <p:cSld name="議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8" name="議題のタイトル"/>
          <p:cNvSpPr txBox="1"/>
          <p:nvPr>
            <p:ph type="title" hasCustomPrompt="1"/>
          </p:nvPr>
        </p:nvSpPr>
        <p:spPr>
          <a:xfrm>
            <a:off x="1206500" y="952500"/>
            <a:ext cx="21971000" cy="1435100"/>
          </a:xfrm>
          <a:prstGeom prst="rect">
            <a:avLst/>
          </a:prstGeom>
        </p:spPr>
        <p:txBody>
          <a:bodyPr/>
          <a:lstStyle/>
          <a:p>
            <a:pPr/>
            <a:r>
              <a:t>議題のタイトル</a:t>
            </a:r>
          </a:p>
        </p:txBody>
      </p:sp>
      <p:sp>
        <p:nvSpPr>
          <p:cNvPr id="89" name="議題のサブタイトル"/>
          <p:cNvSpPr txBox="1"/>
          <p:nvPr>
            <p:ph type="body" sz="quarter" idx="21" hasCustomPrompt="1"/>
          </p:nvPr>
        </p:nvSpPr>
        <p:spPr>
          <a:xfrm>
            <a:off x="1206500" y="2245962"/>
            <a:ext cx="21971000" cy="934780"/>
          </a:xfrm>
          <a:prstGeom prst="rect">
            <a:avLst/>
          </a:prstGeom>
        </p:spPr>
        <p:txBody>
          <a:bodyPr lIns="45719" tIns="45719" rIns="45719" bIns="45719"/>
          <a:lstStyle>
            <a:lvl1pPr marL="0" indent="0" defTabSz="825500">
              <a:lnSpc>
                <a:spcPct val="100000"/>
              </a:lnSpc>
              <a:spcBef>
                <a:spcPts val="0"/>
              </a:spcBef>
              <a:buSzTx/>
              <a:buNone/>
              <a:defRPr sz="5500">
                <a:latin typeface="+mn-lt"/>
                <a:ea typeface="+mn-ea"/>
                <a:cs typeface="+mn-cs"/>
                <a:sym typeface="ヒラギノ角ゴ ProN W6"/>
              </a:defRPr>
            </a:lvl1pPr>
          </a:lstStyle>
          <a:p>
            <a:pPr/>
            <a:r>
              <a:t>議題のサブタイトル</a:t>
            </a:r>
          </a:p>
        </p:txBody>
      </p:sp>
      <p:sp>
        <p:nvSpPr>
          <p:cNvPr id="90" name="本文レベル1…"/>
          <p:cNvSpPr txBox="1"/>
          <p:nvPr>
            <p:ph type="body" idx="1" hasCustomPrompt="1"/>
          </p:nvPr>
        </p:nvSpPr>
        <p:spPr>
          <a:prstGeom prst="rect">
            <a:avLst/>
          </a:prstGeom>
        </p:spPr>
        <p:txBody>
          <a:bodyPr/>
          <a:lstStyle>
            <a:lvl1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1pPr>
            <a:lvl2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2pPr>
            <a:lvl3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3pPr>
            <a:lvl4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4pPr>
            <a:lvl5pPr marL="0" indent="0" defTabSz="825500">
              <a:lnSpc>
                <a:spcPct val="100000"/>
              </a:lnSpc>
              <a:spcBef>
                <a:spcPts val="1800"/>
              </a:spcBef>
              <a:buSzTx/>
              <a:buNone/>
              <a:defRPr spc="-55" sz="5500"/>
            </a:lvl5pPr>
          </a:lstStyle>
          <a:p>
            <a:pPr/>
            <a:r>
              <a:t>議題のトピック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91" name="スライド番号"/>
          <p:cNvSpPr txBox="1"/>
          <p:nvPr>
            <p:ph type="sldNum" sz="quarter" idx="2"/>
          </p:nvPr>
        </p:nvSpPr>
        <p:spPr>
          <a:prstGeom prst="rect">
            <a:avLst/>
          </a:prstGeom>
        </p:spPr>
        <p:txBody>
          <a:bodyPr/>
          <a:lstStyle/>
          <a:p>
            <a:pPr/>
            <a:fld id="{86CB4B4D-7CA3-9044-876B-883B54F8677D}" type="slidenum"/>
          </a:p>
        </p:txBody>
      </p:sp>
    </p:spTree>
  </p:cSld>
  <p:clrMapOvr>
    <a:masterClrMapping/>
  </p:clrMapOvr>
  <p:transition xmlns:p14="http://schemas.microsoft.com/office/powerpoint/2010/main" spd="med" advClick="1"/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<Relationship Id="rId14" Type="http://schemas.openxmlformats.org/officeDocument/2006/relationships/slideLayout" Target="../slideLayouts/slideLayout13.xml"/><Relationship Id="rId15" Type="http://schemas.openxmlformats.org/officeDocument/2006/relationships/slideLayout" Target="../slideLayouts/slideLayout14.xml"/><Relationship Id="rId16" Type="http://schemas.openxmlformats.org/officeDocument/2006/relationships/slideLayout" Target="../slideLayouts/slideLayout15.xml"/></Relationships>
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>
  <p:cSld>
    <p:bg>
      <p:bgPr>
        <a:solidFill>
          <a:srgbClr val="000000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のタイトル"/>
          <p:cNvSpPr txBox="1"/>
          <p:nvPr>
            <p:ph type="title" hasCustomPrompt="1"/>
          </p:nvPr>
        </p:nvSpPr>
        <p:spPr>
          <a:xfrm>
            <a:off x="1206500" y="952500"/>
            <a:ext cx="21971000" cy="143316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スライドのタイトル</a:t>
            </a:r>
          </a:p>
        </p:txBody>
      </p:sp>
      <p:sp>
        <p:nvSpPr>
          <p:cNvPr id="3" name="本文レベル1…"/>
          <p:cNvSpPr txBox="1"/>
          <p:nvPr>
            <p:ph type="body" idx="1" hasCustomPrompt="1"/>
          </p:nvPr>
        </p:nvSpPr>
        <p:spPr>
          <a:xfrm>
            <a:off x="1206500" y="4248504"/>
            <a:ext cx="21971000" cy="825601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>
            <a:normAutofit fontScale="100000" lnSpcReduction="0"/>
          </a:bodyPr>
          <a:lstStyle/>
          <a:p>
            <a:pPr/>
            <a:r>
              <a:t>スライドの箇条書きテキスト</a:t>
            </a:r>
          </a:p>
          <a:p>
            <a:pPr lvl="1"/>
            <a:r>
              <a:t/>
            </a:r>
          </a:p>
          <a:p>
            <a:pPr lvl="2"/>
            <a:r>
              <a:t/>
            </a:r>
          </a:p>
          <a:p>
            <a:pPr lvl="3"/>
            <a:r>
              <a:t/>
            </a:r>
          </a:p>
          <a:p>
            <a:pPr lvl="4"/>
            <a:r>
              <a:t/>
            </a:r>
          </a:p>
        </p:txBody>
      </p:sp>
      <p:sp>
        <p:nvSpPr>
          <p:cNvPr id="4" name="スライド番号"/>
          <p:cNvSpPr txBox="1"/>
          <p:nvPr>
            <p:ph type="sldNum" sz="quarter" idx="2"/>
          </p:nvPr>
        </p:nvSpPr>
        <p:spPr>
          <a:xfrm>
            <a:off x="11978411" y="13125399"/>
            <a:ext cx="414681" cy="330200"/>
          </a:xfrm>
          <a:prstGeom prst="rect">
            <a:avLst/>
          </a:prstGeom>
          <a:ln w="12700">
            <a:miter lim="400000"/>
          </a:ln>
        </p:spPr>
        <p:txBody>
          <a:bodyPr wrap="none" lIns="50800" tIns="50800" rIns="50800" bIns="50800" anchor="b">
            <a:spAutoFit/>
          </a:bodyPr>
          <a:lstStyle>
            <a:lvl1pPr algn="ctr" defTabSz="584200">
              <a:lnSpc>
                <a:spcPct val="100000"/>
              </a:lnSpc>
              <a:spcBef>
                <a:spcPts val="0"/>
              </a:spcBef>
              <a:defRPr sz="1800"/>
            </a:lvl1pPr>
          </a:lstStyle>
          <a:p>
            <a:pPr/>
            <a:fld id="{86CB4B4D-7CA3-9044-876B-883B54F8677D}" type="slidenum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  <p:sldLayoutId id="2147483661" r:id="rId14"/>
    <p:sldLayoutId id="2147483662" r:id="rId15"/>
    <p:sldLayoutId id="2147483663" r:id="rId16"/>
  </p:sldLayoutIdLst>
  <p:transition xmlns:p14="http://schemas.microsoft.com/office/powerpoint/2010/main" spd="med" advClick="1"/>
  <p:txStyles>
    <p:titleStyle>
      <a:lvl1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1pPr>
      <a:lvl2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2pPr>
      <a:lvl3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3pPr>
      <a:lvl4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4pPr>
      <a:lvl5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5pPr>
      <a:lvl6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6pPr>
      <a:lvl7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7pPr>
      <a:lvl8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8pPr>
      <a:lvl9pPr marL="0" marR="0" indent="0" algn="l" defTabSz="2438338" rtl="0" latinLnBrk="0">
        <a:lnSpc>
          <a:spcPct val="8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-170" strike="noStrike" sz="8500" u="none">
          <a:solidFill>
            <a:srgbClr val="FFFFFF"/>
          </a:solidFill>
          <a:uFillTx/>
          <a:latin typeface="+mn-lt"/>
          <a:ea typeface="+mn-ea"/>
          <a:cs typeface="+mn-cs"/>
          <a:sym typeface="ヒラギノ角ゴ ProN W6"/>
        </a:defRPr>
      </a:lvl9pPr>
    </p:titleStyle>
    <p:bodyStyle>
      <a:lvl1pPr marL="609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1pPr>
      <a:lvl2pPr marL="1219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2pPr>
      <a:lvl3pPr marL="1828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3pPr>
      <a:lvl4pPr marL="2438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4pPr>
      <a:lvl5pPr marL="30480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5pPr>
      <a:lvl6pPr marL="36576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6pPr>
      <a:lvl7pPr marL="42672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7pPr>
      <a:lvl8pPr marL="48768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8pPr>
      <a:lvl9pPr marL="5486400" marR="0" indent="-609600" algn="l" defTabSz="2438338" rtl="0" latinLnBrk="0">
        <a:lnSpc>
          <a:spcPct val="90000"/>
        </a:lnSpc>
        <a:spcBef>
          <a:spcPts val="4500"/>
        </a:spcBef>
        <a:spcAft>
          <a:spcPts val="0"/>
        </a:spcAft>
        <a:buClrTx/>
        <a:buSzPct val="123000"/>
        <a:buFontTx/>
        <a:buChar char="•"/>
        <a:tabLst/>
        <a:defRPr b="0" baseline="0" cap="none" i="0" spc="0" strike="noStrike" sz="4800" u="none">
          <a:solidFill>
            <a:srgbClr val="FFFFFF"/>
          </a:solidFill>
          <a:uFillTx/>
          <a:latin typeface="ヒラギノ角ゴ ProN W3"/>
          <a:ea typeface="ヒラギノ角ゴ ProN W3"/>
          <a:cs typeface="ヒラギノ角ゴ ProN W3"/>
          <a:sym typeface="ヒラギノ角ゴ ProN W3"/>
        </a:defRPr>
      </a:lvl9pPr>
    </p:bodyStyle>
    <p:otherStyle>
      <a:lvl1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1pPr>
      <a:lvl2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2pPr>
      <a:lvl3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3pPr>
      <a:lvl4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4pPr>
      <a:lvl5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5pPr>
      <a:lvl6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6pPr>
      <a:lvl7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7pPr>
      <a:lvl8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8pPr>
      <a:lvl9pPr marL="0" marR="0" indent="0" algn="ctr" defTabSz="584200" rtl="0" latinLnBrk="0">
        <a:lnSpc>
          <a:spcPct val="100000"/>
        </a:lnSpc>
        <a:spcBef>
          <a:spcPts val="0"/>
        </a:spcBef>
        <a:spcAft>
          <a:spcPts val="0"/>
        </a:spcAft>
        <a:buClrTx/>
        <a:buSzTx/>
        <a:buFontTx/>
        <a:buNone/>
        <a:tabLst/>
        <a:defRPr b="0" baseline="0" cap="none" i="0" spc="0" strike="noStrike" sz="1800" u="none">
          <a:solidFill>
            <a:schemeClr val="tx1"/>
          </a:solidFill>
          <a:uFillTx/>
          <a:latin typeface="+mn-lt"/>
          <a:ea typeface="+mn-ea"/>
          <a:cs typeface="+mn-cs"/>
          <a:sym typeface="ヒラギノ角ゴ ProN W3"/>
        </a:defRPr>
      </a:lvl9pPr>
    </p:otherStyle>
  </p:txStyles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png"/></Relationships>

</file>

<file path=ppt/slides/_rels/slide10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2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3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4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5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6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7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8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_rels/slide9.xml.rels><?xml version="1.0" encoding="UTF-8"?>
<Relationships xmlns="http://schemas.openxmlformats.org/package/2006/relationships"><Relationship Id="rId1" Type="http://schemas.openxmlformats.org/officeDocument/2006/relationships/slideLayout" Target="../slideLayouts/slideLayout7.xml"/></Relationships>
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1" name="道徳ってなんや❓"/>
          <p:cNvSpPr txBox="1"/>
          <p:nvPr>
            <p:ph type="ctrTitle"/>
          </p:nvPr>
        </p:nvSpPr>
        <p:spPr>
          <a:prstGeom prst="rect">
            <a:avLst/>
          </a:prstGeom>
        </p:spPr>
        <p:txBody>
          <a:bodyPr/>
          <a:lstStyle/>
          <a:p>
            <a:pPr/>
            <a:r>
              <a:t>道徳ってなんや❓</a:t>
            </a:r>
          </a:p>
        </p:txBody>
      </p:sp>
      <p:sp>
        <p:nvSpPr>
          <p:cNvPr id="152" name="みんなのイメージは❓"/>
          <p:cNvSpPr txBox="1"/>
          <p:nvPr>
            <p:ph type="subTitle" sz="quarter" idx="1"/>
          </p:nvPr>
        </p:nvSpPr>
        <p:spPr>
          <a:xfrm>
            <a:off x="1206500" y="8578619"/>
            <a:ext cx="21971000" cy="1905001"/>
          </a:xfrm>
          <a:prstGeom prst="rect">
            <a:avLst/>
          </a:prstGeom>
        </p:spPr>
        <p:txBody>
          <a:bodyPr/>
          <a:lstStyle/>
          <a:p>
            <a:pPr/>
            <a:r>
              <a:t>みんなのイメージは❓</a:t>
            </a:r>
          </a:p>
        </p:txBody>
      </p:sp>
      <p:pic>
        <p:nvPicPr>
          <p:cNvPr id="153" name="5F92B6C0-2EB5-4120-B55F-841CC2898E1B-L0-001.png" descr="5F92B6C0-2EB5-4120-B55F-841CC2898E1B-L0-001.png"/>
          <p:cNvPicPr>
            <a:picLocks noChangeAspect="1"/>
          </p:cNvPicPr>
          <p:nvPr/>
        </p:nvPicPr>
        <p:blipFill>
          <a:blip r:embed="rId2">
            <a:extLst/>
          </a:blip>
          <a:stretch>
            <a:fillRect/>
          </a:stretch>
        </p:blipFill>
        <p:spPr>
          <a:xfrm>
            <a:off x="15951320" y="2611890"/>
            <a:ext cx="6320378" cy="7081655"/>
          </a:xfrm>
          <a:prstGeom prst="rect">
            <a:avLst/>
          </a:prstGeom>
          <a:ln w="12700">
            <a:miter lim="400000"/>
          </a:ln>
        </p:spPr>
      </p:pic>
    </p:spTree>
  </p:cSld>
  <p:clrMapOvr>
    <a:masterClrMapping/>
  </p:clrMapOvr>
  <p:transition xmlns:p14="http://schemas.microsoft.com/office/powerpoint/2010/main" spd="med" advClick="1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1" name="それぞれのイメージ、どんな状態、何をすること❓"/>
          <p:cNvSpPr txBox="1"/>
          <p:nvPr>
            <p:ph type="title"/>
          </p:nvPr>
        </p:nvSpPr>
        <p:spPr>
          <a:xfrm>
            <a:off x="1005242" y="336305"/>
            <a:ext cx="21971004" cy="2880036"/>
          </a:xfrm>
          <a:prstGeom prst="rect">
            <a:avLst/>
          </a:prstGeom>
        </p:spPr>
        <p:txBody>
          <a:bodyPr/>
          <a:lstStyle>
            <a:lvl1pPr defTabSz="1609303">
              <a:defRPr spc="-153" sz="7656"/>
            </a:lvl1pPr>
          </a:lstStyle>
          <a:p>
            <a:pPr/>
            <a:r>
              <a:t>それぞれのイメージ、どんな状態、何をすること❓</a:t>
            </a:r>
          </a:p>
        </p:txBody>
      </p:sp>
      <p:sp>
        <p:nvSpPr>
          <p:cNvPr id="212" name="好き"/>
          <p:cNvSpPr txBox="1"/>
          <p:nvPr/>
        </p:nvSpPr>
        <p:spPr>
          <a:xfrm>
            <a:off x="11323994" y="3509684"/>
            <a:ext cx="1689101" cy="889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200"/>
            </a:lvl1pPr>
          </a:lstStyle>
          <a:p>
            <a:pPr/>
            <a:r>
              <a:t>好き</a:t>
            </a:r>
          </a:p>
        </p:txBody>
      </p:sp>
      <p:sp>
        <p:nvSpPr>
          <p:cNvPr id="213" name="四角形"/>
          <p:cNvSpPr/>
          <p:nvPr/>
        </p:nvSpPr>
        <p:spPr>
          <a:xfrm>
            <a:off x="5593081" y="5373613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214" name="調べてみよう"/>
          <p:cNvSpPr txBox="1"/>
          <p:nvPr/>
        </p:nvSpPr>
        <p:spPr>
          <a:xfrm>
            <a:off x="1388722" y="11065105"/>
            <a:ext cx="37719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調べてみよう</a:t>
            </a:r>
          </a:p>
        </p:txBody>
      </p:sp>
      <p:sp>
        <p:nvSpPr>
          <p:cNvPr id="215" name="四角形"/>
          <p:cNvSpPr/>
          <p:nvPr/>
        </p:nvSpPr>
        <p:spPr>
          <a:xfrm>
            <a:off x="5593081" y="10088719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216" name="写真やイラストを…"/>
          <p:cNvSpPr/>
          <p:nvPr/>
        </p:nvSpPr>
        <p:spPr>
          <a:xfrm>
            <a:off x="630510" y="3260440"/>
            <a:ext cx="4506935" cy="519695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写真やイラストを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5" name="それぞれのイメージ、どんな状態、何をすること❓"/>
          <p:cNvSpPr txBox="1"/>
          <p:nvPr>
            <p:ph type="title"/>
          </p:nvPr>
        </p:nvSpPr>
        <p:spPr>
          <a:xfrm>
            <a:off x="1005242" y="336305"/>
            <a:ext cx="21971004" cy="2880036"/>
          </a:xfrm>
          <a:prstGeom prst="rect">
            <a:avLst/>
          </a:prstGeom>
        </p:spPr>
        <p:txBody>
          <a:bodyPr/>
          <a:lstStyle>
            <a:lvl1pPr defTabSz="1609303">
              <a:defRPr spc="-153" sz="7656"/>
            </a:lvl1pPr>
          </a:lstStyle>
          <a:p>
            <a:pPr/>
            <a:r>
              <a:t>それぞれのイメージ、どんな状態、何をすること❓</a:t>
            </a:r>
          </a:p>
        </p:txBody>
      </p:sp>
      <p:sp>
        <p:nvSpPr>
          <p:cNvPr id="156" name="道徳"/>
          <p:cNvSpPr txBox="1"/>
          <p:nvPr/>
        </p:nvSpPr>
        <p:spPr>
          <a:xfrm>
            <a:off x="11323994" y="3312833"/>
            <a:ext cx="1689101" cy="128270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200"/>
            </a:lvl1pPr>
          </a:lstStyle>
          <a:p>
            <a:pPr/>
            <a:r>
              <a:t>道徳</a:t>
            </a:r>
          </a:p>
        </p:txBody>
      </p:sp>
      <p:sp>
        <p:nvSpPr>
          <p:cNvPr id="157" name="四角形"/>
          <p:cNvSpPr/>
          <p:nvPr/>
        </p:nvSpPr>
        <p:spPr>
          <a:xfrm>
            <a:off x="5593081" y="5373613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58" name="調べてみよう"/>
          <p:cNvSpPr txBox="1"/>
          <p:nvPr/>
        </p:nvSpPr>
        <p:spPr>
          <a:xfrm>
            <a:off x="1388722" y="11065105"/>
            <a:ext cx="37719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調べてみよう</a:t>
            </a:r>
          </a:p>
        </p:txBody>
      </p:sp>
      <p:sp>
        <p:nvSpPr>
          <p:cNvPr id="159" name="四角形"/>
          <p:cNvSpPr/>
          <p:nvPr/>
        </p:nvSpPr>
        <p:spPr>
          <a:xfrm>
            <a:off x="5593081" y="10088719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0" name="写真やイラストを…"/>
          <p:cNvSpPr/>
          <p:nvPr/>
        </p:nvSpPr>
        <p:spPr>
          <a:xfrm>
            <a:off x="630510" y="3260440"/>
            <a:ext cx="4506935" cy="519695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写真やイラストを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2" name="それぞれのイメージ、どんな状態、何をすること❓"/>
          <p:cNvSpPr txBox="1"/>
          <p:nvPr>
            <p:ph type="title"/>
          </p:nvPr>
        </p:nvSpPr>
        <p:spPr>
          <a:xfrm>
            <a:off x="1005242" y="336305"/>
            <a:ext cx="21971004" cy="2880036"/>
          </a:xfrm>
          <a:prstGeom prst="rect">
            <a:avLst/>
          </a:prstGeom>
        </p:spPr>
        <p:txBody>
          <a:bodyPr/>
          <a:lstStyle>
            <a:lvl1pPr defTabSz="1609303">
              <a:defRPr spc="-153" sz="7656"/>
            </a:lvl1pPr>
          </a:lstStyle>
          <a:p>
            <a:pPr/>
            <a:r>
              <a:t>それぞれのイメージ、どんな状態、何をすること❓</a:t>
            </a:r>
          </a:p>
        </p:txBody>
      </p:sp>
      <p:sp>
        <p:nvSpPr>
          <p:cNvPr id="163" name="幸せ"/>
          <p:cNvSpPr txBox="1"/>
          <p:nvPr/>
        </p:nvSpPr>
        <p:spPr>
          <a:xfrm>
            <a:off x="11323994" y="3312833"/>
            <a:ext cx="1689101" cy="128270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200"/>
            </a:lvl1pPr>
          </a:lstStyle>
          <a:p>
            <a:pPr/>
            <a:r>
              <a:t>幸せ</a:t>
            </a:r>
          </a:p>
        </p:txBody>
      </p:sp>
      <p:sp>
        <p:nvSpPr>
          <p:cNvPr id="164" name="四角形"/>
          <p:cNvSpPr/>
          <p:nvPr/>
        </p:nvSpPr>
        <p:spPr>
          <a:xfrm>
            <a:off x="5593081" y="5574867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5" name="調べてみよう"/>
          <p:cNvSpPr txBox="1"/>
          <p:nvPr/>
        </p:nvSpPr>
        <p:spPr>
          <a:xfrm>
            <a:off x="1388722" y="11065105"/>
            <a:ext cx="37719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調べてみよう</a:t>
            </a:r>
          </a:p>
        </p:txBody>
      </p:sp>
      <p:sp>
        <p:nvSpPr>
          <p:cNvPr id="166" name="四角形"/>
          <p:cNvSpPr/>
          <p:nvPr/>
        </p:nvSpPr>
        <p:spPr>
          <a:xfrm>
            <a:off x="5593081" y="10088719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67" name="写真やイラストを…"/>
          <p:cNvSpPr/>
          <p:nvPr/>
        </p:nvSpPr>
        <p:spPr>
          <a:xfrm>
            <a:off x="630510" y="3260440"/>
            <a:ext cx="4506935" cy="519695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写真やイラストを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9" name="それぞれのイメージ、どんな状態、何をすること❓"/>
          <p:cNvSpPr txBox="1"/>
          <p:nvPr>
            <p:ph type="title"/>
          </p:nvPr>
        </p:nvSpPr>
        <p:spPr>
          <a:xfrm>
            <a:off x="1005242" y="336305"/>
            <a:ext cx="21971004" cy="2880036"/>
          </a:xfrm>
          <a:prstGeom prst="rect">
            <a:avLst/>
          </a:prstGeom>
        </p:spPr>
        <p:txBody>
          <a:bodyPr/>
          <a:lstStyle>
            <a:lvl1pPr defTabSz="1609303">
              <a:defRPr spc="-153" sz="7656"/>
            </a:lvl1pPr>
          </a:lstStyle>
          <a:p>
            <a:pPr/>
            <a:r>
              <a:t>それぞれのイメージ、どんな状態、何をすること❓</a:t>
            </a:r>
          </a:p>
        </p:txBody>
      </p:sp>
      <p:sp>
        <p:nvSpPr>
          <p:cNvPr id="170" name="ルール"/>
          <p:cNvSpPr txBox="1"/>
          <p:nvPr/>
        </p:nvSpPr>
        <p:spPr>
          <a:xfrm>
            <a:off x="11323994" y="3509684"/>
            <a:ext cx="2445005" cy="889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200"/>
            </a:lvl1pPr>
          </a:lstStyle>
          <a:p>
            <a:pPr/>
            <a:r>
              <a:t>ルール</a:t>
            </a:r>
          </a:p>
        </p:txBody>
      </p:sp>
      <p:sp>
        <p:nvSpPr>
          <p:cNvPr id="171" name="四角形"/>
          <p:cNvSpPr/>
          <p:nvPr/>
        </p:nvSpPr>
        <p:spPr>
          <a:xfrm>
            <a:off x="5288116" y="5373613"/>
            <a:ext cx="18479750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2" name="調べてみよう"/>
          <p:cNvSpPr txBox="1"/>
          <p:nvPr/>
        </p:nvSpPr>
        <p:spPr>
          <a:xfrm>
            <a:off x="1388722" y="11065105"/>
            <a:ext cx="37719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調べてみよう</a:t>
            </a:r>
          </a:p>
        </p:txBody>
      </p:sp>
      <p:sp>
        <p:nvSpPr>
          <p:cNvPr id="173" name="四角形"/>
          <p:cNvSpPr/>
          <p:nvPr/>
        </p:nvSpPr>
        <p:spPr>
          <a:xfrm>
            <a:off x="5593081" y="10088719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4" name="写真やイラストを…"/>
          <p:cNvSpPr/>
          <p:nvPr/>
        </p:nvSpPr>
        <p:spPr>
          <a:xfrm>
            <a:off x="630510" y="3260440"/>
            <a:ext cx="4506935" cy="519695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写真やイラストを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6" name="それぞれのイメージ、どんな状態、何をすること❓"/>
          <p:cNvSpPr txBox="1"/>
          <p:nvPr>
            <p:ph type="title"/>
          </p:nvPr>
        </p:nvSpPr>
        <p:spPr>
          <a:xfrm>
            <a:off x="1005242" y="336305"/>
            <a:ext cx="21971004" cy="2880036"/>
          </a:xfrm>
          <a:prstGeom prst="rect">
            <a:avLst/>
          </a:prstGeom>
        </p:spPr>
        <p:txBody>
          <a:bodyPr/>
          <a:lstStyle>
            <a:lvl1pPr defTabSz="1609303">
              <a:defRPr spc="-153" sz="7656"/>
            </a:lvl1pPr>
          </a:lstStyle>
          <a:p>
            <a:pPr/>
            <a:r>
              <a:t>それぞれのイメージ、どんな状態、何をすること❓</a:t>
            </a:r>
          </a:p>
        </p:txBody>
      </p:sp>
      <p:sp>
        <p:nvSpPr>
          <p:cNvPr id="177" name="約束"/>
          <p:cNvSpPr txBox="1"/>
          <p:nvPr/>
        </p:nvSpPr>
        <p:spPr>
          <a:xfrm>
            <a:off x="11323994" y="3509684"/>
            <a:ext cx="1689101" cy="889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200"/>
            </a:lvl1pPr>
          </a:lstStyle>
          <a:p>
            <a:pPr/>
            <a:r>
              <a:t>約束</a:t>
            </a:r>
          </a:p>
        </p:txBody>
      </p:sp>
      <p:sp>
        <p:nvSpPr>
          <p:cNvPr id="178" name="四角形"/>
          <p:cNvSpPr/>
          <p:nvPr/>
        </p:nvSpPr>
        <p:spPr>
          <a:xfrm>
            <a:off x="5593081" y="5373613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79" name="調べてみよう"/>
          <p:cNvSpPr txBox="1"/>
          <p:nvPr/>
        </p:nvSpPr>
        <p:spPr>
          <a:xfrm>
            <a:off x="1388722" y="11065105"/>
            <a:ext cx="37719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調べてみよう</a:t>
            </a:r>
          </a:p>
        </p:txBody>
      </p:sp>
      <p:sp>
        <p:nvSpPr>
          <p:cNvPr id="180" name="四角形"/>
          <p:cNvSpPr/>
          <p:nvPr/>
        </p:nvSpPr>
        <p:spPr>
          <a:xfrm>
            <a:off x="5593081" y="10088719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1" name="写真やイラストを…"/>
          <p:cNvSpPr/>
          <p:nvPr/>
        </p:nvSpPr>
        <p:spPr>
          <a:xfrm>
            <a:off x="630510" y="3260440"/>
            <a:ext cx="4506935" cy="519695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写真やイラストを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3" name="それぞれのイメージ、どんな状態、何をすること❓"/>
          <p:cNvSpPr txBox="1"/>
          <p:nvPr>
            <p:ph type="title"/>
          </p:nvPr>
        </p:nvSpPr>
        <p:spPr>
          <a:xfrm>
            <a:off x="1005242" y="336305"/>
            <a:ext cx="21971004" cy="2880036"/>
          </a:xfrm>
          <a:prstGeom prst="rect">
            <a:avLst/>
          </a:prstGeom>
        </p:spPr>
        <p:txBody>
          <a:bodyPr/>
          <a:lstStyle>
            <a:lvl1pPr defTabSz="1609303">
              <a:defRPr spc="-153" sz="7656"/>
            </a:lvl1pPr>
          </a:lstStyle>
          <a:p>
            <a:pPr/>
            <a:r>
              <a:t>それぞれのイメージ、どんな状態、何をすること❓</a:t>
            </a:r>
          </a:p>
        </p:txBody>
      </p:sp>
      <p:sp>
        <p:nvSpPr>
          <p:cNvPr id="184" name="正義"/>
          <p:cNvSpPr txBox="1"/>
          <p:nvPr/>
        </p:nvSpPr>
        <p:spPr>
          <a:xfrm>
            <a:off x="11323994" y="3312833"/>
            <a:ext cx="1689101" cy="128270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200"/>
            </a:lvl1pPr>
          </a:lstStyle>
          <a:p>
            <a:pPr/>
            <a:r>
              <a:t>正義</a:t>
            </a:r>
          </a:p>
        </p:txBody>
      </p:sp>
      <p:sp>
        <p:nvSpPr>
          <p:cNvPr id="185" name="四角形"/>
          <p:cNvSpPr/>
          <p:nvPr/>
        </p:nvSpPr>
        <p:spPr>
          <a:xfrm>
            <a:off x="5593081" y="5373613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6" name="調べてみよう"/>
          <p:cNvSpPr txBox="1"/>
          <p:nvPr/>
        </p:nvSpPr>
        <p:spPr>
          <a:xfrm>
            <a:off x="1388722" y="11065105"/>
            <a:ext cx="37719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調べてみよう</a:t>
            </a:r>
          </a:p>
        </p:txBody>
      </p:sp>
      <p:sp>
        <p:nvSpPr>
          <p:cNvPr id="187" name="四角形"/>
          <p:cNvSpPr/>
          <p:nvPr/>
        </p:nvSpPr>
        <p:spPr>
          <a:xfrm>
            <a:off x="5593081" y="10088719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88" name="写真やイラストを…"/>
          <p:cNvSpPr/>
          <p:nvPr/>
        </p:nvSpPr>
        <p:spPr>
          <a:xfrm>
            <a:off x="630510" y="3260440"/>
            <a:ext cx="4506935" cy="519695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写真やイラストを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0" name="それぞれのイメージ、どんな状態、何をすること❓"/>
          <p:cNvSpPr txBox="1"/>
          <p:nvPr>
            <p:ph type="title"/>
          </p:nvPr>
        </p:nvSpPr>
        <p:spPr>
          <a:xfrm>
            <a:off x="1005242" y="336305"/>
            <a:ext cx="21971004" cy="2880036"/>
          </a:xfrm>
          <a:prstGeom prst="rect">
            <a:avLst/>
          </a:prstGeom>
        </p:spPr>
        <p:txBody>
          <a:bodyPr/>
          <a:lstStyle>
            <a:lvl1pPr defTabSz="1609303">
              <a:defRPr spc="-153" sz="7656"/>
            </a:lvl1pPr>
          </a:lstStyle>
          <a:p>
            <a:pPr/>
            <a:r>
              <a:t>それぞれのイメージ、どんな状態、何をすること❓</a:t>
            </a:r>
          </a:p>
        </p:txBody>
      </p:sp>
      <p:sp>
        <p:nvSpPr>
          <p:cNvPr id="191" name="良い行動"/>
          <p:cNvSpPr txBox="1"/>
          <p:nvPr/>
        </p:nvSpPr>
        <p:spPr>
          <a:xfrm>
            <a:off x="11323994" y="3312833"/>
            <a:ext cx="3263901" cy="128270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200"/>
            </a:lvl1pPr>
          </a:lstStyle>
          <a:p>
            <a:pPr/>
            <a:r>
              <a:t>良い行動</a:t>
            </a:r>
          </a:p>
        </p:txBody>
      </p:sp>
      <p:sp>
        <p:nvSpPr>
          <p:cNvPr id="192" name="四角形"/>
          <p:cNvSpPr/>
          <p:nvPr/>
        </p:nvSpPr>
        <p:spPr>
          <a:xfrm>
            <a:off x="5593081" y="5373613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93" name="調べてみよう"/>
          <p:cNvSpPr txBox="1"/>
          <p:nvPr/>
        </p:nvSpPr>
        <p:spPr>
          <a:xfrm>
            <a:off x="1388722" y="11065105"/>
            <a:ext cx="37719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調べてみよう</a:t>
            </a:r>
          </a:p>
        </p:txBody>
      </p:sp>
      <p:sp>
        <p:nvSpPr>
          <p:cNvPr id="194" name="四角形"/>
          <p:cNvSpPr/>
          <p:nvPr/>
        </p:nvSpPr>
        <p:spPr>
          <a:xfrm>
            <a:off x="5593081" y="10088719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195" name="写真やイラストを…"/>
          <p:cNvSpPr/>
          <p:nvPr/>
        </p:nvSpPr>
        <p:spPr>
          <a:xfrm>
            <a:off x="630510" y="3260440"/>
            <a:ext cx="4506935" cy="519695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写真やイラストを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7" name="それぞれのイメージ、どんな状態、何をすること❓"/>
          <p:cNvSpPr txBox="1"/>
          <p:nvPr>
            <p:ph type="title"/>
          </p:nvPr>
        </p:nvSpPr>
        <p:spPr>
          <a:xfrm>
            <a:off x="1005242" y="336305"/>
            <a:ext cx="21971004" cy="2880036"/>
          </a:xfrm>
          <a:prstGeom prst="rect">
            <a:avLst/>
          </a:prstGeom>
        </p:spPr>
        <p:txBody>
          <a:bodyPr/>
          <a:lstStyle>
            <a:lvl1pPr defTabSz="1609303">
              <a:defRPr spc="-153" sz="7656"/>
            </a:lvl1pPr>
          </a:lstStyle>
          <a:p>
            <a:pPr/>
            <a:r>
              <a:t>それぞれのイメージ、どんな状態、何をすること❓</a:t>
            </a:r>
          </a:p>
        </p:txBody>
      </p:sp>
      <p:sp>
        <p:nvSpPr>
          <p:cNvPr id="198" name="マナー"/>
          <p:cNvSpPr txBox="1"/>
          <p:nvPr/>
        </p:nvSpPr>
        <p:spPr>
          <a:xfrm>
            <a:off x="11323994" y="3509684"/>
            <a:ext cx="2476501" cy="889001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200"/>
            </a:lvl1pPr>
          </a:lstStyle>
          <a:p>
            <a:pPr/>
            <a:r>
              <a:t>マナー</a:t>
            </a:r>
          </a:p>
        </p:txBody>
      </p:sp>
      <p:sp>
        <p:nvSpPr>
          <p:cNvPr id="199" name="四角形"/>
          <p:cNvSpPr/>
          <p:nvPr/>
        </p:nvSpPr>
        <p:spPr>
          <a:xfrm>
            <a:off x="5593081" y="5373613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200" name="調べてみよう"/>
          <p:cNvSpPr txBox="1"/>
          <p:nvPr/>
        </p:nvSpPr>
        <p:spPr>
          <a:xfrm>
            <a:off x="1388722" y="11065105"/>
            <a:ext cx="37719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調べてみよう</a:t>
            </a:r>
          </a:p>
        </p:txBody>
      </p:sp>
      <p:sp>
        <p:nvSpPr>
          <p:cNvPr id="201" name="四角形"/>
          <p:cNvSpPr/>
          <p:nvPr/>
        </p:nvSpPr>
        <p:spPr>
          <a:xfrm>
            <a:off x="5593081" y="10088719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202" name="写真やイラストを…"/>
          <p:cNvSpPr/>
          <p:nvPr/>
        </p:nvSpPr>
        <p:spPr>
          <a:xfrm>
            <a:off x="630510" y="3260440"/>
            <a:ext cx="4506935" cy="519695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写真やイラストを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xmlns:m="http://schemas.openxmlformats.org/officeDocument/2006/math" xmlns:a14="http://schemas.microsoft.com/office/drawing/2010/main" showMasterSp="1" showMasterPhAnim="1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" name="それぞれのイメージ、どんな状態、何をすること❓"/>
          <p:cNvSpPr txBox="1"/>
          <p:nvPr>
            <p:ph type="title"/>
          </p:nvPr>
        </p:nvSpPr>
        <p:spPr>
          <a:xfrm>
            <a:off x="1005242" y="336305"/>
            <a:ext cx="21971004" cy="2880036"/>
          </a:xfrm>
          <a:prstGeom prst="rect">
            <a:avLst/>
          </a:prstGeom>
        </p:spPr>
        <p:txBody>
          <a:bodyPr/>
          <a:lstStyle>
            <a:lvl1pPr defTabSz="1609303">
              <a:defRPr spc="-153" sz="7656"/>
            </a:lvl1pPr>
          </a:lstStyle>
          <a:p>
            <a:pPr/>
            <a:r>
              <a:t>それぞれのイメージ、どんな状態、何をすること❓</a:t>
            </a:r>
          </a:p>
        </p:txBody>
      </p:sp>
      <p:sp>
        <p:nvSpPr>
          <p:cNvPr id="205" name="自由"/>
          <p:cNvSpPr txBox="1"/>
          <p:nvPr/>
        </p:nvSpPr>
        <p:spPr>
          <a:xfrm>
            <a:off x="11323994" y="3312833"/>
            <a:ext cx="1689101" cy="1282703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>
            <a:lvl1pPr>
              <a:defRPr sz="6200"/>
            </a:lvl1pPr>
          </a:lstStyle>
          <a:p>
            <a:pPr/>
            <a:r>
              <a:t>自由</a:t>
            </a:r>
          </a:p>
        </p:txBody>
      </p:sp>
      <p:sp>
        <p:nvSpPr>
          <p:cNvPr id="206" name="四角形"/>
          <p:cNvSpPr/>
          <p:nvPr/>
        </p:nvSpPr>
        <p:spPr>
          <a:xfrm>
            <a:off x="5593081" y="5373613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207" name="調べてみよう"/>
          <p:cNvSpPr txBox="1"/>
          <p:nvPr/>
        </p:nvSpPr>
        <p:spPr>
          <a:xfrm>
            <a:off x="1388722" y="11065105"/>
            <a:ext cx="3771901" cy="1016002"/>
          </a:xfrm>
          <a:prstGeom prst="rect">
            <a:avLst/>
          </a:prstGeom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wrap="none" lIns="50800" tIns="50800" rIns="50800" bIns="50800" anchor="ctr">
            <a:spAutoFit/>
          </a:bodyPr>
          <a:lstStyle/>
          <a:p>
            <a:pPr/>
            <a:r>
              <a:t>調べてみよう</a:t>
            </a:r>
          </a:p>
        </p:txBody>
      </p:sp>
      <p:sp>
        <p:nvSpPr>
          <p:cNvPr id="208" name="四角形"/>
          <p:cNvSpPr/>
          <p:nvPr/>
        </p:nvSpPr>
        <p:spPr>
          <a:xfrm>
            <a:off x="5593081" y="10088719"/>
            <a:ext cx="18479751" cy="2968775"/>
          </a:xfrm>
          <a:prstGeom prst="rect">
            <a:avLst/>
          </a:prstGeom>
          <a:solidFill>
            <a:schemeClr val="accent1">
              <a:lumOff val="13575"/>
            </a:schemeClr>
          </a:solidFill>
          <a:ln w="12700">
            <a:miter lim="400000"/>
          </a:ln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</a:p>
        </p:txBody>
      </p:sp>
      <p:sp>
        <p:nvSpPr>
          <p:cNvPr id="209" name="写真やイラストを…"/>
          <p:cNvSpPr/>
          <p:nvPr/>
        </p:nvSpPr>
        <p:spPr>
          <a:xfrm>
            <a:off x="630510" y="3260440"/>
            <a:ext cx="4506935" cy="5196950"/>
          </a:xfrm>
          <a:prstGeom prst="rect">
            <a:avLst/>
          </a:prstGeom>
          <a:solidFill>
            <a:srgbClr val="FFFFFF"/>
          </a:solidFill>
          <a:ln w="12700">
            <a:miter lim="400000"/>
          </a:ln>
          <a:extLst>
            <a:ext uri="{C572A759-6A51-4108-AA02-DFA0A04FC94B}">
              <ma14:wrappingTextBoxFlag xmlns:ma14="http://schemas.microsoft.com/office/mac/drawingml/2011/main" val="1"/>
            </a:ext>
          </a:extLst>
        </p:spPr>
        <p:txBody>
          <a:bodyPr lIns="50800" tIns="50800" rIns="50800" bIns="50800" anchor="ctr"/>
          <a:lstStyle/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写真やイラストを</a:t>
            </a:r>
          </a:p>
          <a:p>
            <a:pPr algn="ctr" defTabSz="825500">
              <a:lnSpc>
                <a:spcPct val="100000"/>
              </a:lnSpc>
              <a:spcBef>
                <a:spcPts val="0"/>
              </a:spcBef>
              <a:defRPr sz="3200">
                <a:solidFill>
                  <a:srgbClr val="000000"/>
                </a:solidFill>
              </a:defRPr>
            </a:pPr>
            <a:r>
              <a:t>入れよう</a:t>
            </a:r>
          </a:p>
        </p:txBody>
      </p:sp>
    </p:spTree>
  </p:cSld>
  <p:clrMapOvr>
    <a:masterClrMapping/>
  </p:clrMapOvr>
  <p:transition xmlns:p14="http://schemas.microsoft.com/office/powerpoint/2010/main" spd="med" advClick="1"/>
</p:sld>
</file>

<file path=ppt/theme/theme1.xml><?xml version="1.0" encoding="utf-8"?>
<a:theme xmlns:a="http://schemas.openxmlformats.org/drawingml/2006/main" xmlns:r="http://schemas.openxmlformats.org/officeDocument/2006/relationships" name="20_BasicBlack">
  <a:themeElements>
    <a:clrScheme name="20_Basic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5A89D"/>
      </a:accent2>
      <a:accent3>
        <a:srgbClr val="1DB100"/>
      </a:accent3>
      <a:accent4>
        <a:srgbClr val="F9B900"/>
      </a:accent4>
      <a:accent5>
        <a:srgbClr val="EE220D"/>
      </a:accent5>
      <a:accent6>
        <a:srgbClr val="CB297B"/>
      </a:accent6>
      <a:hlink>
        <a:srgbClr val="0000FF"/>
      </a:hlink>
      <a:folHlink>
        <a:srgbClr val="FF00FF"/>
      </a:folHlink>
    </a:clrScheme>
    <a:fontScheme name="20_BasicBlack">
      <a:majorFont>
        <a:latin typeface="ヒラギノ角ゴ ProN W6"/>
        <a:ea typeface="ヒラギノ角ゴ ProN W6"/>
        <a:cs typeface="ヒラギノ角ゴ ProN W6"/>
      </a:majorFont>
      <a:minorFont>
        <a:latin typeface="ヒラギノ角ゴ ProN W6"/>
        <a:ea typeface="ヒラギノ角ゴ ProN W6"/>
        <a:cs typeface="ヒラギノ角ゴ ProN W6"/>
      </a:minorFont>
    </a:fontScheme>
    <a:fmtScheme name="20_Basic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2438338" rtl="0" fontAlgn="auto" latinLnBrk="0" hangingPunct="0">
          <a:lnSpc>
            <a:spcPct val="9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8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ppt/theme/theme2.xml><?xml version="1.0" encoding="utf-8"?>
<a:theme xmlns:a="http://schemas.openxmlformats.org/drawingml/2006/main" xmlns:r="http://schemas.openxmlformats.org/officeDocument/2006/relationships" name="20_BasicBlack">
  <a:themeElements>
    <a:clrScheme name="20_BasicBlack">
      <a:dk1>
        <a:srgbClr val="000000"/>
      </a:dk1>
      <a:lt1>
        <a:srgbClr val="FFFFFF"/>
      </a:lt1>
      <a:dk2>
        <a:srgbClr val="434343"/>
      </a:dk2>
      <a:lt2>
        <a:srgbClr val="A9A9A9"/>
      </a:lt2>
      <a:accent1>
        <a:srgbClr val="0076BA"/>
      </a:accent1>
      <a:accent2>
        <a:srgbClr val="05A89D"/>
      </a:accent2>
      <a:accent3>
        <a:srgbClr val="1DB100"/>
      </a:accent3>
      <a:accent4>
        <a:srgbClr val="F9B900"/>
      </a:accent4>
      <a:accent5>
        <a:srgbClr val="EE220D"/>
      </a:accent5>
      <a:accent6>
        <a:srgbClr val="CB297B"/>
      </a:accent6>
      <a:hlink>
        <a:srgbClr val="0000FF"/>
      </a:hlink>
      <a:folHlink>
        <a:srgbClr val="FF00FF"/>
      </a:folHlink>
    </a:clrScheme>
    <a:fontScheme name="20_BasicBlack">
      <a:majorFont>
        <a:latin typeface="ヒラギノ角ゴ ProN W6"/>
        <a:ea typeface="ヒラギノ角ゴ ProN W6"/>
        <a:cs typeface="ヒラギノ角ゴ ProN W6"/>
      </a:majorFont>
      <a:minorFont>
        <a:latin typeface="ヒラギノ角ゴ ProN W6"/>
        <a:ea typeface="ヒラギノ角ゴ ProN W6"/>
        <a:cs typeface="ヒラギノ角ゴ ProN W6"/>
      </a:minorFont>
    </a:fontScheme>
    <a:fmtScheme name="20_BasicBlack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29999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4999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/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solidFill>
          <a:srgbClr val="FFFFFF"/>
        </a:solidFill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ctr" defTabSz="825500" rtl="0" fontAlgn="auto" latinLnBrk="0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3200" u="none" kumimoji="0" normalizeH="0">
            <a:ln>
              <a:noFill/>
            </a:ln>
            <a:solidFill>
              <a:srgbClr val="000000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spDef>
    <a:lnDef>
      <a:spPr>
        <a:noFill/>
        <a:ln w="25400" cap="flat">
          <a:solidFill>
            <a:srgbClr val="FFFFFF"/>
          </a:solidFill>
          <a:prstDash val="solid"/>
          <a:miter lim="400000"/>
        </a:ln>
        <a:effectLst/>
        <a:sp3d/>
      </a:spPr>
      <a:bodyPr rot="0" spcFirstLastPara="1" vertOverflow="overflow" horzOverflow="overflow" vert="horz" wrap="square" lIns="91439" tIns="45719" rIns="91439" bIns="45719" numCol="1" spcCol="38100" rtlCol="0" anchor="t" upright="0">
        <a:noAutofit/>
      </a:bodyPr>
      <a:lstStyle>
        <a:def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lnDef>
    <a:txDef>
      <a:spPr>
        <a:noFill/>
        <a:ln w="12700" cap="flat">
          <a:noFill/>
          <a:miter lim="400000"/>
        </a:ln>
        <a:effectLst/>
        <a:sp3d/>
      </a:spPr>
      <a:bodyPr rot="0" spcFirstLastPara="1" vertOverflow="overflow" horzOverflow="overflow" vert="horz" wrap="square" lIns="50800" tIns="50800" rIns="50800" bIns="50800" numCol="1" spcCol="38100" rtlCol="0" anchor="ctr" upright="0">
        <a:spAutoFit/>
      </a:bodyPr>
      <a:lstStyle>
        <a:defPPr marL="0" marR="0" indent="0" algn="l" defTabSz="2438338" rtl="0" fontAlgn="auto" latinLnBrk="0" hangingPunct="0">
          <a:lnSpc>
            <a:spcPct val="90000"/>
          </a:lnSpc>
          <a:spcBef>
            <a:spcPts val="450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4800" u="none" kumimoji="0" normalizeH="0">
            <a:ln>
              <a:noFill/>
            </a:ln>
            <a:solidFill>
              <a:srgbClr val="FFFFFF"/>
            </a:solidFill>
            <a:effectLst/>
            <a:uFillTx/>
            <a:latin typeface="ヒラギノ角ゴ ProN W3"/>
            <a:ea typeface="ヒラギノ角ゴ ProN W3"/>
            <a:cs typeface="ヒラギノ角ゴ ProN W3"/>
            <a:sym typeface="ヒラギノ角ゴ ProN W3"/>
          </a:defRPr>
        </a:defPPr>
        <a:lvl1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1pPr>
        <a:lvl2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2pPr>
        <a:lvl3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3pPr>
        <a:lvl4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4pPr>
        <a:lvl5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5pPr>
        <a:lvl6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6pPr>
        <a:lvl7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7pPr>
        <a:lvl8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8pPr>
        <a:lvl9pPr marL="0" marR="0" indent="0" algn="l" defTabSz="914400" rtl="0" fontAlgn="auto" latinLnBrk="1" hangingPunct="0">
          <a:lnSpc>
            <a:spcPct val="100000"/>
          </a:lnSpc>
          <a:spcBef>
            <a:spcPts val="0"/>
          </a:spcBef>
          <a:spcAft>
            <a:spcPts val="0"/>
          </a:spcAft>
          <a:buClrTx/>
          <a:buSzTx/>
          <a:buFontTx/>
          <a:buNone/>
          <a:tabLst/>
          <a:defRPr b="0" baseline="0" cap="none" i="0" spc="0" strike="noStrike" sz="1800" u="none" kumimoji="0" normalizeH="0">
            <a:ln>
              <a:noFill/>
            </a:ln>
            <a:solidFill>
              <a:srgbClr val="000000"/>
            </a:solidFill>
            <a:effectLst/>
            <a:uFillTx/>
          </a:defRPr>
        </a:lvl9pPr>
      </a:lstStyle>
      <a:style>
        <a:lnRef idx="0"/>
        <a:fillRef idx="0"/>
        <a:effectRef idx="0"/>
        <a:fontRef idx="none"/>
      </a:style>
    </a:txDef>
  </a:objectDefaults>
</a:theme>
</file>

<file path=docProps/app.xml><?xml version="1.0" encoding="utf-8"?>
<Properties xmlns="http://schemas.openxmlformats.org/officeDocument/2006/extended-properties" xmlns:vt="http://schemas.openxmlformats.org/officeDocument/2006/docPropsVTypes"/>
</file>

<file path=docProps/core.xml><?xml version="1.0" encoding="utf-8"?>
<cp:coreProperties xmlns:cp="http://schemas.openxmlformats.org/package/2006/metadata/core-properties" xmlns:dc="http://purl.org/dc/elements/1.1/" xmlns:dcterms="http://purl.org/dc/terms/" xmlns:xsi="http://www.w3.org/2001/XMLSchema-instance"/>
</file>