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chool/sougou/q/" TargetMode="External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pc="-215" sz="10800"/>
            </a:pPr>
            <a:r>
              <a:t>哲学対話</a:t>
            </a:r>
          </a:p>
          <a:p>
            <a:pPr>
              <a:defRPr spc="-215" sz="10800"/>
            </a:pPr>
            <a:r>
              <a:t>〜いいこと・悪いこと〜</a:t>
            </a:r>
          </a:p>
        </p:txBody>
      </p:sp>
      <p:pic>
        <p:nvPicPr>
          <p:cNvPr id="152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22774" y="582237"/>
            <a:ext cx="4088458" cy="4862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いいこと・悪いことって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いいこと・悪いことって❓</a:t>
            </a:r>
          </a:p>
        </p:txBody>
      </p:sp>
      <p:sp>
        <p:nvSpPr>
          <p:cNvPr id="155" name="いいことと悪いこと どう分ける？"/>
          <p:cNvSpPr txBox="1"/>
          <p:nvPr/>
        </p:nvSpPr>
        <p:spPr>
          <a:xfrm>
            <a:off x="8195263" y="3653625"/>
            <a:ext cx="12665457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いいことと悪いこと　どう分ける？</a:t>
            </a:r>
          </a:p>
        </p:txBody>
      </p:sp>
      <p:sp>
        <p:nvSpPr>
          <p:cNvPr id="156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7" name="理由は"/>
          <p:cNvSpPr txBox="1"/>
          <p:nvPr/>
        </p:nvSpPr>
        <p:spPr>
          <a:xfrm>
            <a:off x="1388722" y="11065105"/>
            <a:ext cx="1943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</a:t>
            </a:r>
          </a:p>
        </p:txBody>
      </p:sp>
      <p:sp>
        <p:nvSpPr>
          <p:cNvPr id="15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2" name="表1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意見⑧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意見⑨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意見⑩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3" name="めっちゃ納得：◎ まあ納得：○ うーん：△ AI：⭐︎"/>
          <p:cNvSpPr txBox="1"/>
          <p:nvPr/>
        </p:nvSpPr>
        <p:spPr>
          <a:xfrm>
            <a:off x="7338248" y="12270332"/>
            <a:ext cx="15301947" cy="1087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めっちゃ納得：◎ まあ納得：○ うーん：△　AI：⭐︎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6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なんで いいこと、悪いことするの"/>
          <p:cNvSpPr txBox="1"/>
          <p:nvPr>
            <p:ph type="title"/>
          </p:nvPr>
        </p:nvSpPr>
        <p:spPr>
          <a:xfrm>
            <a:off x="965196" y="-88900"/>
            <a:ext cx="22362187" cy="4648200"/>
          </a:xfrm>
          <a:prstGeom prst="rect">
            <a:avLst/>
          </a:prstGeom>
        </p:spPr>
        <p:txBody>
          <a:bodyPr/>
          <a:lstStyle/>
          <a:p>
            <a:pPr defTabSz="2340805">
              <a:defRPr spc="-222" sz="11136"/>
            </a:pPr>
          </a:p>
          <a:p>
            <a:pPr defTabSz="2340805">
              <a:defRPr spc="-222" sz="11136"/>
            </a:pPr>
            <a:r>
              <a:t>なんで　いいこと、悪いことするの</a:t>
            </a:r>
          </a:p>
        </p:txBody>
      </p:sp>
      <p:sp>
        <p:nvSpPr>
          <p:cNvPr id="169" name="四角形"/>
          <p:cNvSpPr/>
          <p:nvPr/>
        </p:nvSpPr>
        <p:spPr>
          <a:xfrm>
            <a:off x="4430004" y="5143500"/>
            <a:ext cx="18157578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0" name="四角形"/>
          <p:cNvSpPr/>
          <p:nvPr/>
        </p:nvSpPr>
        <p:spPr>
          <a:xfrm>
            <a:off x="4557004" y="9073653"/>
            <a:ext cx="17903578" cy="2831357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悪いこと？"/>
          <p:cNvSpPr txBox="1"/>
          <p:nvPr/>
        </p:nvSpPr>
        <p:spPr>
          <a:xfrm>
            <a:off x="672337" y="9753599"/>
            <a:ext cx="31623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悪いこと？</a:t>
            </a:r>
          </a:p>
        </p:txBody>
      </p:sp>
      <p:sp>
        <p:nvSpPr>
          <p:cNvPr id="172" name="いいこと？"/>
          <p:cNvSpPr txBox="1"/>
          <p:nvPr/>
        </p:nvSpPr>
        <p:spPr>
          <a:xfrm>
            <a:off x="672337" y="6203578"/>
            <a:ext cx="31623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いいこと？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四角形"/>
          <p:cNvSpPr/>
          <p:nvPr/>
        </p:nvSpPr>
        <p:spPr>
          <a:xfrm>
            <a:off x="1320526" y="4352964"/>
            <a:ext cx="20591829" cy="5771574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5" name="いいこと・悪いことって❓"/>
          <p:cNvSpPr txBox="1"/>
          <p:nvPr>
            <p:ph type="title" idx="4294967295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いいこと・悪いことって❓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