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youtu.be/H5l9RHeATl0" TargetMode="External"/><Relationship Id="rId3" Type="http://schemas.openxmlformats.org/officeDocument/2006/relationships/hyperlink" Target="https://youtu.be/WXpZ-b4Qskg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hyperlink" Target="https://imacocollabo.or.jp/about-sdgs/" TargetMode="Externa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DGsってなんだ？"/>
          <p:cNvSpPr txBox="1"/>
          <p:nvPr>
            <p:ph type="ctrTitle"/>
          </p:nvPr>
        </p:nvSpPr>
        <p:spPr>
          <a:xfrm>
            <a:off x="1270000" y="-48405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SDGsってなんだ？</a:t>
            </a:r>
          </a:p>
        </p:txBody>
      </p:sp>
      <p:sp>
        <p:nvSpPr>
          <p:cNvPr id="120" name="世界のために自分にできること"/>
          <p:cNvSpPr txBox="1"/>
          <p:nvPr>
            <p:ph type="subTitle" sz="quarter" idx="1"/>
          </p:nvPr>
        </p:nvSpPr>
        <p:spPr>
          <a:xfrm>
            <a:off x="1270000" y="3756328"/>
            <a:ext cx="10464800" cy="1130301"/>
          </a:xfrm>
          <a:prstGeom prst="rect">
            <a:avLst/>
          </a:prstGeom>
        </p:spPr>
        <p:txBody>
          <a:bodyPr/>
          <a:lstStyle/>
          <a:p>
            <a:pPr/>
            <a:r>
              <a:t>世界のために自分にできること</a:t>
            </a:r>
          </a:p>
        </p:txBody>
      </p:sp>
      <p:pic>
        <p:nvPicPr>
          <p:cNvPr id="121" name="8AF26388-D41E-4AB7-A909-816903F233AD-L0-001.png" descr="8AF26388-D41E-4AB7-A909-816903F233AD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36834" y="5181929"/>
            <a:ext cx="4942954" cy="34945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動画で見てみよ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動画で見てみよう</a:t>
            </a:r>
          </a:p>
        </p:txBody>
      </p:sp>
      <p:sp>
        <p:nvSpPr>
          <p:cNvPr id="124" name="https://youtu.be/H5l9RHeATl0">
            <a:hlinkClick r:id="rId2" invalidUrl="" action="" tgtFrame="" tooltip="" history="1" highlightClick="0" endSnd="0"/>
          </p:cNvPr>
          <p:cNvSpPr txBox="1"/>
          <p:nvPr/>
        </p:nvSpPr>
        <p:spPr>
          <a:xfrm>
            <a:off x="3929125" y="2239764"/>
            <a:ext cx="514654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https://youtu.be/H5l9RHeATl0</a:t>
            </a:r>
          </a:p>
        </p:txBody>
      </p:sp>
      <p:sp>
        <p:nvSpPr>
          <p:cNvPr id="125" name="https://youtu.be/WXpZ-b4Qskg">
            <a:hlinkClick r:id="rId3" invalidUrl="" action="" tgtFrame="" tooltip="" history="1" highlightClick="0" endSnd="0"/>
          </p:cNvPr>
          <p:cNvSpPr txBox="1"/>
          <p:nvPr/>
        </p:nvSpPr>
        <p:spPr>
          <a:xfrm>
            <a:off x="3825189" y="6047371"/>
            <a:ext cx="535442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https://youtu.be/WXpZ-b4Qskg</a:t>
            </a:r>
          </a:p>
        </p:txBody>
      </p:sp>
      <p:pic>
        <p:nvPicPr>
          <p:cNvPr id="126" name="1351FEEB-D46A-4A10-980E-07AC5BE489C1-L0-001.png" descr="1351FEEB-D46A-4A10-980E-07AC5BE489C1-L0-00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28875" y="6738015"/>
            <a:ext cx="4747050" cy="26688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746A1942-0703-4209-9F86-35FAFE98DC6E-L0-001.png" descr="746A1942-0703-4209-9F86-35FAFE98DC6E-L0-00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754450" y="2839855"/>
            <a:ext cx="4945870" cy="27806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DGsって？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SDGsって？</a:t>
            </a:r>
          </a:p>
        </p:txBody>
      </p:sp>
      <p:sp>
        <p:nvSpPr>
          <p:cNvPr id="130" name="までに全世界が協力して目標を達成する！！"/>
          <p:cNvSpPr txBox="1"/>
          <p:nvPr/>
        </p:nvSpPr>
        <p:spPr>
          <a:xfrm>
            <a:off x="4410392" y="4856003"/>
            <a:ext cx="7968616" cy="70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/>
            </a:pPr>
            <a:r>
              <a:t>までに</a:t>
            </a:r>
            <a:r>
              <a:rPr u="sng"/>
              <a:t>全世界</a:t>
            </a:r>
            <a:r>
              <a:t>が協力して目標を達成する！！</a:t>
            </a:r>
          </a:p>
        </p:txBody>
      </p:sp>
      <p:sp>
        <p:nvSpPr>
          <p:cNvPr id="131" name="年"/>
          <p:cNvSpPr/>
          <p:nvPr/>
        </p:nvSpPr>
        <p:spPr>
          <a:xfrm>
            <a:off x="901700" y="4445000"/>
            <a:ext cx="3498454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年</a:t>
            </a:r>
          </a:p>
        </p:txBody>
      </p:sp>
      <p:sp>
        <p:nvSpPr>
          <p:cNvPr id="132" name="地球やべえ・・・・だから"/>
          <p:cNvSpPr txBox="1"/>
          <p:nvPr/>
        </p:nvSpPr>
        <p:spPr>
          <a:xfrm>
            <a:off x="2660649" y="3281361"/>
            <a:ext cx="5753101" cy="806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700"/>
            </a:lvl1pPr>
          </a:lstStyle>
          <a:p>
            <a:pPr/>
            <a:r>
              <a:t>地球やべえ・・・・だから</a:t>
            </a:r>
          </a:p>
        </p:txBody>
      </p:sp>
      <p:sp>
        <p:nvSpPr>
          <p:cNvPr id="133" name="四角形"/>
          <p:cNvSpPr/>
          <p:nvPr/>
        </p:nvSpPr>
        <p:spPr>
          <a:xfrm>
            <a:off x="876300" y="6186487"/>
            <a:ext cx="4365526" cy="1270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4" name="・・・ずっと続いてくための目標"/>
          <p:cNvSpPr txBox="1"/>
          <p:nvPr/>
        </p:nvSpPr>
        <p:spPr>
          <a:xfrm>
            <a:off x="5382514" y="6542087"/>
            <a:ext cx="4652773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・・・ずっと続いてくための目標</a:t>
            </a:r>
          </a:p>
        </p:txBody>
      </p:sp>
      <p:sp>
        <p:nvSpPr>
          <p:cNvPr id="135" name="目標達成まであと・・・"/>
          <p:cNvSpPr txBox="1"/>
          <p:nvPr/>
        </p:nvSpPr>
        <p:spPr>
          <a:xfrm>
            <a:off x="844224" y="8343899"/>
            <a:ext cx="3613405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目標達成まであと・・・</a:t>
            </a:r>
          </a:p>
        </p:txBody>
      </p:sp>
      <p:sp>
        <p:nvSpPr>
          <p:cNvPr id="136" name="年"/>
          <p:cNvSpPr/>
          <p:nvPr/>
        </p:nvSpPr>
        <p:spPr>
          <a:xfrm>
            <a:off x="4292600" y="7927975"/>
            <a:ext cx="3498454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年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１７の目標って？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１７の目標って？</a:t>
            </a:r>
          </a:p>
        </p:txBody>
      </p:sp>
      <p:sp>
        <p:nvSpPr>
          <p:cNvPr id="139" name="１、"/>
          <p:cNvSpPr/>
          <p:nvPr/>
        </p:nvSpPr>
        <p:spPr>
          <a:xfrm>
            <a:off x="293042" y="21463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１、</a:t>
            </a:r>
          </a:p>
        </p:txBody>
      </p:sp>
      <p:sp>
        <p:nvSpPr>
          <p:cNvPr id="140" name="２、"/>
          <p:cNvSpPr/>
          <p:nvPr/>
        </p:nvSpPr>
        <p:spPr>
          <a:xfrm>
            <a:off x="293042" y="36576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２、</a:t>
            </a:r>
          </a:p>
        </p:txBody>
      </p:sp>
      <p:sp>
        <p:nvSpPr>
          <p:cNvPr id="141" name="３、"/>
          <p:cNvSpPr/>
          <p:nvPr/>
        </p:nvSpPr>
        <p:spPr>
          <a:xfrm>
            <a:off x="293042" y="51054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３、</a:t>
            </a:r>
          </a:p>
        </p:txBody>
      </p:sp>
      <p:sp>
        <p:nvSpPr>
          <p:cNvPr id="142" name="４、"/>
          <p:cNvSpPr/>
          <p:nvPr/>
        </p:nvSpPr>
        <p:spPr>
          <a:xfrm>
            <a:off x="293042" y="65532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４、</a:t>
            </a:r>
          </a:p>
        </p:txBody>
      </p:sp>
      <p:sp>
        <p:nvSpPr>
          <p:cNvPr id="143" name="５、"/>
          <p:cNvSpPr/>
          <p:nvPr/>
        </p:nvSpPr>
        <p:spPr>
          <a:xfrm>
            <a:off x="293042" y="80645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５、</a:t>
            </a:r>
          </a:p>
        </p:txBody>
      </p:sp>
      <p:sp>
        <p:nvSpPr>
          <p:cNvPr id="144" name="６、"/>
          <p:cNvSpPr/>
          <p:nvPr/>
        </p:nvSpPr>
        <p:spPr>
          <a:xfrm>
            <a:off x="6465242" y="21463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６、</a:t>
            </a:r>
          </a:p>
        </p:txBody>
      </p:sp>
      <p:sp>
        <p:nvSpPr>
          <p:cNvPr id="145" name="７、"/>
          <p:cNvSpPr/>
          <p:nvPr/>
        </p:nvSpPr>
        <p:spPr>
          <a:xfrm>
            <a:off x="6465242" y="37592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７、</a:t>
            </a:r>
          </a:p>
        </p:txBody>
      </p:sp>
      <p:sp>
        <p:nvSpPr>
          <p:cNvPr id="146" name="８、"/>
          <p:cNvSpPr/>
          <p:nvPr/>
        </p:nvSpPr>
        <p:spPr>
          <a:xfrm>
            <a:off x="6465242" y="53721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８、</a:t>
            </a:r>
          </a:p>
        </p:txBody>
      </p:sp>
      <p:sp>
        <p:nvSpPr>
          <p:cNvPr id="147" name="９、"/>
          <p:cNvSpPr/>
          <p:nvPr/>
        </p:nvSpPr>
        <p:spPr>
          <a:xfrm>
            <a:off x="6465242" y="69850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９、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１７の目標って？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１７の目標って？</a:t>
            </a:r>
          </a:p>
        </p:txBody>
      </p:sp>
      <p:sp>
        <p:nvSpPr>
          <p:cNvPr id="150" name="１０、"/>
          <p:cNvSpPr/>
          <p:nvPr/>
        </p:nvSpPr>
        <p:spPr>
          <a:xfrm>
            <a:off x="293042" y="21463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１０、</a:t>
            </a:r>
          </a:p>
        </p:txBody>
      </p:sp>
      <p:sp>
        <p:nvSpPr>
          <p:cNvPr id="151" name="１１、"/>
          <p:cNvSpPr/>
          <p:nvPr/>
        </p:nvSpPr>
        <p:spPr>
          <a:xfrm>
            <a:off x="293042" y="36576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１１、</a:t>
            </a:r>
          </a:p>
        </p:txBody>
      </p:sp>
      <p:sp>
        <p:nvSpPr>
          <p:cNvPr id="152" name="１２、"/>
          <p:cNvSpPr/>
          <p:nvPr/>
        </p:nvSpPr>
        <p:spPr>
          <a:xfrm>
            <a:off x="293042" y="51054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１２、</a:t>
            </a:r>
          </a:p>
        </p:txBody>
      </p:sp>
      <p:sp>
        <p:nvSpPr>
          <p:cNvPr id="153" name="１３、"/>
          <p:cNvSpPr/>
          <p:nvPr/>
        </p:nvSpPr>
        <p:spPr>
          <a:xfrm>
            <a:off x="293042" y="65532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１３、</a:t>
            </a:r>
          </a:p>
        </p:txBody>
      </p:sp>
      <p:sp>
        <p:nvSpPr>
          <p:cNvPr id="154" name="１４、"/>
          <p:cNvSpPr/>
          <p:nvPr/>
        </p:nvSpPr>
        <p:spPr>
          <a:xfrm>
            <a:off x="293042" y="80645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１４、</a:t>
            </a:r>
          </a:p>
        </p:txBody>
      </p:sp>
      <p:sp>
        <p:nvSpPr>
          <p:cNvPr id="155" name="１５、"/>
          <p:cNvSpPr/>
          <p:nvPr/>
        </p:nvSpPr>
        <p:spPr>
          <a:xfrm>
            <a:off x="6465242" y="21463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１５、</a:t>
            </a:r>
          </a:p>
        </p:txBody>
      </p:sp>
      <p:sp>
        <p:nvSpPr>
          <p:cNvPr id="156" name="１６、"/>
          <p:cNvSpPr/>
          <p:nvPr/>
        </p:nvSpPr>
        <p:spPr>
          <a:xfrm>
            <a:off x="6465242" y="37592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１６、</a:t>
            </a:r>
          </a:p>
        </p:txBody>
      </p:sp>
      <p:sp>
        <p:nvSpPr>
          <p:cNvPr id="157" name="１７、"/>
          <p:cNvSpPr/>
          <p:nvPr/>
        </p:nvSpPr>
        <p:spPr>
          <a:xfrm>
            <a:off x="6465242" y="5372100"/>
            <a:ext cx="5655817" cy="127000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１７、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持続可能な開発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持続可能な開発</a:t>
            </a:r>
          </a:p>
        </p:txBody>
      </p:sp>
      <p:sp>
        <p:nvSpPr>
          <p:cNvPr id="160" name="地球やべえ🌏"/>
          <p:cNvSpPr txBox="1"/>
          <p:nvPr/>
        </p:nvSpPr>
        <p:spPr>
          <a:xfrm>
            <a:off x="323956" y="4748856"/>
            <a:ext cx="4076701" cy="1298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pPr/>
            <a:r>
              <a:t>地球やべえ🌏</a:t>
            </a:r>
          </a:p>
        </p:txBody>
      </p:sp>
      <p:sp>
        <p:nvSpPr>
          <p:cNvPr id="161" name="だから"/>
          <p:cNvSpPr/>
          <p:nvPr/>
        </p:nvSpPr>
        <p:spPr>
          <a:xfrm>
            <a:off x="4967220" y="4629649"/>
            <a:ext cx="1905001" cy="1905001"/>
          </a:xfrm>
          <a:prstGeom prst="rightArrow">
            <a:avLst>
              <a:gd name="adj1" fmla="val 44879"/>
              <a:gd name="adj2" fmla="val 66817"/>
            </a:avLst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だから</a:t>
            </a:r>
          </a:p>
        </p:txBody>
      </p:sp>
      <p:sp>
        <p:nvSpPr>
          <p:cNvPr id="162" name="みんなでなんとかしよう"/>
          <p:cNvSpPr/>
          <p:nvPr/>
        </p:nvSpPr>
        <p:spPr>
          <a:xfrm>
            <a:off x="7438783" y="4629649"/>
            <a:ext cx="5048406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  <a:r>
              <a:rPr sz="4000"/>
              <a:t>みんなで</a:t>
            </a:r>
            <a:r>
              <a:t>なんとかしよう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D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SDGs</a:t>
            </a:r>
          </a:p>
        </p:txBody>
      </p:sp>
      <p:sp>
        <p:nvSpPr>
          <p:cNvPr id="165" name="一番気になるのは❓"/>
          <p:cNvSpPr txBox="1"/>
          <p:nvPr/>
        </p:nvSpPr>
        <p:spPr>
          <a:xfrm>
            <a:off x="9943410" y="2709732"/>
            <a:ext cx="2870201" cy="654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一番気になるのは❓</a:t>
            </a:r>
          </a:p>
        </p:txBody>
      </p:sp>
      <p:sp>
        <p:nvSpPr>
          <p:cNvPr id="166" name="四角形"/>
          <p:cNvSpPr/>
          <p:nvPr/>
        </p:nvSpPr>
        <p:spPr>
          <a:xfrm>
            <a:off x="9061312" y="3660516"/>
            <a:ext cx="3913713" cy="105398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7" name="四角形"/>
          <p:cNvSpPr/>
          <p:nvPr/>
        </p:nvSpPr>
        <p:spPr>
          <a:xfrm>
            <a:off x="8919053" y="6454164"/>
            <a:ext cx="3913713" cy="3009026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8" name="理由は❓"/>
          <p:cNvSpPr txBox="1"/>
          <p:nvPr/>
        </p:nvSpPr>
        <p:spPr>
          <a:xfrm>
            <a:off x="10475404" y="5669132"/>
            <a:ext cx="1346201" cy="654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理由は❓</a:t>
            </a:r>
          </a:p>
        </p:txBody>
      </p:sp>
      <p:pic>
        <p:nvPicPr>
          <p:cNvPr id="169" name="EC3FEFA7-1400-4231-AFEB-A8605C28FDDF-L0-001.png" descr="EC3FEFA7-1400-4231-AFEB-A8605C28FDDF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817" y="1727200"/>
            <a:ext cx="4008075" cy="802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https://imacocollabo.or.jp/about-sdgs/">
            <a:hlinkClick r:id="rId3" invalidUrl="" action="" tgtFrame="" tooltip="" history="1" highlightClick="0" endSnd="0"/>
          </p:cNvPr>
          <p:cNvSpPr txBox="1"/>
          <p:nvPr/>
        </p:nvSpPr>
        <p:spPr>
          <a:xfrm>
            <a:off x="4776136" y="3527107"/>
            <a:ext cx="3452528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https://imacocollabo.or.jp/about-sdgs/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自分なら何ができる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自分なら何ができる❓</a:t>
            </a:r>
          </a:p>
        </p:txBody>
      </p:sp>
      <p:sp>
        <p:nvSpPr>
          <p:cNvPr id="173" name="四角形"/>
          <p:cNvSpPr/>
          <p:nvPr/>
        </p:nvSpPr>
        <p:spPr>
          <a:xfrm>
            <a:off x="1716480" y="2942944"/>
            <a:ext cx="9740511" cy="3377034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何ができるかな？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何ができるかな？</a:t>
            </a:r>
          </a:p>
        </p:txBody>
      </p:sp>
      <p:sp>
        <p:nvSpPr>
          <p:cNvPr id="176" name="四角形"/>
          <p:cNvSpPr/>
          <p:nvPr/>
        </p:nvSpPr>
        <p:spPr>
          <a:xfrm>
            <a:off x="7239000" y="2933700"/>
            <a:ext cx="5151388" cy="203224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7" name="２、世界には食べ物に困っている人がいる"/>
          <p:cNvSpPr txBox="1"/>
          <p:nvPr/>
        </p:nvSpPr>
        <p:spPr>
          <a:xfrm>
            <a:off x="699715" y="3062280"/>
            <a:ext cx="5489879" cy="13970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２、世界には食べ物に困っている人がいる</a:t>
            </a:r>
          </a:p>
        </p:txBody>
      </p:sp>
      <p:sp>
        <p:nvSpPr>
          <p:cNvPr id="178" name="１２、ゴミが多すぎる・・・"/>
          <p:cNvSpPr txBox="1"/>
          <p:nvPr/>
        </p:nvSpPr>
        <p:spPr>
          <a:xfrm>
            <a:off x="882649" y="5867523"/>
            <a:ext cx="5727701" cy="749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１２、ゴミが多すぎる・・・</a:t>
            </a:r>
          </a:p>
        </p:txBody>
      </p:sp>
      <p:sp>
        <p:nvSpPr>
          <p:cNvPr id="179" name="四角形"/>
          <p:cNvSpPr/>
          <p:nvPr/>
        </p:nvSpPr>
        <p:spPr>
          <a:xfrm>
            <a:off x="7239000" y="5226050"/>
            <a:ext cx="5151388" cy="203224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80" name="１４・１５、海も山も汚れてしまっている・・・"/>
          <p:cNvSpPr txBox="1"/>
          <p:nvPr/>
        </p:nvSpPr>
        <p:spPr>
          <a:xfrm>
            <a:off x="719005" y="7836023"/>
            <a:ext cx="6054990" cy="1397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１４・１５、海も山も汚れてしまっている・・・</a:t>
            </a:r>
          </a:p>
        </p:txBody>
      </p:sp>
      <p:sp>
        <p:nvSpPr>
          <p:cNvPr id="181" name="四角形"/>
          <p:cNvSpPr/>
          <p:nvPr/>
        </p:nvSpPr>
        <p:spPr>
          <a:xfrm>
            <a:off x="7239000" y="7518400"/>
            <a:ext cx="5151388" cy="203224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