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7" name="Shape 15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13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13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13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13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14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15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13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タイトルテキスト"/>
          <p:cNvSpPr txBox="1"/>
          <p:nvPr>
            <p:ph type="title"/>
          </p:nvPr>
        </p:nvSpPr>
        <p:spPr>
          <a:xfrm>
            <a:off x="1676400" y="730250"/>
            <a:ext cx="21031200" cy="2651126"/>
          </a:xfrm>
          <a:prstGeom prst="rect">
            <a:avLst/>
          </a:prstGeom>
        </p:spPr>
        <p:txBody>
          <a:bodyPr lIns="91439" tIns="91439" rIns="91439" bIns="91439" anchor="ctr"/>
          <a:lstStyle>
            <a:lvl1pPr defTabSz="1828800">
              <a:lnSpc>
                <a:spcPct val="90000"/>
              </a:lnSpc>
              <a:defRPr spc="0" sz="8800">
                <a:solidFill>
                  <a:srgbClr val="000000"/>
                </a:solidFill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50" name="スライド番号"/>
          <p:cNvSpPr txBox="1"/>
          <p:nvPr>
            <p:ph type="sldNum" sz="quarter" idx="2"/>
          </p:nvPr>
        </p:nvSpPr>
        <p:spPr>
          <a:xfrm>
            <a:off x="22172989" y="12802235"/>
            <a:ext cx="534611" cy="55118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13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14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13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14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ダッシュニンからの…"/>
          <p:cNvSpPr txBox="1"/>
          <p:nvPr>
            <p:ph type="ctrTitle"/>
          </p:nvPr>
        </p:nvSpPr>
        <p:spPr>
          <a:xfrm>
            <a:off x="2887380" y="1969873"/>
            <a:ext cx="21971004" cy="4648201"/>
          </a:xfrm>
          <a:prstGeom prst="rect">
            <a:avLst/>
          </a:prstGeom>
        </p:spPr>
        <p:txBody>
          <a:bodyPr/>
          <a:lstStyle/>
          <a:p>
            <a:pPr algn="ctr" defTabSz="2072588">
              <a:defRPr spc="-197" sz="9860"/>
            </a:pPr>
            <a:r>
              <a:t>ダッシュニンからの</a:t>
            </a:r>
          </a:p>
          <a:p>
            <a:pPr algn="ctr" defTabSz="2072588">
              <a:defRPr spc="-197" sz="9860"/>
            </a:pPr>
          </a:p>
          <a:p>
            <a:pPr algn="ctr" defTabSz="2072588">
              <a:defRPr spc="-197" sz="9860"/>
            </a:pPr>
            <a:r>
              <a:t>挑戦状②！！</a:t>
            </a:r>
          </a:p>
        </p:txBody>
      </p:sp>
      <p:sp>
        <p:nvSpPr>
          <p:cNvPr id="160" name="ハンカチマスクの作り方を調べて作ってみよう"/>
          <p:cNvSpPr txBox="1"/>
          <p:nvPr>
            <p:ph type="subTitle" sz="quarter" idx="1"/>
          </p:nvPr>
        </p:nvSpPr>
        <p:spPr>
          <a:xfrm>
            <a:off x="2730500" y="8578619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</a:p>
          <a:p>
            <a:pPr/>
            <a:r>
              <a:t>ハンカチマスクの作り方を調べて作ってみよう</a:t>
            </a:r>
          </a:p>
        </p:txBody>
      </p:sp>
      <p:pic>
        <p:nvPicPr>
          <p:cNvPr id="161" name="kabe_norikoeru_challenge_man.png" descr="kabe_norikoeru_challenge_m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130200" y="8229378"/>
            <a:ext cx="5080001" cy="508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IMG_5917.jpeg" descr="IMG_5917.jpeg"/>
          <p:cNvPicPr>
            <a:picLocks noChangeAspect="1"/>
          </p:cNvPicPr>
          <p:nvPr/>
        </p:nvPicPr>
        <p:blipFill>
          <a:blip r:embed="rId3">
            <a:extLst/>
          </a:blip>
          <a:srcRect l="11898" t="37389" r="11898" b="10911"/>
          <a:stretch>
            <a:fillRect/>
          </a:stretch>
        </p:blipFill>
        <p:spPr>
          <a:xfrm>
            <a:off x="1220742" y="2298382"/>
            <a:ext cx="2392056" cy="28865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click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22818 -0.611624" origin="layout" pathEditMode="relative">
                                      <p:cBhvr>
                                        <p:cTn id="6" dur="3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ハンカチマスクの作り方を…"/>
          <p:cNvSpPr txBox="1"/>
          <p:nvPr>
            <p:ph type="body" sz="half" idx="1"/>
          </p:nvPr>
        </p:nvSpPr>
        <p:spPr>
          <a:xfrm>
            <a:off x="1520264" y="-144216"/>
            <a:ext cx="21971001" cy="3874314"/>
          </a:xfrm>
          <a:prstGeom prst="rect">
            <a:avLst/>
          </a:prstGeom>
        </p:spPr>
        <p:txBody>
          <a:bodyPr/>
          <a:lstStyle/>
          <a:p>
            <a:pPr defTabSz="2096971">
              <a:defRPr spc="-147" sz="7396"/>
            </a:pPr>
            <a:r>
              <a:t>ハンカチマスクの作り方を</a:t>
            </a:r>
          </a:p>
          <a:p>
            <a:pPr defTabSz="2096971">
              <a:defRPr spc="-147" sz="7396"/>
            </a:pPr>
          </a:p>
          <a:p>
            <a:pPr defTabSz="2096971">
              <a:defRPr spc="-147" sz="7396"/>
            </a:pPr>
            <a:r>
              <a:t>調べてみよう？</a:t>
            </a:r>
          </a:p>
        </p:txBody>
      </p:sp>
      <p:pic>
        <p:nvPicPr>
          <p:cNvPr id="165" name="IMG_5917.jpeg" descr="IMG_5917.jpeg"/>
          <p:cNvPicPr>
            <a:picLocks noChangeAspect="1"/>
          </p:cNvPicPr>
          <p:nvPr/>
        </p:nvPicPr>
        <p:blipFill>
          <a:blip r:embed="rId2">
            <a:extLst/>
          </a:blip>
          <a:srcRect l="11898" t="37389" r="11898" b="10911"/>
          <a:stretch>
            <a:fillRect/>
          </a:stretch>
        </p:blipFill>
        <p:spPr>
          <a:xfrm>
            <a:off x="189801" y="349705"/>
            <a:ext cx="2392056" cy="2886527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66" name="表"/>
          <p:cNvGraphicFramePr/>
          <p:nvPr/>
        </p:nvGraphicFramePr>
        <p:xfrm>
          <a:off x="1212850" y="10036735"/>
          <a:ext cx="21971000" cy="8255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319433"/>
                <a:gridCol w="7319433"/>
                <a:gridCol w="7319433"/>
              </a:tblGrid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必要なもの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ある？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代わりに使う物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67" name="ヒント① グーグル（ヤフーでもOK）で「ハンカチマスク 作り方」と検索"/>
          <p:cNvSpPr txBox="1"/>
          <p:nvPr/>
        </p:nvSpPr>
        <p:spPr>
          <a:xfrm>
            <a:off x="2841318" y="4050109"/>
            <a:ext cx="21049185" cy="1016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ヒント①　グーグル（ヤフーでもOK）で「ハンカチマスク　作り方」と検索</a:t>
            </a:r>
          </a:p>
        </p:txBody>
      </p:sp>
      <p:sp>
        <p:nvSpPr>
          <p:cNvPr id="168" name="ヒント② いくつかのサイトをくらべて、わかりやすいのを えらぼう"/>
          <p:cNvSpPr txBox="1"/>
          <p:nvPr/>
        </p:nvSpPr>
        <p:spPr>
          <a:xfrm>
            <a:off x="2843290" y="5706168"/>
            <a:ext cx="19542253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ヒント②　いくつかのサイトをくらべて、わかりやすいのを　えらぼう</a:t>
            </a:r>
          </a:p>
        </p:txBody>
      </p:sp>
      <p:sp>
        <p:nvSpPr>
          <p:cNvPr id="169" name="ヒント③ 材料をメモしよう"/>
          <p:cNvSpPr txBox="1"/>
          <p:nvPr/>
        </p:nvSpPr>
        <p:spPr>
          <a:xfrm>
            <a:off x="2888114" y="7118688"/>
            <a:ext cx="8039101" cy="1016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ヒント③　材料をメモしよう</a:t>
            </a:r>
          </a:p>
        </p:txBody>
      </p:sp>
      <p:sp>
        <p:nvSpPr>
          <p:cNvPr id="170" name="四角形"/>
          <p:cNvSpPr/>
          <p:nvPr/>
        </p:nvSpPr>
        <p:spPr>
          <a:xfrm>
            <a:off x="5662705" y="3830467"/>
            <a:ext cx="18365725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1" name="四角形"/>
          <p:cNvSpPr/>
          <p:nvPr/>
        </p:nvSpPr>
        <p:spPr>
          <a:xfrm>
            <a:off x="5662705" y="5426768"/>
            <a:ext cx="17195223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2" name="四角形"/>
          <p:cNvSpPr/>
          <p:nvPr/>
        </p:nvSpPr>
        <p:spPr>
          <a:xfrm>
            <a:off x="5662705" y="6930426"/>
            <a:ext cx="17195223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3" name="困ったら…"/>
          <p:cNvSpPr/>
          <p:nvPr/>
        </p:nvSpPr>
        <p:spPr>
          <a:xfrm>
            <a:off x="2399121" y="719790"/>
            <a:ext cx="3321051" cy="3091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249" y="0"/>
                </a:moveTo>
                <a:cubicBezTo>
                  <a:pt x="3786" y="0"/>
                  <a:pt x="3410" y="404"/>
                  <a:pt x="3410" y="901"/>
                </a:cubicBezTo>
                <a:lnTo>
                  <a:pt x="3410" y="3377"/>
                </a:lnTo>
                <a:lnTo>
                  <a:pt x="0" y="5177"/>
                </a:lnTo>
                <a:lnTo>
                  <a:pt x="3410" y="6976"/>
                </a:lnTo>
                <a:lnTo>
                  <a:pt x="3410" y="20699"/>
                </a:lnTo>
                <a:cubicBezTo>
                  <a:pt x="3410" y="21196"/>
                  <a:pt x="3786" y="21600"/>
                  <a:pt x="4249" y="21600"/>
                </a:cubicBezTo>
                <a:lnTo>
                  <a:pt x="20764" y="21600"/>
                </a:lnTo>
                <a:cubicBezTo>
                  <a:pt x="21226" y="21600"/>
                  <a:pt x="21600" y="21196"/>
                  <a:pt x="21600" y="20699"/>
                </a:cubicBezTo>
                <a:lnTo>
                  <a:pt x="21600" y="901"/>
                </a:lnTo>
                <a:cubicBezTo>
                  <a:pt x="21600" y="404"/>
                  <a:pt x="21226" y="0"/>
                  <a:pt x="20764" y="0"/>
                </a:cubicBezTo>
                <a:lnTo>
                  <a:pt x="4249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000">
                <a:solidFill>
                  <a:srgbClr val="000000"/>
                </a:solidFill>
              </a:defRPr>
            </a:pPr>
            <a:r>
              <a:t>困ったら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000">
                <a:solidFill>
                  <a:srgbClr val="000000"/>
                </a:solidFill>
              </a:defRPr>
            </a:pPr>
            <a:r>
              <a:t>ヒントの横の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000">
                <a:solidFill>
                  <a:srgbClr val="000000"/>
                </a:solidFill>
              </a:defRPr>
            </a:pPr>
            <a:r>
              <a:t>青い□を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rPr sz="3000"/>
              <a:t>ずらしてみよう</a:t>
            </a:r>
          </a:p>
        </p:txBody>
      </p:sp>
      <p:sp>
        <p:nvSpPr>
          <p:cNvPr id="174" name="ヒント④ 足りないものは別のものを探そう（大人の人に聞いてみよう）"/>
          <p:cNvSpPr txBox="1"/>
          <p:nvPr/>
        </p:nvSpPr>
        <p:spPr>
          <a:xfrm>
            <a:off x="2888114" y="8393439"/>
            <a:ext cx="20206717" cy="1016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ヒント④　足りないものは別のものを探そう（大人の人に聞いてみよう）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6" dur="1500" fill="hold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xit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11" dur="1500" fill="hold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xit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16" dur="1500" fill="hold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0" grpId="1"/>
      <p:bldP build="whole" bldLvl="1" animBg="1" rev="0" advAuto="0" spid="171" grpId="2"/>
      <p:bldP build="whole" bldLvl="1" animBg="1" rev="0" advAuto="0" spid="172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ハンカチマスクを作ってみよう"/>
          <p:cNvSpPr txBox="1"/>
          <p:nvPr>
            <p:ph type="body" sz="half" idx="1"/>
          </p:nvPr>
        </p:nvSpPr>
        <p:spPr>
          <a:xfrm>
            <a:off x="1273472" y="171580"/>
            <a:ext cx="22845323" cy="4188078"/>
          </a:xfrm>
          <a:prstGeom prst="rect">
            <a:avLst/>
          </a:prstGeom>
        </p:spPr>
        <p:txBody>
          <a:bodyPr/>
          <a:lstStyle>
            <a:lvl1pPr>
              <a:defRPr spc="-171" sz="8600"/>
            </a:lvl1pPr>
          </a:lstStyle>
          <a:p>
            <a:pPr/>
            <a:r>
              <a:t>ハンカチマスクを作ってみよう</a:t>
            </a:r>
          </a:p>
        </p:txBody>
      </p:sp>
      <p:pic>
        <p:nvPicPr>
          <p:cNvPr id="177" name="IMG_5917.jpeg" descr="IMG_5917.jpeg"/>
          <p:cNvPicPr>
            <a:picLocks noChangeAspect="1"/>
          </p:cNvPicPr>
          <p:nvPr/>
        </p:nvPicPr>
        <p:blipFill>
          <a:blip r:embed="rId2">
            <a:extLst/>
          </a:blip>
          <a:srcRect l="11898" t="37389" r="11898" b="10911"/>
          <a:stretch>
            <a:fillRect/>
          </a:stretch>
        </p:blipFill>
        <p:spPr>
          <a:xfrm>
            <a:off x="144978" y="5100999"/>
            <a:ext cx="2392056" cy="2886527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78" name="表"/>
          <p:cNvGraphicFramePr/>
          <p:nvPr/>
        </p:nvGraphicFramePr>
        <p:xfrm>
          <a:off x="1212850" y="8728812"/>
          <a:ext cx="21730978" cy="4847337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533795"/>
                <a:gridCol w="18184482"/>
              </a:tblGrid>
              <a:tr h="690662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つくりかた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690662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①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690662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②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690662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③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690662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④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690662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⑤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690662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⑥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79" name="応用編だよ…"/>
          <p:cNvSpPr/>
          <p:nvPr/>
        </p:nvSpPr>
        <p:spPr>
          <a:xfrm>
            <a:off x="2583609" y="4215832"/>
            <a:ext cx="3024585" cy="418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064" y="0"/>
                </a:moveTo>
                <a:cubicBezTo>
                  <a:pt x="2556" y="0"/>
                  <a:pt x="2143" y="298"/>
                  <a:pt x="2143" y="665"/>
                </a:cubicBezTo>
                <a:lnTo>
                  <a:pt x="2143" y="6247"/>
                </a:lnTo>
                <a:lnTo>
                  <a:pt x="0" y="7576"/>
                </a:lnTo>
                <a:lnTo>
                  <a:pt x="2143" y="8904"/>
                </a:lnTo>
                <a:lnTo>
                  <a:pt x="2143" y="20937"/>
                </a:lnTo>
                <a:cubicBezTo>
                  <a:pt x="2143" y="21304"/>
                  <a:pt x="2556" y="21600"/>
                  <a:pt x="3064" y="21600"/>
                </a:cubicBezTo>
                <a:lnTo>
                  <a:pt x="20679" y="21600"/>
                </a:lnTo>
                <a:cubicBezTo>
                  <a:pt x="21187" y="21600"/>
                  <a:pt x="21600" y="21304"/>
                  <a:pt x="21600" y="20937"/>
                </a:cubicBezTo>
                <a:lnTo>
                  <a:pt x="21600" y="665"/>
                </a:lnTo>
                <a:cubicBezTo>
                  <a:pt x="21600" y="298"/>
                  <a:pt x="21187" y="0"/>
                  <a:pt x="20679" y="0"/>
                </a:cubicBezTo>
                <a:lnTo>
                  <a:pt x="3064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応用編だよ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実際に作って作り方を下の表に書いてみよう</a:t>
            </a:r>
          </a:p>
        </p:txBody>
      </p:sp>
      <p:sp>
        <p:nvSpPr>
          <p:cNvPr id="180" name="ここにできたマスクの写真か…"/>
          <p:cNvSpPr txBox="1"/>
          <p:nvPr/>
        </p:nvSpPr>
        <p:spPr>
          <a:xfrm>
            <a:off x="9426146" y="4782072"/>
            <a:ext cx="6858255" cy="16865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t>ここにできたマスクの写真か</a:t>
            </a:r>
          </a:p>
          <a:p>
            <a:pPr>
              <a:defRPr sz="2800"/>
            </a:pPr>
            <a:r>
              <a:t>作っている時の動画を入れよう         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