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3" r:id="rId15"/>
    <p:sldId id="272" r:id="rId16"/>
    <p:sldId id="274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64" autoAdjust="0"/>
  </p:normalViewPr>
  <p:slideViewPr>
    <p:cSldViewPr>
      <p:cViewPr varScale="1">
        <p:scale>
          <a:sx n="106" d="100"/>
          <a:sy n="106" d="100"/>
        </p:scale>
        <p:origin x="18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FF949-8938-41D4-80CD-95E0245AE83F}" type="datetimeFigureOut">
              <a:rPr kumimoji="1" lang="ja-JP" altLang="en-US" smtClean="0"/>
              <a:pPr/>
              <a:t>2021/7/12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A774C-625B-4EEE-A3FA-8D57A42A674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208912" cy="1512168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kumimoji="1" lang="ja-JP" altLang="en-US" sz="6000" b="1" spc="100" dirty="0">
                <a:ln w="15875">
                  <a:noFill/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ぼく・わたしは、きれい？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1640" y="5877272"/>
            <a:ext cx="6400800" cy="838944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solidFill>
                  <a:schemeClr val="tx1"/>
                </a:solidFill>
              </a:rPr>
              <a:t>清潔かな？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20888"/>
            <a:ext cx="272757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420888"/>
            <a:ext cx="2736304" cy="2755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サブタイトル 2"/>
          <p:cNvSpPr txBox="1">
            <a:spLocks/>
          </p:cNvSpPr>
          <p:nvPr/>
        </p:nvSpPr>
        <p:spPr>
          <a:xfrm>
            <a:off x="2699792" y="5641003"/>
            <a:ext cx="2048272" cy="472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solidFill>
                  <a:schemeClr val="tx1"/>
                </a:solidFill>
              </a:rPr>
              <a:t>せいけつ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700808"/>
            <a:ext cx="1342409" cy="1968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2856"/>
            <a:ext cx="1368152" cy="163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450304" y="692696"/>
            <a:ext cx="10044608" cy="2664296"/>
          </a:xfrm>
        </p:spPr>
        <p:txBody>
          <a:bodyPr>
            <a:normAutofit/>
          </a:bodyPr>
          <a:lstStyle/>
          <a:p>
            <a:r>
              <a:rPr lang="ja-JP" altLang="en-US" b="1" dirty="0"/>
              <a:t>きれいな服と汚れた服を分けて、</a:t>
            </a:r>
            <a:br>
              <a:rPr lang="en-US" altLang="ja-JP" b="1" dirty="0"/>
            </a:br>
            <a:br>
              <a:rPr lang="en-US" altLang="ja-JP" sz="4000" b="1" dirty="0"/>
            </a:br>
            <a:r>
              <a:rPr lang="ja-JP" altLang="en-US" b="1" dirty="0"/>
              <a:t>決まった場所におく</a:t>
            </a:r>
            <a:br>
              <a:rPr lang="en-US" altLang="ja-JP" b="1" dirty="0"/>
            </a:br>
            <a:endParaRPr kumimoji="1" lang="ja-JP" altLang="en-US" sz="4000" b="1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755576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/>
              <a:t>ふく　　よご　　　　ふく　　わ</a:t>
            </a: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-252536" y="12747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/>
              <a:t>き　　　　　　　ばしょ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1412776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88840"/>
          </a:xfrm>
        </p:spPr>
        <p:txBody>
          <a:bodyPr>
            <a:noAutofit/>
          </a:bodyPr>
          <a:lstStyle/>
          <a:p>
            <a:r>
              <a:rPr lang="ja-JP" altLang="en-US" sz="4800" dirty="0"/>
              <a:t>汚れた服は、自分で洗濯できる</a:t>
            </a:r>
            <a:endParaRPr kumimoji="1" lang="ja-JP" altLang="en-US" sz="4800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-324544" y="-985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/>
              <a:t>よご　　　　　ふく　　　　　じぶん　　せんたく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180330"/>
            <a:ext cx="9144000" cy="620688"/>
          </a:xfrm>
        </p:spPr>
        <p:txBody>
          <a:bodyPr>
            <a:noAutofit/>
          </a:bodyPr>
          <a:lstStyle/>
          <a:p>
            <a:r>
              <a:rPr lang="ja-JP" altLang="en-US" dirty="0"/>
              <a:t>あさ　おきたら、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5796136" y="1202663"/>
            <a:ext cx="349188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dirty="0">
                <a:latin typeface="+mj-lt"/>
                <a:ea typeface="+mj-ea"/>
                <a:cs typeface="+mj-cs"/>
              </a:rPr>
              <a:t>〇服を着替える</a:t>
            </a:r>
            <a:endParaRPr lang="en-US" altLang="ja-JP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2657937" y="878627"/>
            <a:ext cx="345638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dirty="0">
                <a:latin typeface="+mj-lt"/>
                <a:ea typeface="+mj-ea"/>
                <a:cs typeface="+mj-cs"/>
              </a:rPr>
              <a:t>〇</a:t>
            </a:r>
            <a:r>
              <a:rPr lang="ja-JP" altLang="en-US" sz="3600" dirty="0" err="1">
                <a:latin typeface="+mj-lt"/>
                <a:ea typeface="+mj-ea"/>
                <a:cs typeface="+mj-cs"/>
              </a:rPr>
              <a:t>かみをととえる</a:t>
            </a:r>
            <a:endParaRPr kumimoji="1" lang="ja-JP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374456"/>
            <a:ext cx="2627784" cy="1110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dirty="0">
                <a:latin typeface="+mj-lt"/>
                <a:ea typeface="+mj-ea"/>
                <a:cs typeface="+mj-cs"/>
              </a:rPr>
              <a:t>〇顔を洗う</a:t>
            </a:r>
            <a:endParaRPr lang="en-US" altLang="ja-JP" sz="3600" dirty="0"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196752"/>
            <a:ext cx="21849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1412776"/>
            <a:ext cx="164448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61692" y="1712221"/>
            <a:ext cx="1271211" cy="190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タイトル 1"/>
          <p:cNvSpPr txBox="1">
            <a:spLocks/>
          </p:cNvSpPr>
          <p:nvPr/>
        </p:nvSpPr>
        <p:spPr>
          <a:xfrm>
            <a:off x="-87348" y="95258"/>
            <a:ext cx="2862659" cy="91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/>
              <a:t>かお　あら</a:t>
            </a:r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5889135" y="671338"/>
            <a:ext cx="2862659" cy="91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/>
              <a:t>ふく　　きがえ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2" grpId="0"/>
      <p:bldP spid="13" grpId="0"/>
      <p:bldP spid="14" grpId="1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1560" y="229518"/>
            <a:ext cx="8229600" cy="1143000"/>
          </a:xfrm>
        </p:spPr>
        <p:txBody>
          <a:bodyPr>
            <a:normAutofit/>
          </a:bodyPr>
          <a:lstStyle/>
          <a:p>
            <a:r>
              <a:rPr kumimoji="1" lang="ja-JP" altLang="en-US" sz="4800" dirty="0"/>
              <a:t>爪が伸びてきたら、爪を切る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28533" y="1322974"/>
            <a:ext cx="235839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581128"/>
            <a:ext cx="2021277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タイトル 1"/>
          <p:cNvSpPr txBox="1">
            <a:spLocks/>
          </p:cNvSpPr>
          <p:nvPr/>
        </p:nvSpPr>
        <p:spPr>
          <a:xfrm>
            <a:off x="323528" y="-2658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/>
              <a:t>つめ　　　の　　　　　　　　　　　　　つめ　　　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985480"/>
            <a:ext cx="2016224" cy="177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147" y="121704"/>
            <a:ext cx="9144000" cy="2060848"/>
          </a:xfrm>
        </p:spPr>
        <p:txBody>
          <a:bodyPr>
            <a:noAutofit/>
          </a:bodyPr>
          <a:lstStyle/>
          <a:p>
            <a:r>
              <a:rPr lang="ja-JP" altLang="en-US" dirty="0"/>
              <a:t>指でほじったりせずに、</a:t>
            </a:r>
            <a:br>
              <a:rPr lang="en-US" altLang="ja-JP" dirty="0"/>
            </a:br>
            <a:r>
              <a:rPr lang="en-US" altLang="ja-JP" sz="2000" dirty="0">
                <a:solidFill>
                  <a:schemeClr val="bg1"/>
                </a:solidFill>
              </a:rPr>
              <a:t>e</a:t>
            </a:r>
            <a:br>
              <a:rPr lang="en-US" altLang="ja-JP" dirty="0"/>
            </a:br>
            <a:r>
              <a:rPr lang="ja-JP" altLang="en-US" dirty="0"/>
              <a:t>ティッシュで鼻をかむ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4775" y="4508500"/>
            <a:ext cx="136027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タイトル 1"/>
          <p:cNvSpPr txBox="1">
            <a:spLocks/>
          </p:cNvSpPr>
          <p:nvPr/>
        </p:nvSpPr>
        <p:spPr>
          <a:xfrm>
            <a:off x="1547664" y="-99392"/>
            <a:ext cx="1260648" cy="7641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/>
              <a:t>ゆび</a:t>
            </a: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4524132" y="850987"/>
            <a:ext cx="1260648" cy="7641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/>
              <a:t>はな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64268" y="265866"/>
            <a:ext cx="9208268" cy="1650965"/>
          </a:xfrm>
        </p:spPr>
        <p:txBody>
          <a:bodyPr>
            <a:noAutofit/>
          </a:bodyPr>
          <a:lstStyle/>
          <a:p>
            <a:r>
              <a:rPr lang="ja-JP" altLang="en-US" sz="4800" dirty="0"/>
              <a:t>いつも</a:t>
            </a:r>
            <a:br>
              <a:rPr lang="en-US" altLang="ja-JP" sz="4800" dirty="0"/>
            </a:br>
            <a:r>
              <a:rPr lang="ja-JP" altLang="en-US" sz="4800" dirty="0"/>
              <a:t>ハンカチ・ティッシュをもっている</a:t>
            </a:r>
            <a:endParaRPr kumimoji="1" lang="ja-JP" altLang="en-US" sz="4800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778997"/>
            <a:ext cx="2070571" cy="184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CB604E-5EF3-3F47-8CE9-E1630B482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なんで清潔にするの？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A5BDBAD-454D-8A44-BAC3-93EAF50B5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考えてみよう？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598D5AA-2BB6-A548-A413-3F64F165A6C3}"/>
              </a:ext>
            </a:extLst>
          </p:cNvPr>
          <p:cNvSpPr/>
          <p:nvPr/>
        </p:nvSpPr>
        <p:spPr>
          <a:xfrm>
            <a:off x="1187624" y="2456891"/>
            <a:ext cx="6696744" cy="38518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2D51FEFD-DCFB-1C44-AD6F-46A7BD31C484}"/>
              </a:ext>
            </a:extLst>
          </p:cNvPr>
          <p:cNvSpPr txBox="1">
            <a:spLocks/>
          </p:cNvSpPr>
          <p:nvPr/>
        </p:nvSpPr>
        <p:spPr>
          <a:xfrm>
            <a:off x="2987824" y="102019"/>
            <a:ext cx="2048272" cy="472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solidFill>
                  <a:schemeClr val="tx1"/>
                </a:solidFill>
              </a:rPr>
              <a:t>せいけつ</a:t>
            </a:r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C8703BCF-F336-A74B-84BD-BC1D2481B003}"/>
              </a:ext>
            </a:extLst>
          </p:cNvPr>
          <p:cNvSpPr txBox="1">
            <a:spLocks/>
          </p:cNvSpPr>
          <p:nvPr/>
        </p:nvSpPr>
        <p:spPr>
          <a:xfrm>
            <a:off x="163488" y="1319739"/>
            <a:ext cx="2048272" cy="472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>
                <a:solidFill>
                  <a:schemeClr val="tx1"/>
                </a:solidFill>
              </a:rPr>
              <a:t>かんが</a:t>
            </a:r>
            <a:endParaRPr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83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2932" y="488094"/>
            <a:ext cx="8229600" cy="1143000"/>
          </a:xfrm>
        </p:spPr>
        <p:txBody>
          <a:bodyPr>
            <a:normAutofit/>
          </a:bodyPr>
          <a:lstStyle/>
          <a:p>
            <a:r>
              <a:rPr kumimoji="1" lang="ja-JP" altLang="en-US" sz="4800" dirty="0"/>
              <a:t>家に帰ったら、手洗い・うがい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7" name="コンテンツ プレースホルダ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3269" y="1412776"/>
            <a:ext cx="4104456" cy="17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365104"/>
            <a:ext cx="1584176" cy="159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タイトル 1"/>
          <p:cNvSpPr txBox="1">
            <a:spLocks/>
          </p:cNvSpPr>
          <p:nvPr/>
        </p:nvSpPr>
        <p:spPr>
          <a:xfrm>
            <a:off x="-90060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/>
              <a:t>いえ　かえ　　　　　　　てあら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0" grpId="0" animBg="1"/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183" y="326245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4800" dirty="0"/>
              <a:t>食事の前に　手を洗う</a:t>
            </a:r>
            <a:endParaRPr kumimoji="1" lang="ja-JP" altLang="en-US" sz="4800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5564" y="1084066"/>
            <a:ext cx="3600400" cy="266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293096"/>
            <a:ext cx="146941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タイトル 1"/>
          <p:cNvSpPr txBox="1">
            <a:spLocks/>
          </p:cNvSpPr>
          <p:nvPr/>
        </p:nvSpPr>
        <p:spPr>
          <a:xfrm>
            <a:off x="251520" y="-1979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/>
              <a:t>しょくじ　　まえ　　　　て　　あら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7623" y="522861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b="1" dirty="0"/>
              <a:t>一日、３回（朝　昼　晩）はみがき</a:t>
            </a:r>
            <a:endParaRPr kumimoji="1" lang="ja-JP" altLang="en-US" b="1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40155" y="1356370"/>
            <a:ext cx="4824536" cy="207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293096"/>
            <a:ext cx="1801888" cy="18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221088"/>
            <a:ext cx="1941623" cy="20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タイトル 1"/>
          <p:cNvSpPr txBox="1">
            <a:spLocks/>
          </p:cNvSpPr>
          <p:nvPr/>
        </p:nvSpPr>
        <p:spPr>
          <a:xfrm>
            <a:off x="-900608" y="10459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/>
              <a:t>いちにち　　さんかい　あさ　　ひる　　ばん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8" y="483043"/>
            <a:ext cx="9144000" cy="1143000"/>
          </a:xfrm>
        </p:spPr>
        <p:txBody>
          <a:bodyPr>
            <a:noAutofit/>
          </a:bodyPr>
          <a:lstStyle/>
          <a:p>
            <a:r>
              <a:rPr lang="ja-JP" altLang="en-US" sz="4000" b="1" dirty="0"/>
              <a:t>毎日、お風呂に入る・シャワーをあびる</a:t>
            </a:r>
            <a:endParaRPr kumimoji="1" lang="ja-JP" altLang="en-US" sz="4000" b="1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45851" y="1676011"/>
            <a:ext cx="3528392" cy="166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49955" y="1468104"/>
            <a:ext cx="2808312" cy="176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タイトル 1"/>
          <p:cNvSpPr txBox="1">
            <a:spLocks/>
          </p:cNvSpPr>
          <p:nvPr/>
        </p:nvSpPr>
        <p:spPr>
          <a:xfrm>
            <a:off x="-1564705" y="2371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/>
              <a:t>まいにち　　　　ふろ　　　　はい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412776"/>
            <a:ext cx="3180928" cy="20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8" y="230026"/>
            <a:ext cx="9144000" cy="1628800"/>
          </a:xfrm>
        </p:spPr>
        <p:txBody>
          <a:bodyPr>
            <a:noAutofit/>
          </a:bodyPr>
          <a:lstStyle/>
          <a:p>
            <a:r>
              <a:rPr lang="ja-JP" altLang="en-US" sz="4800" b="1" dirty="0"/>
              <a:t>髪をシャンプーで洗う</a:t>
            </a:r>
            <a:endParaRPr kumimoji="1" lang="ja-JP" altLang="en-US" sz="4800" b="1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323528" y="-5182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/>
              <a:t>かみ　　　　　　　　　　　　　　　　あら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44042" y="1415622"/>
            <a:ext cx="2556284" cy="2556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1560" y="527791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4800" dirty="0"/>
              <a:t>毎日、せいけつな服を着る</a:t>
            </a:r>
            <a:endParaRPr kumimoji="1" lang="ja-JP" altLang="en-US" sz="4800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251520" y="-135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/>
              <a:t>まいにち　　　　　　　　　　　　　　ふく　　　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2684" y="1556792"/>
            <a:ext cx="3963532" cy="181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183" y="247718"/>
            <a:ext cx="8229600" cy="1484784"/>
          </a:xfrm>
        </p:spPr>
        <p:txBody>
          <a:bodyPr>
            <a:normAutofit/>
          </a:bodyPr>
          <a:lstStyle/>
          <a:p>
            <a:r>
              <a:rPr lang="ja-JP" altLang="en-US" sz="4800" dirty="0"/>
              <a:t>毎日、下着を替える</a:t>
            </a:r>
            <a:endParaRPr kumimoji="1" lang="ja-JP" altLang="en-US" sz="4800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-108520" y="-985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/>
              <a:t>まいにち　　したぎ　　　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54784">
            <a:off x="3192684" y="1560195"/>
            <a:ext cx="2111602" cy="201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2098" y="202642"/>
            <a:ext cx="8229600" cy="1484784"/>
          </a:xfrm>
        </p:spPr>
        <p:txBody>
          <a:bodyPr>
            <a:normAutofit/>
          </a:bodyPr>
          <a:lstStyle/>
          <a:p>
            <a:r>
              <a:rPr lang="ja-JP" altLang="en-US" sz="4800" dirty="0"/>
              <a:t>毎日、</a:t>
            </a:r>
            <a:r>
              <a:rPr lang="ja-JP" altLang="en-US" sz="4800" dirty="0" err="1"/>
              <a:t>くつしたを</a:t>
            </a:r>
            <a:r>
              <a:rPr lang="ja-JP" altLang="en-US" sz="4800" dirty="0"/>
              <a:t>替える</a:t>
            </a:r>
            <a:endParaRPr kumimoji="1" lang="ja-JP" altLang="en-US" sz="4800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7544" y="3645024"/>
            <a:ext cx="4040188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ちゃんとやってる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4008" y="3645024"/>
            <a:ext cx="4041775" cy="639762"/>
          </a:xfrm>
        </p:spPr>
        <p:txBody>
          <a:bodyPr/>
          <a:lstStyle/>
          <a:p>
            <a:pPr algn="ctr"/>
            <a:r>
              <a:rPr kumimoji="1" lang="ja-JP" altLang="en-US" dirty="0"/>
              <a:t>がん</a:t>
            </a:r>
            <a:r>
              <a:rPr kumimoji="1" lang="ja-JP" altLang="en-US" dirty="0" err="1"/>
              <a:t>ばらな</a:t>
            </a:r>
            <a:r>
              <a:rPr kumimoji="1" lang="ja-JP" altLang="en-US" dirty="0"/>
              <a:t>くっちゃ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509120"/>
            <a:ext cx="228659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437112"/>
            <a:ext cx="18335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星 8 10"/>
          <p:cNvSpPr/>
          <p:nvPr/>
        </p:nvSpPr>
        <p:spPr>
          <a:xfrm>
            <a:off x="4572000" y="3212976"/>
            <a:ext cx="4248472" cy="3483768"/>
          </a:xfrm>
          <a:prstGeom prst="star8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11560" y="3356992"/>
            <a:ext cx="3672408" cy="32403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-68837" y="-8428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/>
              <a:t>まいにち　　　　　　　　　　　　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1" grpId="0" animBg="1"/>
      <p:bldP spid="10" grpId="0" animBg="1"/>
      <p:bldP spid="12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266</Words>
  <Application>Microsoft Macintosh PowerPoint</Application>
  <PresentationFormat>画面に合わせる (4:3)</PresentationFormat>
  <Paragraphs>68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テーマ</vt:lpstr>
      <vt:lpstr>ぼく・わたしは、きれい？</vt:lpstr>
      <vt:lpstr>家に帰ったら、手洗い・うがい</vt:lpstr>
      <vt:lpstr>食事の前に　手を洗う</vt:lpstr>
      <vt:lpstr>一日、３回（朝　昼　晩）はみがき</vt:lpstr>
      <vt:lpstr>毎日、お風呂に入る・シャワーをあびる</vt:lpstr>
      <vt:lpstr>髪をシャンプーで洗う</vt:lpstr>
      <vt:lpstr>毎日、せいけつな服を着る</vt:lpstr>
      <vt:lpstr>毎日、下着を替える</vt:lpstr>
      <vt:lpstr>毎日、くつしたを替える</vt:lpstr>
      <vt:lpstr>きれいな服と汚れた服を分けて、  決まった場所におく </vt:lpstr>
      <vt:lpstr>汚れた服は、自分で洗濯できる</vt:lpstr>
      <vt:lpstr>あさ　おきたら、</vt:lpstr>
      <vt:lpstr>爪が伸びてきたら、爪を切る</vt:lpstr>
      <vt:lpstr>指でほじったりせずに、 e ティッシュで鼻をかむ</vt:lpstr>
      <vt:lpstr>いつも ハンカチ・ティッシュをもっている</vt:lpstr>
      <vt:lpstr>なんで清潔にするの？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t100310o</dc:creator>
  <cp:lastModifiedBy>樋井 一宏</cp:lastModifiedBy>
  <cp:revision>38</cp:revision>
  <dcterms:created xsi:type="dcterms:W3CDTF">2014-06-29T04:03:12Z</dcterms:created>
  <dcterms:modified xsi:type="dcterms:W3CDTF">2021-07-12T11:43:01Z</dcterms:modified>
</cp:coreProperties>
</file>