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新聞を読んでみよう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新聞を読んでみよう</a:t>
            </a:r>
          </a:p>
        </p:txBody>
      </p:sp>
      <p:pic>
        <p:nvPicPr>
          <p:cNvPr id="120" name="news_shinbunshi.png" descr="news_shinbunsh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75022" y="44712"/>
            <a:ext cx="3171128" cy="3573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family_shinbun.png" descr="family_shinbu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53541" y="5775895"/>
            <a:ext cx="2750221" cy="27502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新聞から探そ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新聞から探そう</a:t>
            </a:r>
          </a:p>
        </p:txBody>
      </p:sp>
      <p:sp>
        <p:nvSpPr>
          <p:cNvPr id="124" name="あなたが選んだのは何新聞"/>
          <p:cNvSpPr txBox="1"/>
          <p:nvPr/>
        </p:nvSpPr>
        <p:spPr>
          <a:xfrm>
            <a:off x="155754" y="2744116"/>
            <a:ext cx="4229101" cy="615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あなたが選んだのは何新聞</a:t>
            </a:r>
          </a:p>
        </p:txBody>
      </p:sp>
      <p:sp>
        <p:nvSpPr>
          <p:cNvPr id="125" name="四角形"/>
          <p:cNvSpPr/>
          <p:nvPr/>
        </p:nvSpPr>
        <p:spPr>
          <a:xfrm>
            <a:off x="4645212" y="2540628"/>
            <a:ext cx="7547796" cy="1022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6" name="四角形"/>
          <p:cNvSpPr/>
          <p:nvPr/>
        </p:nvSpPr>
        <p:spPr>
          <a:xfrm>
            <a:off x="4645212" y="3935993"/>
            <a:ext cx="7547796" cy="1022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7" name="全部で何面（ページ）"/>
          <p:cNvSpPr txBox="1"/>
          <p:nvPr/>
        </p:nvSpPr>
        <p:spPr>
          <a:xfrm>
            <a:off x="503797" y="4139481"/>
            <a:ext cx="3533014" cy="615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全部で何面（ページ）</a:t>
            </a:r>
          </a:p>
        </p:txBody>
      </p:sp>
      <p:sp>
        <p:nvSpPr>
          <p:cNvPr id="128" name="一番大きなニュースは何面"/>
          <p:cNvSpPr txBox="1"/>
          <p:nvPr/>
        </p:nvSpPr>
        <p:spPr>
          <a:xfrm>
            <a:off x="172899" y="5320175"/>
            <a:ext cx="4194811" cy="615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一番大きなニュースは何面</a:t>
            </a:r>
          </a:p>
        </p:txBody>
      </p:sp>
      <p:sp>
        <p:nvSpPr>
          <p:cNvPr id="129" name="今日の一番大きなニュースは❓"/>
          <p:cNvSpPr txBox="1"/>
          <p:nvPr/>
        </p:nvSpPr>
        <p:spPr>
          <a:xfrm>
            <a:off x="210983" y="7517642"/>
            <a:ext cx="4880611" cy="723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今日の一番大きなニュースは❓</a:t>
            </a:r>
          </a:p>
        </p:txBody>
      </p:sp>
      <p:sp>
        <p:nvSpPr>
          <p:cNvPr id="130" name="四角形"/>
          <p:cNvSpPr/>
          <p:nvPr/>
        </p:nvSpPr>
        <p:spPr>
          <a:xfrm>
            <a:off x="4645212" y="5331358"/>
            <a:ext cx="7547796" cy="1022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1" name="四角形"/>
          <p:cNvSpPr/>
          <p:nvPr/>
        </p:nvSpPr>
        <p:spPr>
          <a:xfrm>
            <a:off x="669533" y="8454868"/>
            <a:ext cx="11665734" cy="108158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2" name="20面（ページ）はどんなニュース❓"/>
          <p:cNvSpPr txBox="1"/>
          <p:nvPr/>
        </p:nvSpPr>
        <p:spPr>
          <a:xfrm>
            <a:off x="161482" y="6726883"/>
            <a:ext cx="5701514" cy="723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20面（ページ）はどんなニュース❓</a:t>
            </a:r>
          </a:p>
        </p:txBody>
      </p:sp>
      <p:sp>
        <p:nvSpPr>
          <p:cNvPr id="133" name="四角形"/>
          <p:cNvSpPr/>
          <p:nvPr/>
        </p:nvSpPr>
        <p:spPr>
          <a:xfrm>
            <a:off x="5987338" y="6576974"/>
            <a:ext cx="5900265" cy="102292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新聞を読も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新聞を読もう</a:t>
            </a:r>
          </a:p>
        </p:txBody>
      </p:sp>
      <p:sp>
        <p:nvSpPr>
          <p:cNvPr id="136" name="スポーツは何面"/>
          <p:cNvSpPr txBox="1"/>
          <p:nvPr/>
        </p:nvSpPr>
        <p:spPr>
          <a:xfrm>
            <a:off x="598995" y="2575446"/>
            <a:ext cx="2514601" cy="615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スポーツは何面</a:t>
            </a:r>
          </a:p>
        </p:txBody>
      </p:sp>
      <p:sp>
        <p:nvSpPr>
          <p:cNvPr id="137" name="4コママンガは何面"/>
          <p:cNvSpPr txBox="1"/>
          <p:nvPr/>
        </p:nvSpPr>
        <p:spPr>
          <a:xfrm>
            <a:off x="305472" y="3664137"/>
            <a:ext cx="3101646" cy="615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4コママンガは何面</a:t>
            </a:r>
          </a:p>
        </p:txBody>
      </p:sp>
      <p:sp>
        <p:nvSpPr>
          <p:cNvPr id="138" name="4コママンガのタイトルは"/>
          <p:cNvSpPr txBox="1"/>
          <p:nvPr/>
        </p:nvSpPr>
        <p:spPr>
          <a:xfrm>
            <a:off x="118273" y="4752829"/>
            <a:ext cx="4120059" cy="450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4コママンガのタイトルは</a:t>
            </a:r>
          </a:p>
        </p:txBody>
      </p:sp>
      <p:sp>
        <p:nvSpPr>
          <p:cNvPr id="139" name="1部（冊）何円❓"/>
          <p:cNvSpPr txBox="1"/>
          <p:nvPr/>
        </p:nvSpPr>
        <p:spPr>
          <a:xfrm>
            <a:off x="476922" y="6155949"/>
            <a:ext cx="2758746" cy="723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1部（冊）何円❓</a:t>
            </a:r>
          </a:p>
        </p:txBody>
      </p:sp>
      <p:sp>
        <p:nvSpPr>
          <p:cNvPr id="140" name="一番気になったニュースは"/>
          <p:cNvSpPr txBox="1"/>
          <p:nvPr/>
        </p:nvSpPr>
        <p:spPr>
          <a:xfrm>
            <a:off x="80897" y="7225122"/>
            <a:ext cx="4194811" cy="615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一番気になったニュースは</a:t>
            </a:r>
          </a:p>
        </p:txBody>
      </p:sp>
      <p:sp>
        <p:nvSpPr>
          <p:cNvPr id="141" name="四角形"/>
          <p:cNvSpPr/>
          <p:nvPr/>
        </p:nvSpPr>
        <p:spPr>
          <a:xfrm>
            <a:off x="4353873" y="2371957"/>
            <a:ext cx="7547795" cy="102292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2" name="四角形"/>
          <p:cNvSpPr/>
          <p:nvPr/>
        </p:nvSpPr>
        <p:spPr>
          <a:xfrm>
            <a:off x="4353873" y="3583318"/>
            <a:ext cx="7547795" cy="102292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3" name="四角形"/>
          <p:cNvSpPr/>
          <p:nvPr/>
        </p:nvSpPr>
        <p:spPr>
          <a:xfrm>
            <a:off x="4353873" y="4794679"/>
            <a:ext cx="7547795" cy="1022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4" name="四角形"/>
          <p:cNvSpPr/>
          <p:nvPr/>
        </p:nvSpPr>
        <p:spPr>
          <a:xfrm>
            <a:off x="4491876" y="6006039"/>
            <a:ext cx="7547795" cy="102292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5" name="四角形"/>
          <p:cNvSpPr/>
          <p:nvPr/>
        </p:nvSpPr>
        <p:spPr>
          <a:xfrm>
            <a:off x="673790" y="8199285"/>
            <a:ext cx="11657221" cy="102292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新聞の良いところ悪いところ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新聞の良いところ悪いところ</a:t>
            </a:r>
          </a:p>
        </p:txBody>
      </p:sp>
      <p:sp>
        <p:nvSpPr>
          <p:cNvPr id="148" name="四角形"/>
          <p:cNvSpPr/>
          <p:nvPr/>
        </p:nvSpPr>
        <p:spPr>
          <a:xfrm>
            <a:off x="781125" y="4656675"/>
            <a:ext cx="5224743" cy="469534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9" name="四角形"/>
          <p:cNvSpPr/>
          <p:nvPr/>
        </p:nvSpPr>
        <p:spPr>
          <a:xfrm>
            <a:off x="6830262" y="4672009"/>
            <a:ext cx="5585084" cy="466467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50" name="良いところ"/>
          <p:cNvSpPr txBox="1"/>
          <p:nvPr/>
        </p:nvSpPr>
        <p:spPr>
          <a:xfrm>
            <a:off x="2574346" y="3738245"/>
            <a:ext cx="16383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良いところ</a:t>
            </a:r>
          </a:p>
        </p:txBody>
      </p:sp>
      <p:sp>
        <p:nvSpPr>
          <p:cNvPr id="151" name="悪いところ"/>
          <p:cNvSpPr txBox="1"/>
          <p:nvPr/>
        </p:nvSpPr>
        <p:spPr>
          <a:xfrm>
            <a:off x="8550647" y="3738245"/>
            <a:ext cx="16383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悪いところ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