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2400" u="none" kumimoji="0" normalizeH="0">
        <a:ln>
          <a:noFill/>
        </a:ln>
        <a:solidFill>
          <a:srgbClr val="FFFFFF"/>
        </a:solidFill>
        <a:effectLst/>
        <a:uFillTx/>
        <a:latin typeface="ヒラギノ角ゴ ProN W6"/>
        <a:ea typeface="ヒラギノ角ゴ ProN W6"/>
        <a:cs typeface="ヒラギノ角ゴ ProN W6"/>
        <a:sym typeface="ヒラギノ角ゴ ProN W6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6D6"/>
              </a:solidFill>
              <a:prstDash val="solid"/>
              <a:miter lim="400000"/>
            </a:ln>
          </a:left>
          <a:right>
            <a:ln w="254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254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6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6D6"/>
              </a:solidFill>
              <a:prstDash val="solid"/>
              <a:miter lim="400000"/>
            </a:ln>
          </a:top>
          <a:bottom>
            <a:ln w="254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solidFill>
            <a:srgbClr val="03265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solidFill>
                <a:srgbClr val="929292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84E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AAAAA"/>
              </a:solidFill>
              <a:prstDash val="solid"/>
              <a:miter lim="400000"/>
            </a:ln>
          </a:left>
          <a:right>
            <a:ln w="12700" cap="flat">
              <a:solidFill>
                <a:srgbClr val="AAAAAA"/>
              </a:solidFill>
              <a:prstDash val="solid"/>
              <a:miter lim="400000"/>
            </a:ln>
          </a:right>
          <a:top>
            <a:ln w="12700" cap="flat">
              <a:solidFill>
                <a:srgbClr val="AAAAAA"/>
              </a:solidFill>
              <a:prstDash val="solid"/>
              <a:miter lim="400000"/>
            </a:ln>
          </a:top>
          <a:bottom>
            <a:ln w="12700" cap="flat">
              <a:solidFill>
                <a:srgbClr val="AAAAAA"/>
              </a:solidFill>
              <a:prstDash val="solid"/>
              <a:miter lim="400000"/>
            </a:ln>
          </a:bottom>
          <a:insideH>
            <a:ln w="12700" cap="flat">
              <a:solidFill>
                <a:srgbClr val="AAAAAA"/>
              </a:solidFill>
              <a:prstDash val="solid"/>
              <a:miter lim="400000"/>
            </a:ln>
          </a:insideH>
          <a:insideV>
            <a:ln w="12700" cap="flat">
              <a:solidFill>
                <a:srgbClr val="AAAAAA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5">
              <a:hueOff val="106375"/>
              <a:satOff val="9554"/>
              <a:lumOff val="-13516"/>
            </a:schemeClr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D6D7D6"/>
              </a:solidFill>
              <a:prstDash val="solid"/>
              <a:miter lim="400000"/>
            </a:ln>
          </a:left>
          <a:right>
            <a:ln w="12700" cap="flat">
              <a:solidFill>
                <a:srgbClr val="D6D7D6"/>
              </a:solidFill>
              <a:prstDash val="solid"/>
              <a:miter lim="400000"/>
            </a:ln>
          </a:right>
          <a:top>
            <a:ln w="12700" cap="flat">
              <a:solidFill>
                <a:srgbClr val="D6D7D6"/>
              </a:solidFill>
              <a:prstDash val="solid"/>
              <a:miter lim="400000"/>
            </a:ln>
          </a:top>
          <a:bottom>
            <a:ln w="12700" cap="flat">
              <a:solidFill>
                <a:srgbClr val="D6D7D6"/>
              </a:solidFill>
              <a:prstDash val="solid"/>
              <a:miter lim="400000"/>
            </a:ln>
          </a:bottom>
          <a:insideH>
            <a:ln w="12700" cap="flat">
              <a:solidFill>
                <a:srgbClr val="D6D7D6"/>
              </a:solidFill>
              <a:prstDash val="solid"/>
              <a:miter lim="400000"/>
            </a:ln>
          </a:insideH>
          <a:insideV>
            <a:ln w="12700" cap="flat">
              <a:solidFill>
                <a:srgbClr val="D6D7D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6">
              <a:hueOff val="-119728"/>
              <a:satOff val="5580"/>
              <a:lumOff val="-12961"/>
            </a:schemeClr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09090"/>
              </a:solidFill>
              <a:prstDash val="solid"/>
              <a:miter lim="400000"/>
            </a:ln>
          </a:left>
          <a:right>
            <a:ln w="12700" cap="flat">
              <a:solidFill>
                <a:srgbClr val="909090"/>
              </a:solidFill>
              <a:prstDash val="solid"/>
              <a:miter lim="400000"/>
            </a:ln>
          </a:right>
          <a:top>
            <a:ln w="12700" cap="flat">
              <a:solidFill>
                <a:srgbClr val="909090"/>
              </a:solidFill>
              <a:prstDash val="solid"/>
              <a:miter lim="400000"/>
            </a:ln>
          </a:top>
          <a:bottom>
            <a:ln w="12700" cap="flat">
              <a:solidFill>
                <a:srgbClr val="909090"/>
              </a:solidFill>
              <a:prstDash val="solid"/>
              <a:miter lim="400000"/>
            </a:ln>
          </a:bottom>
          <a:insideH>
            <a:ln w="12700" cap="flat">
              <a:solidFill>
                <a:srgbClr val="909090"/>
              </a:solidFill>
              <a:prstDash val="solid"/>
              <a:miter lim="400000"/>
            </a:ln>
          </a:insideH>
          <a:insideV>
            <a:ln w="12700" cap="flat">
              <a:solidFill>
                <a:srgbClr val="90909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798089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96A0AC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929292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25400" cap="flat">
              <a:solidFill>
                <a:srgbClr val="929292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ヒラギノ角ゴ ProN W6"/>
          <a:ea typeface="ヒラギノ角ゴ ProN W6"/>
          <a:cs typeface="ヒラギノ角ゴ ProN W6"/>
        </a:font>
        <a:srgbClr val="FFFFFF"/>
      </a:tcTxStyle>
      <a:tcStyle>
        <a:tcBdr>
          <a:left>
            <a:ln w="25400" cap="flat">
              <a:solidFill>
                <a:srgbClr val="929292"/>
              </a:solidFill>
              <a:prstDash val="solid"/>
              <a:miter lim="400000"/>
            </a:ln>
          </a:left>
          <a:right>
            <a:ln w="254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25400" cap="flat">
              <a:solidFill>
                <a:srgbClr val="929292"/>
              </a:solidFill>
              <a:prstDash val="solid"/>
              <a:miter lim="400000"/>
            </a:ln>
          </a:bottom>
          <a:insideH>
            <a:ln w="25400" cap="flat">
              <a:solidFill>
                <a:srgbClr val="929292"/>
              </a:solidFill>
              <a:prstDash val="solid"/>
              <a:miter lim="400000"/>
            </a:ln>
          </a:insideH>
          <a:insideV>
            <a:ln w="254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1pPr>
    <a:lvl2pPr indent="228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2pPr>
    <a:lvl3pPr indent="457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3pPr>
    <a:lvl4pPr indent="685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4pPr>
    <a:lvl5pPr indent="9144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+mn-lt"/>
        <a:ea typeface="+mn-ea"/>
        <a:cs typeface="+mn-cs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&amp;サブ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タイトルテキスト"/>
          <p:cNvSpPr txBox="1"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タイトルテキスト</a:t>
            </a:r>
          </a:p>
        </p:txBody>
      </p:sp>
      <p:sp>
        <p:nvSpPr>
          <p:cNvPr id="12" name="本文レベル1…"/>
          <p:cNvSpPr txBox="1"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1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/>
          <p:nvPr>
            <p:ph type="body" sz="quarter" idx="13"/>
          </p:nvPr>
        </p:nvSpPr>
        <p:spPr>
          <a:xfrm>
            <a:off x="1270000" y="6362700"/>
            <a:ext cx="10464800" cy="4572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“ここに引用を入力してください。”"/>
          <p:cNvSpPr txBox="1"/>
          <p:nvPr>
            <p:ph type="body" sz="quarter" idx="14"/>
          </p:nvPr>
        </p:nvSpPr>
        <p:spPr>
          <a:xfrm>
            <a:off x="1270000" y="4308686"/>
            <a:ext cx="10464800" cy="609601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ClrTx/>
              <a:buSzTx/>
              <a:buNone/>
              <a:defRPr sz="3400"/>
            </a:lvl1pPr>
          </a:lstStyle>
          <a:p>
            <a:pPr/>
            <a:r>
              <a:t>“ここに引用を入力してください。”</a:t>
            </a:r>
          </a:p>
        </p:txBody>
      </p:sp>
      <p:sp>
        <p:nvSpPr>
          <p:cNvPr id="9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イメージ"/>
          <p:cNvSpPr/>
          <p:nvPr>
            <p:ph type="pic" idx="13"/>
          </p:nvPr>
        </p:nvSpPr>
        <p:spPr>
          <a:xfrm>
            <a:off x="-929606" y="-12700"/>
            <a:ext cx="16551777" cy="1103451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横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イメージ"/>
          <p:cNvSpPr/>
          <p:nvPr>
            <p:ph type="pic" idx="13"/>
          </p:nvPr>
        </p:nvSpPr>
        <p:spPr>
          <a:xfrm>
            <a:off x="-647700" y="508000"/>
            <a:ext cx="12369801" cy="6142538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タイトルテキスト"/>
          <p:cNvSpPr txBox="1"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22" name="本文レベル1…"/>
          <p:cNvSpPr txBox="1"/>
          <p:nvPr>
            <p:ph type="body" sz="quarter" idx="1"/>
          </p:nvPr>
        </p:nvSpPr>
        <p:spPr>
          <a:xfrm>
            <a:off x="1270000" y="81534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2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中央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タイトルテキスト"/>
          <p:cNvSpPr txBox="1"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3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縦長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イメージ"/>
          <p:cNvSpPr/>
          <p:nvPr>
            <p:ph type="pic" idx="13"/>
          </p:nvPr>
        </p:nvSpPr>
        <p:spPr>
          <a:xfrm>
            <a:off x="2451058" y="-138499"/>
            <a:ext cx="13525502" cy="9017002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タイトルテキスト"/>
          <p:cNvSpPr txBox="1"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タイトルテキスト</a:t>
            </a:r>
          </a:p>
        </p:txBody>
      </p:sp>
      <p:sp>
        <p:nvSpPr>
          <p:cNvPr id="40" name="本文レベル1…"/>
          <p:cNvSpPr txBox="1"/>
          <p:nvPr>
            <p:ph type="body" sz="quarter" idx="1"/>
          </p:nvPr>
        </p:nvSpPr>
        <p:spPr>
          <a:xfrm>
            <a:off x="952500" y="4724400"/>
            <a:ext cx="5334000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ClrTx/>
              <a:buSzTx/>
              <a:buNone/>
              <a:defRPr sz="3700"/>
            </a:lvl1pPr>
            <a:lvl2pPr marL="0" indent="0" algn="ctr">
              <a:spcBef>
                <a:spcPts val="0"/>
              </a:spcBef>
              <a:buClrTx/>
              <a:buSzTx/>
              <a:buNone/>
              <a:defRPr sz="3700"/>
            </a:lvl2pPr>
            <a:lvl3pPr marL="0" indent="0" algn="ctr">
              <a:spcBef>
                <a:spcPts val="0"/>
              </a:spcBef>
              <a:buClrTx/>
              <a:buSzTx/>
              <a:buNone/>
              <a:defRPr sz="3700"/>
            </a:lvl3pPr>
            <a:lvl4pPr marL="0" indent="0" algn="ctr">
              <a:spcBef>
                <a:spcPts val="0"/>
              </a:spcBef>
              <a:buClrTx/>
              <a:buSzTx/>
              <a:buNone/>
              <a:defRPr sz="3700"/>
            </a:lvl4pPr>
            <a:lvl5pPr marL="0" indent="0" algn="ctr">
              <a:spcBef>
                <a:spcPts val="0"/>
              </a:spcBef>
              <a:buClrTx/>
              <a:buSzTx/>
              <a:buNone/>
              <a:defRPr sz="37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（上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4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57" name="本文レベル1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5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イメージ"/>
          <p:cNvSpPr/>
          <p:nvPr>
            <p:ph type="pic" idx="13"/>
          </p:nvPr>
        </p:nvSpPr>
        <p:spPr>
          <a:xfrm>
            <a:off x="4473575" y="2032000"/>
            <a:ext cx="10287000" cy="6858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タイトルテキスト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タイトルテキスト</a:t>
            </a:r>
          </a:p>
        </p:txBody>
      </p:sp>
      <p:sp>
        <p:nvSpPr>
          <p:cNvPr id="67" name="本文レベル1…"/>
          <p:cNvSpPr txBox="1"/>
          <p:nvPr>
            <p:ph type="body" sz="half" idx="1"/>
          </p:nvPr>
        </p:nvSpPr>
        <p:spPr>
          <a:xfrm>
            <a:off x="952500" y="25908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buClrTx/>
              <a:defRPr sz="2800"/>
            </a:lvl1pPr>
            <a:lvl2pPr marL="685800" indent="-342900">
              <a:spcBef>
                <a:spcPts val="3200"/>
              </a:spcBef>
              <a:buClrTx/>
              <a:defRPr sz="2800"/>
            </a:lvl2pPr>
            <a:lvl3pPr marL="1028700" indent="-342900">
              <a:spcBef>
                <a:spcPts val="3200"/>
              </a:spcBef>
              <a:buClrTx/>
              <a:defRPr sz="2800"/>
            </a:lvl3pPr>
            <a:lvl4pPr marL="1371600" indent="-342900">
              <a:spcBef>
                <a:spcPts val="3200"/>
              </a:spcBef>
              <a:buClrTx/>
              <a:defRPr sz="2800"/>
            </a:lvl4pPr>
            <a:lvl5pPr marL="1714500" indent="-342900">
              <a:spcBef>
                <a:spcPts val="3200"/>
              </a:spcBef>
              <a:buClrTx/>
              <a:defRPr sz="2800"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6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本文レベル1…"/>
          <p:cNvSpPr txBox="1"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>
            <a:lvl1pPr>
              <a:buClrTx/>
            </a:lvl1pPr>
            <a:lvl2pPr>
              <a:buClrTx/>
            </a:lvl2pPr>
            <a:lvl3pPr>
              <a:buClrTx/>
            </a:lvl3pPr>
            <a:lvl4pPr>
              <a:buClrTx/>
            </a:lvl4pPr>
            <a:lvl5pPr>
              <a:buClrTx/>
            </a:lvl5pPr>
          </a:lstStyle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7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イメージ"/>
          <p:cNvSpPr/>
          <p:nvPr>
            <p:ph type="pic" sz="quarter" idx="13"/>
          </p:nvPr>
        </p:nvSpPr>
        <p:spPr>
          <a:xfrm>
            <a:off x="6426200" y="4965700"/>
            <a:ext cx="5886450" cy="3924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イメージ"/>
          <p:cNvSpPr/>
          <p:nvPr>
            <p:ph type="pic" sz="quarter" idx="14"/>
          </p:nvPr>
        </p:nvSpPr>
        <p:spPr>
          <a:xfrm>
            <a:off x="6737350" y="639233"/>
            <a:ext cx="5880100" cy="3920067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イメージ"/>
          <p:cNvSpPr/>
          <p:nvPr>
            <p:ph type="pic" idx="15"/>
          </p:nvPr>
        </p:nvSpPr>
        <p:spPr>
          <a:xfrm>
            <a:off x="-3400425" y="-127000"/>
            <a:ext cx="13525500" cy="90170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テキスト"/>
          <p:cNvSpPr txBox="1"/>
          <p:nvPr>
            <p:ph type="title"/>
          </p:nvPr>
        </p:nvSpPr>
        <p:spPr>
          <a:xfrm>
            <a:off x="952500" y="2540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タイトルテキスト</a:t>
            </a:r>
          </a:p>
        </p:txBody>
      </p:sp>
      <p:sp>
        <p:nvSpPr>
          <p:cNvPr id="3" name="本文レベル1…"/>
          <p:cNvSpPr txBox="1"/>
          <p:nvPr>
            <p:ph type="body" idx="1"/>
          </p:nvPr>
        </p:nvSpPr>
        <p:spPr>
          <a:xfrm>
            <a:off x="952500" y="25908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本文レベル1</a:t>
            </a:r>
          </a:p>
          <a:p>
            <a:pPr lvl="1"/>
            <a:r>
              <a:t>本文レベル2</a:t>
            </a:r>
          </a:p>
          <a:p>
            <a:pPr lvl="2"/>
            <a:r>
              <a:t>本文レベル3</a:t>
            </a:r>
          </a:p>
          <a:p>
            <a:pPr lvl="3"/>
            <a:r>
              <a:t>本文レベル4</a:t>
            </a:r>
          </a:p>
          <a:p>
            <a:pPr lvl="4"/>
            <a:r>
              <a:t>本文レベル5</a:t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6328884" y="9296400"/>
            <a:ext cx="340259" cy="324306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>
          <a:srgbClr val="FFFFFF"/>
        </a:buClr>
        <a:buSzPct val="145000"/>
        <a:buFontTx/>
        <a:buChar char="•"/>
        <a:tabLst/>
        <a:defRPr b="0" baseline="0" cap="none" i="0" spc="0" strike="noStrike" sz="32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3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600" u="none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5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大人って・友だちって…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 defTabSz="554990">
              <a:defRPr sz="7600"/>
            </a:pPr>
            <a:r>
              <a:t>大人って・友だちって</a:t>
            </a:r>
          </a:p>
          <a:p>
            <a:pPr defTabSz="554990">
              <a:defRPr sz="7600"/>
            </a:pPr>
            <a:r>
              <a:t>なんだ❓</a:t>
            </a:r>
          </a:p>
        </p:txBody>
      </p:sp>
      <p:sp>
        <p:nvSpPr>
          <p:cNvPr id="120" name="どんな人かな"/>
          <p:cNvSpPr txBox="1"/>
          <p:nvPr>
            <p:ph type="subTitle" sz="quarter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どんな人かな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大人ってどんな人❓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大人ってどんな人❓</a:t>
            </a:r>
          </a:p>
        </p:txBody>
      </p:sp>
      <p:sp>
        <p:nvSpPr>
          <p:cNvPr id="123" name="四角形"/>
          <p:cNvSpPr/>
          <p:nvPr/>
        </p:nvSpPr>
        <p:spPr>
          <a:xfrm>
            <a:off x="458247" y="2965672"/>
            <a:ext cx="5839460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4" name="四角形"/>
          <p:cNvSpPr/>
          <p:nvPr/>
        </p:nvSpPr>
        <p:spPr>
          <a:xfrm>
            <a:off x="458247" y="5269053"/>
            <a:ext cx="5839460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5" name="四角形"/>
          <p:cNvSpPr/>
          <p:nvPr/>
        </p:nvSpPr>
        <p:spPr>
          <a:xfrm>
            <a:off x="458247" y="7572433"/>
            <a:ext cx="5839460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6" name="四角形"/>
          <p:cNvSpPr/>
          <p:nvPr/>
        </p:nvSpPr>
        <p:spPr>
          <a:xfrm>
            <a:off x="6826413" y="2965672"/>
            <a:ext cx="5839459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7" name="四角形"/>
          <p:cNvSpPr/>
          <p:nvPr/>
        </p:nvSpPr>
        <p:spPr>
          <a:xfrm>
            <a:off x="6826413" y="5269053"/>
            <a:ext cx="5839459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28" name="四角形"/>
          <p:cNvSpPr/>
          <p:nvPr/>
        </p:nvSpPr>
        <p:spPr>
          <a:xfrm>
            <a:off x="6826413" y="7572433"/>
            <a:ext cx="5839459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友だちってどんな人❓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友だちってどんな人❓</a:t>
            </a:r>
          </a:p>
        </p:txBody>
      </p:sp>
      <p:sp>
        <p:nvSpPr>
          <p:cNvPr id="131" name="四角形"/>
          <p:cNvSpPr/>
          <p:nvPr/>
        </p:nvSpPr>
        <p:spPr>
          <a:xfrm>
            <a:off x="458247" y="2965672"/>
            <a:ext cx="5839460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2" name="四角形"/>
          <p:cNvSpPr/>
          <p:nvPr/>
        </p:nvSpPr>
        <p:spPr>
          <a:xfrm>
            <a:off x="458247" y="5269053"/>
            <a:ext cx="5839460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3" name="四角形"/>
          <p:cNvSpPr/>
          <p:nvPr/>
        </p:nvSpPr>
        <p:spPr>
          <a:xfrm>
            <a:off x="458247" y="7572433"/>
            <a:ext cx="5839460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4" name="四角形"/>
          <p:cNvSpPr/>
          <p:nvPr/>
        </p:nvSpPr>
        <p:spPr>
          <a:xfrm>
            <a:off x="6826413" y="2965672"/>
            <a:ext cx="5839459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5" name="四角形"/>
          <p:cNvSpPr/>
          <p:nvPr/>
        </p:nvSpPr>
        <p:spPr>
          <a:xfrm>
            <a:off x="6826413" y="5269053"/>
            <a:ext cx="5839459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  <p:sp>
        <p:nvSpPr>
          <p:cNvPr id="136" name="四角形"/>
          <p:cNvSpPr/>
          <p:nvPr/>
        </p:nvSpPr>
        <p:spPr>
          <a:xfrm>
            <a:off x="6826413" y="7572433"/>
            <a:ext cx="5839459" cy="1750709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知り合いとはどうちがう❓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>
            <a:lvl1pPr defTabSz="525779">
              <a:defRPr sz="7200"/>
            </a:lvl1pPr>
          </a:lstStyle>
          <a:p>
            <a:pPr/>
            <a:r>
              <a:t>知り合いとはどうちがう❓</a:t>
            </a:r>
          </a:p>
        </p:txBody>
      </p:sp>
      <p:sp>
        <p:nvSpPr>
          <p:cNvPr id="139" name="四角形"/>
          <p:cNvSpPr/>
          <p:nvPr/>
        </p:nvSpPr>
        <p:spPr>
          <a:xfrm>
            <a:off x="1538295" y="2689960"/>
            <a:ext cx="9773917" cy="5582305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友だちを大切にするって…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defTabSz="414781">
              <a:defRPr sz="5680"/>
            </a:pPr>
            <a:r>
              <a:t>友だちを大切にするって</a:t>
            </a:r>
          </a:p>
          <a:p>
            <a:pPr defTabSz="414781">
              <a:defRPr sz="5680"/>
            </a:pPr>
            <a:r>
              <a:t>どうすること❓</a:t>
            </a:r>
          </a:p>
        </p:txBody>
      </p:sp>
      <p:sp>
        <p:nvSpPr>
          <p:cNvPr id="142" name="四角形"/>
          <p:cNvSpPr/>
          <p:nvPr/>
        </p:nvSpPr>
        <p:spPr>
          <a:xfrm>
            <a:off x="1538295" y="2689960"/>
            <a:ext cx="9645341" cy="6173760"/>
          </a:xfrm>
          <a:prstGeom prst="rect">
            <a:avLst/>
          </a:prstGeom>
          <a:solidFill>
            <a:schemeClr val="accent1">
              <a:lumOff val="13529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>
              <a:defRPr sz="2200">
                <a:latin typeface="+mn-lt"/>
                <a:ea typeface="+mn-ea"/>
                <a:cs typeface="+mn-cs"/>
                <a:sym typeface="ヒラギノ角ゴ ProN W3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Black">
  <a:themeElements>
    <a:clrScheme name="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0A89D"/>
      </a:accent2>
      <a:accent3>
        <a:srgbClr val="1DB100"/>
      </a:accent3>
      <a:accent4>
        <a:srgbClr val="F8BA00"/>
      </a:accent4>
      <a:accent5>
        <a:srgbClr val="EE220C"/>
      </a:accent5>
      <a:accent6>
        <a:srgbClr val="CB297B"/>
      </a:accent6>
      <a:hlink>
        <a:srgbClr val="0000FF"/>
      </a:hlink>
      <a:folHlink>
        <a:srgbClr val="FF00FF"/>
      </a:folHlink>
    </a:clrScheme>
    <a:fontScheme name="Black">
      <a:majorFont>
        <a:latin typeface="ヒラギノ角ゴ ProN W3"/>
        <a:ea typeface="ヒラギノ角ゴ ProN W3"/>
        <a:cs typeface="ヒラギノ角ゴ ProN W3"/>
      </a:majorFont>
      <a:minorFont>
        <a:latin typeface="ヒラギノ角ゴ ProN W3"/>
        <a:ea typeface="ヒラギノ角ゴ ProN W3"/>
        <a:cs typeface="ヒラギノ角ゴ ProN W3"/>
      </a:minorFont>
    </a:fontScheme>
    <a:fmtScheme name="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>
            <a:lumOff val="13529"/>
          </a:schemeClr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6"/>
            <a:ea typeface="ヒラギノ角ゴ ProN W6"/>
            <a:cs typeface="ヒラギノ角ゴ ProN W6"/>
            <a:sym typeface="ヒラギノ角ゴ ProN W6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