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一人暮らしの費用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一人暮らしの費用</a:t>
            </a:r>
          </a:p>
        </p:txBody>
      </p:sp>
      <p:sp>
        <p:nvSpPr>
          <p:cNvPr id="120" name="バイトしたら何時間❓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バイトしたら何時間❓</a:t>
            </a:r>
          </a:p>
        </p:txBody>
      </p:sp>
      <p:pic>
        <p:nvPicPr>
          <p:cNvPr id="121" name="hitorigurashi_man.png" descr="hitorigurashi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946348" y="6150182"/>
            <a:ext cx="3620302" cy="30812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7361" y="6248400"/>
            <a:ext cx="2857501" cy="2857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わたしのこだわり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わたしのこだわり</a:t>
            </a:r>
          </a:p>
        </p:txBody>
      </p:sp>
      <p:sp>
        <p:nvSpPr>
          <p:cNvPr id="125" name="四角形"/>
          <p:cNvSpPr/>
          <p:nvPr/>
        </p:nvSpPr>
        <p:spPr>
          <a:xfrm>
            <a:off x="4108534" y="2237595"/>
            <a:ext cx="8084473" cy="207367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6" name="部屋選び"/>
          <p:cNvSpPr txBox="1"/>
          <p:nvPr/>
        </p:nvSpPr>
        <p:spPr>
          <a:xfrm>
            <a:off x="718416" y="2419680"/>
            <a:ext cx="2705101" cy="1073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部屋選び</a:t>
            </a:r>
          </a:p>
        </p:txBody>
      </p:sp>
      <p:sp>
        <p:nvSpPr>
          <p:cNvPr id="127" name="家電選び"/>
          <p:cNvSpPr txBox="1"/>
          <p:nvPr/>
        </p:nvSpPr>
        <p:spPr>
          <a:xfrm>
            <a:off x="591490" y="5203823"/>
            <a:ext cx="2705101" cy="1073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家電選び</a:t>
            </a:r>
          </a:p>
        </p:txBody>
      </p:sp>
      <p:sp>
        <p:nvSpPr>
          <p:cNvPr id="128" name="家具選び"/>
          <p:cNvSpPr txBox="1"/>
          <p:nvPr/>
        </p:nvSpPr>
        <p:spPr>
          <a:xfrm>
            <a:off x="591490" y="7494935"/>
            <a:ext cx="2705101" cy="1073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家具選び</a:t>
            </a:r>
          </a:p>
        </p:txBody>
      </p:sp>
      <p:sp>
        <p:nvSpPr>
          <p:cNvPr id="129" name="四角形"/>
          <p:cNvSpPr/>
          <p:nvPr/>
        </p:nvSpPr>
        <p:spPr>
          <a:xfrm>
            <a:off x="4108534" y="4703564"/>
            <a:ext cx="8084473" cy="207367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0" name="四角形"/>
          <p:cNvSpPr/>
          <p:nvPr/>
        </p:nvSpPr>
        <p:spPr>
          <a:xfrm>
            <a:off x="4108534" y="7169534"/>
            <a:ext cx="8084473" cy="207367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費用の合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費用の合計</a:t>
            </a:r>
          </a:p>
        </p:txBody>
      </p:sp>
      <p:sp>
        <p:nvSpPr>
          <p:cNvPr id="133" name="円"/>
          <p:cNvSpPr/>
          <p:nvPr/>
        </p:nvSpPr>
        <p:spPr>
          <a:xfrm>
            <a:off x="3571855" y="2237595"/>
            <a:ext cx="8084473" cy="1437324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34" name="家賃"/>
          <p:cNvSpPr txBox="1"/>
          <p:nvPr/>
        </p:nvSpPr>
        <p:spPr>
          <a:xfrm>
            <a:off x="1366116" y="2419680"/>
            <a:ext cx="1409701" cy="1073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家賃</a:t>
            </a:r>
          </a:p>
        </p:txBody>
      </p:sp>
      <p:sp>
        <p:nvSpPr>
          <p:cNvPr id="135" name="家電"/>
          <p:cNvSpPr txBox="1"/>
          <p:nvPr/>
        </p:nvSpPr>
        <p:spPr>
          <a:xfrm>
            <a:off x="1366116" y="3988048"/>
            <a:ext cx="1409701" cy="1073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家電</a:t>
            </a:r>
          </a:p>
        </p:txBody>
      </p:sp>
      <p:sp>
        <p:nvSpPr>
          <p:cNvPr id="136" name="家具選び"/>
          <p:cNvSpPr txBox="1"/>
          <p:nvPr/>
        </p:nvSpPr>
        <p:spPr>
          <a:xfrm>
            <a:off x="718416" y="6025256"/>
            <a:ext cx="2705101" cy="1073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家具選び</a:t>
            </a:r>
          </a:p>
        </p:txBody>
      </p:sp>
      <p:sp>
        <p:nvSpPr>
          <p:cNvPr id="137" name="円"/>
          <p:cNvSpPr/>
          <p:nvPr/>
        </p:nvSpPr>
        <p:spPr>
          <a:xfrm>
            <a:off x="3571855" y="3906213"/>
            <a:ext cx="8084473" cy="1582994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38" name="円"/>
          <p:cNvSpPr/>
          <p:nvPr/>
        </p:nvSpPr>
        <p:spPr>
          <a:xfrm>
            <a:off x="3571855" y="5850838"/>
            <a:ext cx="8084473" cy="142199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39" name="合計"/>
          <p:cNvSpPr txBox="1"/>
          <p:nvPr/>
        </p:nvSpPr>
        <p:spPr>
          <a:xfrm>
            <a:off x="1216190" y="8400602"/>
            <a:ext cx="1409701" cy="1073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合計</a:t>
            </a:r>
          </a:p>
        </p:txBody>
      </p:sp>
      <p:sp>
        <p:nvSpPr>
          <p:cNvPr id="140" name="円"/>
          <p:cNvSpPr/>
          <p:nvPr/>
        </p:nvSpPr>
        <p:spPr>
          <a:xfrm>
            <a:off x="3694524" y="8226183"/>
            <a:ext cx="8084474" cy="142199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平均何時間働け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平均何時間働けば</a:t>
            </a:r>
          </a:p>
        </p:txBody>
      </p:sp>
      <p:sp>
        <p:nvSpPr>
          <p:cNvPr id="143" name="何のバイト❓"/>
          <p:cNvSpPr txBox="1"/>
          <p:nvPr/>
        </p:nvSpPr>
        <p:spPr>
          <a:xfrm>
            <a:off x="417773" y="2526007"/>
            <a:ext cx="3981070" cy="952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何のバイト❓</a:t>
            </a:r>
          </a:p>
        </p:txBody>
      </p:sp>
      <p:sp>
        <p:nvSpPr>
          <p:cNvPr id="144" name="時給は❓"/>
          <p:cNvSpPr txBox="1"/>
          <p:nvPr/>
        </p:nvSpPr>
        <p:spPr>
          <a:xfrm>
            <a:off x="415153" y="4066249"/>
            <a:ext cx="2705101" cy="1275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時給は❓</a:t>
            </a:r>
          </a:p>
        </p:txBody>
      </p:sp>
      <p:sp>
        <p:nvSpPr>
          <p:cNvPr id="145" name="家賃+家電+家具"/>
          <p:cNvSpPr txBox="1"/>
          <p:nvPr/>
        </p:nvSpPr>
        <p:spPr>
          <a:xfrm>
            <a:off x="228466" y="5506326"/>
            <a:ext cx="4887850" cy="1073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家賃+家電+家具</a:t>
            </a:r>
          </a:p>
        </p:txBody>
      </p:sp>
      <p:sp>
        <p:nvSpPr>
          <p:cNvPr id="146" name="それだけ稼ぐには何時間働けばいい❓"/>
          <p:cNvSpPr txBox="1"/>
          <p:nvPr/>
        </p:nvSpPr>
        <p:spPr>
          <a:xfrm>
            <a:off x="452532" y="6995056"/>
            <a:ext cx="11125201" cy="1275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/>
            </a:lvl1pPr>
          </a:lstStyle>
          <a:p>
            <a:pPr/>
            <a:r>
              <a:t>それだけ稼ぐには何時間働けばいい❓</a:t>
            </a:r>
          </a:p>
        </p:txBody>
      </p:sp>
      <p:sp>
        <p:nvSpPr>
          <p:cNvPr id="147" name="時間"/>
          <p:cNvSpPr/>
          <p:nvPr/>
        </p:nvSpPr>
        <p:spPr>
          <a:xfrm>
            <a:off x="3694524" y="8226183"/>
            <a:ext cx="8084474" cy="142199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時間</a:t>
            </a:r>
          </a:p>
        </p:txBody>
      </p:sp>
      <p:sp>
        <p:nvSpPr>
          <p:cNvPr id="148" name="円"/>
          <p:cNvSpPr/>
          <p:nvPr/>
        </p:nvSpPr>
        <p:spPr>
          <a:xfrm>
            <a:off x="5209223" y="5540830"/>
            <a:ext cx="7003448" cy="142199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49" name="円"/>
          <p:cNvSpPr/>
          <p:nvPr/>
        </p:nvSpPr>
        <p:spPr>
          <a:xfrm>
            <a:off x="5236057" y="3993033"/>
            <a:ext cx="7233454" cy="142199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0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0" name="四角形"/>
          <p:cNvSpPr/>
          <p:nvPr/>
        </p:nvSpPr>
        <p:spPr>
          <a:xfrm>
            <a:off x="4442538" y="2431088"/>
            <a:ext cx="8084474" cy="142199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