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media/image1.jpeg" ContentType="image/jpe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84E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hueOff val="-119728"/>
              <a:satOff val="5580"/>
              <a:lumOff val="-12961"/>
            </a:scheme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798089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/Relationships>

</file>

<file path=ppt/media/image1.jpeg>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&amp;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タイトルテキスト</a:t>
            </a:r>
          </a:p>
        </p:txBody>
      </p:sp>
      <p:sp>
        <p:nvSpPr>
          <p:cNvPr id="12" name="本文レベル1…"/>
          <p:cNvSpPr txBox="1"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/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“ここに引用を入力してください。”"/>
          <p:cNvSpPr txBox="1"/>
          <p:nvPr>
            <p:ph type="body" sz="quarter" idx="14"/>
          </p:nvPr>
        </p:nvSpPr>
        <p:spPr>
          <a:xfrm>
            <a:off x="1270000" y="4308686"/>
            <a:ext cx="10464800" cy="6096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3400"/>
            </a:lvl1pPr>
          </a:lstStyle>
          <a:p>
            <a:pPr/>
            <a:r>
              <a:t>“ここに引用を入力してください。”</a:t>
            </a:r>
          </a:p>
        </p:txBody>
      </p:sp>
      <p:sp>
        <p:nvSpPr>
          <p:cNvPr id="9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イメージ"/>
          <p:cNvSpPr/>
          <p:nvPr>
            <p:ph type="pic" idx="13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横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イメージ"/>
          <p:cNvSpPr/>
          <p:nvPr>
            <p:ph type="pic" idx="13"/>
          </p:nvPr>
        </p:nvSpPr>
        <p:spPr>
          <a:xfrm>
            <a:off x="-647700" y="508000"/>
            <a:ext cx="12369801" cy="614253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タイトルテキスト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22" name="本文レベル1…"/>
          <p:cNvSpPr txBox="1"/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2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中央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タイトルテキスト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3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縦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イメージ"/>
          <p:cNvSpPr/>
          <p:nvPr>
            <p:ph type="pic" idx="13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タイトルテキスト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40" name="本文レベル1…"/>
          <p:cNvSpPr txBox="1"/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上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4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57" name="本文レベル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イメージ"/>
          <p:cNvSpPr/>
          <p:nvPr>
            <p:ph type="pic" idx="13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67" name="本文レベル1…"/>
          <p:cNvSpPr txBox="1"/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buClrTx/>
              <a:defRPr sz="2800"/>
            </a:lvl1pPr>
            <a:lvl2pPr marL="685800" indent="-342900">
              <a:spcBef>
                <a:spcPts val="3200"/>
              </a:spcBef>
              <a:buClrTx/>
              <a:defRPr sz="2800"/>
            </a:lvl2pPr>
            <a:lvl3pPr marL="1028700" indent="-342900">
              <a:spcBef>
                <a:spcPts val="3200"/>
              </a:spcBef>
              <a:buClrTx/>
              <a:defRPr sz="2800"/>
            </a:lvl3pPr>
            <a:lvl4pPr marL="1371600" indent="-342900">
              <a:spcBef>
                <a:spcPts val="3200"/>
              </a:spcBef>
              <a:buClrTx/>
              <a:defRPr sz="2800"/>
            </a:lvl4pPr>
            <a:lvl5pPr marL="1714500" indent="-342900">
              <a:spcBef>
                <a:spcPts val="3200"/>
              </a:spcBef>
              <a:buClrTx/>
              <a:defRPr sz="28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6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本文レベル1…"/>
          <p:cNvSpPr txBox="1"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イメージ"/>
          <p:cNvSpPr/>
          <p:nvPr>
            <p:ph type="pic" sz="quarter" idx="13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イメージ"/>
          <p:cNvSpPr/>
          <p:nvPr>
            <p:ph type="pic" sz="quarter" idx="14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イメージ"/>
          <p:cNvSpPr/>
          <p:nvPr>
            <p:ph type="pic" idx="15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タイトルテキスト</a:t>
            </a:r>
          </a:p>
        </p:txBody>
      </p:sp>
      <p:sp>
        <p:nvSpPr>
          <p:cNvPr id="3" name="本文レベル1…"/>
          <p:cNvSpPr txBox="1"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Relationship Id="rId3" Type="http://schemas.openxmlformats.org/officeDocument/2006/relationships/image" Target="../media/image1.jpeg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一人暮らしの費用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一人暮らしの費用</a:t>
            </a:r>
          </a:p>
        </p:txBody>
      </p:sp>
      <p:sp>
        <p:nvSpPr>
          <p:cNvPr id="120" name="バイトしたら何時間❓"/>
          <p:cNvSpPr txBox="1"/>
          <p:nvPr>
            <p:ph type="subTitle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バイトしたら何時間❓</a:t>
            </a:r>
          </a:p>
        </p:txBody>
      </p:sp>
      <p:pic>
        <p:nvPicPr>
          <p:cNvPr id="121" name="hitorigurashi_man.png" descr="hitorigurashi_man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8946348" y="6150182"/>
            <a:ext cx="3620302" cy="3081280"/>
          </a:xfrm>
          <a:prstGeom prst="rect">
            <a:avLst/>
          </a:prstGeom>
          <a:ln w="12700">
            <a:miter lim="400000"/>
          </a:ln>
        </p:spPr>
      </p:pic>
      <p:pic>
        <p:nvPicPr>
          <p:cNvPr id="122" name="Unknown.jpeg" descr="Unknown.jpeg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557361" y="6248400"/>
            <a:ext cx="2857501" cy="2857500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わたしのこだわり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わたしのこだわり</a:t>
            </a:r>
          </a:p>
        </p:txBody>
      </p:sp>
      <p:sp>
        <p:nvSpPr>
          <p:cNvPr id="125" name="四角形"/>
          <p:cNvSpPr/>
          <p:nvPr/>
        </p:nvSpPr>
        <p:spPr>
          <a:xfrm>
            <a:off x="4108534" y="2237595"/>
            <a:ext cx="8084473" cy="207367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30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6" name="部屋選び"/>
          <p:cNvSpPr txBox="1"/>
          <p:nvPr/>
        </p:nvSpPr>
        <p:spPr>
          <a:xfrm>
            <a:off x="718416" y="2419680"/>
            <a:ext cx="2705101" cy="10731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部屋選び</a:t>
            </a:r>
          </a:p>
        </p:txBody>
      </p:sp>
      <p:sp>
        <p:nvSpPr>
          <p:cNvPr id="127" name="家電選び"/>
          <p:cNvSpPr txBox="1"/>
          <p:nvPr/>
        </p:nvSpPr>
        <p:spPr>
          <a:xfrm>
            <a:off x="591490" y="5203823"/>
            <a:ext cx="2705101" cy="10731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家電選び</a:t>
            </a:r>
          </a:p>
        </p:txBody>
      </p:sp>
      <p:sp>
        <p:nvSpPr>
          <p:cNvPr id="128" name="家具選び"/>
          <p:cNvSpPr txBox="1"/>
          <p:nvPr/>
        </p:nvSpPr>
        <p:spPr>
          <a:xfrm>
            <a:off x="591490" y="7494935"/>
            <a:ext cx="2705101" cy="10731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家具選び</a:t>
            </a:r>
          </a:p>
        </p:txBody>
      </p:sp>
      <p:sp>
        <p:nvSpPr>
          <p:cNvPr id="129" name="四角形"/>
          <p:cNvSpPr/>
          <p:nvPr/>
        </p:nvSpPr>
        <p:spPr>
          <a:xfrm>
            <a:off x="4108534" y="4703564"/>
            <a:ext cx="8084473" cy="2073672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30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0" name="四角形"/>
          <p:cNvSpPr/>
          <p:nvPr/>
        </p:nvSpPr>
        <p:spPr>
          <a:xfrm>
            <a:off x="4108534" y="7169534"/>
            <a:ext cx="8084473" cy="207367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30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費用の合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費用の合計</a:t>
            </a:r>
          </a:p>
        </p:txBody>
      </p:sp>
      <p:sp>
        <p:nvSpPr>
          <p:cNvPr id="133" name="円"/>
          <p:cNvSpPr/>
          <p:nvPr/>
        </p:nvSpPr>
        <p:spPr>
          <a:xfrm>
            <a:off x="3571855" y="2237595"/>
            <a:ext cx="8084473" cy="1437324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30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pPr/>
            <a:r>
              <a:t>円</a:t>
            </a:r>
          </a:p>
        </p:txBody>
      </p:sp>
      <p:sp>
        <p:nvSpPr>
          <p:cNvPr id="134" name="家賃"/>
          <p:cNvSpPr txBox="1"/>
          <p:nvPr/>
        </p:nvSpPr>
        <p:spPr>
          <a:xfrm>
            <a:off x="1366116" y="2419680"/>
            <a:ext cx="1409701" cy="10731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家賃</a:t>
            </a:r>
          </a:p>
        </p:txBody>
      </p:sp>
      <p:sp>
        <p:nvSpPr>
          <p:cNvPr id="135" name="家電"/>
          <p:cNvSpPr txBox="1"/>
          <p:nvPr/>
        </p:nvSpPr>
        <p:spPr>
          <a:xfrm>
            <a:off x="1366116" y="3988048"/>
            <a:ext cx="1409701" cy="10731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家電</a:t>
            </a:r>
          </a:p>
        </p:txBody>
      </p:sp>
      <p:sp>
        <p:nvSpPr>
          <p:cNvPr id="136" name="家具選び"/>
          <p:cNvSpPr txBox="1"/>
          <p:nvPr/>
        </p:nvSpPr>
        <p:spPr>
          <a:xfrm>
            <a:off x="718416" y="6025256"/>
            <a:ext cx="2705101" cy="10731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家具選び</a:t>
            </a:r>
          </a:p>
        </p:txBody>
      </p:sp>
      <p:sp>
        <p:nvSpPr>
          <p:cNvPr id="137" name="円"/>
          <p:cNvSpPr/>
          <p:nvPr/>
        </p:nvSpPr>
        <p:spPr>
          <a:xfrm>
            <a:off x="3571855" y="3906213"/>
            <a:ext cx="8084473" cy="1582994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30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pPr/>
            <a:r>
              <a:t>円</a:t>
            </a:r>
          </a:p>
        </p:txBody>
      </p:sp>
      <p:sp>
        <p:nvSpPr>
          <p:cNvPr id="138" name="円"/>
          <p:cNvSpPr/>
          <p:nvPr/>
        </p:nvSpPr>
        <p:spPr>
          <a:xfrm>
            <a:off x="3571855" y="5850838"/>
            <a:ext cx="8084473" cy="1421990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30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pPr/>
            <a:r>
              <a:t>円</a:t>
            </a:r>
          </a:p>
        </p:txBody>
      </p:sp>
      <p:sp>
        <p:nvSpPr>
          <p:cNvPr id="139" name="合計"/>
          <p:cNvSpPr txBox="1"/>
          <p:nvPr/>
        </p:nvSpPr>
        <p:spPr>
          <a:xfrm>
            <a:off x="1216190" y="8400602"/>
            <a:ext cx="1409701" cy="10731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合計</a:t>
            </a:r>
          </a:p>
        </p:txBody>
      </p:sp>
      <p:sp>
        <p:nvSpPr>
          <p:cNvPr id="140" name="円"/>
          <p:cNvSpPr/>
          <p:nvPr/>
        </p:nvSpPr>
        <p:spPr>
          <a:xfrm>
            <a:off x="3694524" y="8226183"/>
            <a:ext cx="8084474" cy="142199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30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pPr/>
            <a:r>
              <a:t>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平均何時間働けば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平均何時間働けば</a:t>
            </a:r>
          </a:p>
        </p:txBody>
      </p:sp>
      <p:sp>
        <p:nvSpPr>
          <p:cNvPr id="143" name="何のバイト❓"/>
          <p:cNvSpPr txBox="1"/>
          <p:nvPr/>
        </p:nvSpPr>
        <p:spPr>
          <a:xfrm>
            <a:off x="417773" y="2526007"/>
            <a:ext cx="3981070" cy="9525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何のバイト❓</a:t>
            </a:r>
          </a:p>
        </p:txBody>
      </p:sp>
      <p:sp>
        <p:nvSpPr>
          <p:cNvPr id="144" name="時給は❓"/>
          <p:cNvSpPr txBox="1"/>
          <p:nvPr/>
        </p:nvSpPr>
        <p:spPr>
          <a:xfrm>
            <a:off x="415153" y="4066249"/>
            <a:ext cx="2705101" cy="12755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時給は❓</a:t>
            </a:r>
          </a:p>
        </p:txBody>
      </p:sp>
      <p:sp>
        <p:nvSpPr>
          <p:cNvPr id="145" name="家賃+家電+家具"/>
          <p:cNvSpPr txBox="1"/>
          <p:nvPr/>
        </p:nvSpPr>
        <p:spPr>
          <a:xfrm>
            <a:off x="228466" y="5506326"/>
            <a:ext cx="4887850" cy="10731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家賃+家電+家具</a:t>
            </a:r>
          </a:p>
        </p:txBody>
      </p:sp>
      <p:sp>
        <p:nvSpPr>
          <p:cNvPr id="146" name="それだけ稼ぐには何時間働けばいい❓"/>
          <p:cNvSpPr txBox="1"/>
          <p:nvPr/>
        </p:nvSpPr>
        <p:spPr>
          <a:xfrm>
            <a:off x="452532" y="6995056"/>
            <a:ext cx="11125201" cy="12755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5100"/>
            </a:lvl1pPr>
          </a:lstStyle>
          <a:p>
            <a:pPr/>
            <a:r>
              <a:t>それだけ稼ぐには何時間働けばいい❓</a:t>
            </a:r>
          </a:p>
        </p:txBody>
      </p:sp>
      <p:sp>
        <p:nvSpPr>
          <p:cNvPr id="147" name="時間"/>
          <p:cNvSpPr/>
          <p:nvPr/>
        </p:nvSpPr>
        <p:spPr>
          <a:xfrm>
            <a:off x="3694524" y="8226183"/>
            <a:ext cx="8084474" cy="142199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30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pPr/>
            <a:r>
              <a:t>時間</a:t>
            </a:r>
          </a:p>
        </p:txBody>
      </p:sp>
      <p:sp>
        <p:nvSpPr>
          <p:cNvPr id="148" name="円"/>
          <p:cNvSpPr/>
          <p:nvPr/>
        </p:nvSpPr>
        <p:spPr>
          <a:xfrm>
            <a:off x="5209223" y="5540830"/>
            <a:ext cx="7003448" cy="1421990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30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pPr/>
            <a:r>
              <a:t>円</a:t>
            </a:r>
          </a:p>
        </p:txBody>
      </p:sp>
      <p:sp>
        <p:nvSpPr>
          <p:cNvPr id="149" name="円"/>
          <p:cNvSpPr/>
          <p:nvPr/>
        </p:nvSpPr>
        <p:spPr>
          <a:xfrm>
            <a:off x="5236057" y="3993033"/>
            <a:ext cx="7233454" cy="1421990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3000">
                <a:latin typeface="+mn-lt"/>
                <a:ea typeface="+mn-ea"/>
                <a:cs typeface="+mn-cs"/>
                <a:sym typeface="ヒラギノ角ゴ ProN W3"/>
              </a:defRPr>
            </a:lvl1pPr>
          </a:lstStyle>
          <a:p>
            <a:pPr/>
            <a:r>
              <a:t>円</a:t>
            </a:r>
          </a:p>
        </p:txBody>
      </p:sp>
      <p:sp>
        <p:nvSpPr>
          <p:cNvPr id="150" name="四角形"/>
          <p:cNvSpPr/>
          <p:nvPr/>
        </p:nvSpPr>
        <p:spPr>
          <a:xfrm>
            <a:off x="4442538" y="2431088"/>
            <a:ext cx="8084474" cy="1421990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30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