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84E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hueOff val="-119728"/>
              <a:satOff val="5580"/>
              <a:lumOff val="-12961"/>
            </a:scheme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798089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/Relationships>
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&amp;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タイトルテキスト</a:t>
            </a:r>
          </a:p>
        </p:txBody>
      </p:sp>
      <p:sp>
        <p:nvSpPr>
          <p:cNvPr id="12" name="本文レベル1…"/>
          <p:cNvSpPr txBox="1"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/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“ここに引用を入力してください。”"/>
          <p:cNvSpPr txBox="1"/>
          <p:nvPr>
            <p:ph type="body" sz="quarter" idx="14"/>
          </p:nvPr>
        </p:nvSpPr>
        <p:spPr>
          <a:xfrm>
            <a:off x="1270000" y="4308686"/>
            <a:ext cx="10464800" cy="6096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3400"/>
            </a:lvl1pPr>
          </a:lstStyle>
          <a:p>
            <a:pPr/>
            <a:r>
              <a:t>“ここに引用を入力してください。”</a:t>
            </a:r>
          </a:p>
        </p:txBody>
      </p:sp>
      <p:sp>
        <p:nvSpPr>
          <p:cNvPr id="9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イメージ"/>
          <p:cNvSpPr/>
          <p:nvPr>
            <p:ph type="pic" idx="13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横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イメージ"/>
          <p:cNvSpPr/>
          <p:nvPr>
            <p:ph type="pic" idx="13"/>
          </p:nvPr>
        </p:nvSpPr>
        <p:spPr>
          <a:xfrm>
            <a:off x="-647700" y="508000"/>
            <a:ext cx="12369801" cy="614253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タイトルテキスト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22" name="本文レベル1…"/>
          <p:cNvSpPr txBox="1"/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2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中央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タイトルテキスト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3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縦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イメージ"/>
          <p:cNvSpPr/>
          <p:nvPr>
            <p:ph type="pic" idx="13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タイトルテキスト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40" name="本文レベル1…"/>
          <p:cNvSpPr txBox="1"/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上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4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57" name="本文レベル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イメージ"/>
          <p:cNvSpPr/>
          <p:nvPr>
            <p:ph type="pic" idx="13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67" name="本文レベル1…"/>
          <p:cNvSpPr txBox="1"/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buClrTx/>
              <a:defRPr sz="2800"/>
            </a:lvl1pPr>
            <a:lvl2pPr marL="685800" indent="-342900">
              <a:spcBef>
                <a:spcPts val="3200"/>
              </a:spcBef>
              <a:buClrTx/>
              <a:defRPr sz="2800"/>
            </a:lvl2pPr>
            <a:lvl3pPr marL="1028700" indent="-342900">
              <a:spcBef>
                <a:spcPts val="3200"/>
              </a:spcBef>
              <a:buClrTx/>
              <a:defRPr sz="2800"/>
            </a:lvl3pPr>
            <a:lvl4pPr marL="1371600" indent="-342900">
              <a:spcBef>
                <a:spcPts val="3200"/>
              </a:spcBef>
              <a:buClrTx/>
              <a:defRPr sz="2800"/>
            </a:lvl4pPr>
            <a:lvl5pPr marL="1714500" indent="-342900">
              <a:spcBef>
                <a:spcPts val="3200"/>
              </a:spcBef>
              <a:buClrTx/>
              <a:defRPr sz="28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6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本文レベル1…"/>
          <p:cNvSpPr txBox="1"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イメージ"/>
          <p:cNvSpPr/>
          <p:nvPr>
            <p:ph type="pic" sz="quarter" idx="13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イメージ"/>
          <p:cNvSpPr/>
          <p:nvPr>
            <p:ph type="pic" sz="quarter" idx="14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イメージ"/>
          <p:cNvSpPr/>
          <p:nvPr>
            <p:ph type="pic" idx="15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タイトルテキスト</a:t>
            </a:r>
          </a:p>
        </p:txBody>
      </p:sp>
      <p:sp>
        <p:nvSpPr>
          <p:cNvPr id="3" name="本文レベル1…"/>
          <p:cNvSpPr txBox="1"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2019 今年の漢字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2019 今年の漢字</a:t>
            </a:r>
          </a:p>
        </p:txBody>
      </p:sp>
      <p:sp>
        <p:nvSpPr>
          <p:cNvPr id="120" name="今年を振り返って予想しよう"/>
          <p:cNvSpPr txBox="1"/>
          <p:nvPr>
            <p:ph type="subTitle" sz="quarter" idx="1"/>
          </p:nvPr>
        </p:nvSpPr>
        <p:spPr>
          <a:xfrm>
            <a:off x="1270000" y="6117891"/>
            <a:ext cx="10464800" cy="1130301"/>
          </a:xfrm>
          <a:prstGeom prst="rect">
            <a:avLst/>
          </a:prstGeom>
        </p:spPr>
        <p:txBody>
          <a:bodyPr/>
          <a:lstStyle/>
          <a:p>
            <a:pPr/>
            <a:r>
              <a:t>今年を振り返って予想しよう</a:t>
            </a:r>
          </a:p>
        </p:txBody>
      </p:sp>
      <p:pic>
        <p:nvPicPr>
          <p:cNvPr id="121" name="kotoshi_kanji_blank.png" descr="kotoshi_kanji_blank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160982" y="5615209"/>
            <a:ext cx="3241015" cy="2730556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今年流行ったものといえば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defTabSz="525779">
              <a:defRPr sz="7200"/>
            </a:lvl1pPr>
          </a:lstStyle>
          <a:p>
            <a:pPr/>
            <a:r>
              <a:t>今年流行ったものといえば</a:t>
            </a:r>
          </a:p>
        </p:txBody>
      </p:sp>
      <p:sp>
        <p:nvSpPr>
          <p:cNvPr id="124" name="調べてみよう。今年の候補は❓"/>
          <p:cNvSpPr txBox="1"/>
          <p:nvPr/>
        </p:nvSpPr>
        <p:spPr>
          <a:xfrm>
            <a:off x="4795977" y="7493840"/>
            <a:ext cx="4394201" cy="6540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調べてみよう。今年の候補は❓</a:t>
            </a:r>
          </a:p>
        </p:txBody>
      </p:sp>
      <p:sp>
        <p:nvSpPr>
          <p:cNvPr id="125" name="四角形"/>
          <p:cNvSpPr/>
          <p:nvPr/>
        </p:nvSpPr>
        <p:spPr>
          <a:xfrm>
            <a:off x="106443" y="2241235"/>
            <a:ext cx="5447081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6" name="四角形"/>
          <p:cNvSpPr/>
          <p:nvPr/>
        </p:nvSpPr>
        <p:spPr>
          <a:xfrm>
            <a:off x="6342995" y="2241235"/>
            <a:ext cx="5447080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7" name="四角形"/>
          <p:cNvSpPr/>
          <p:nvPr/>
        </p:nvSpPr>
        <p:spPr>
          <a:xfrm>
            <a:off x="106443" y="4867538"/>
            <a:ext cx="5447081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8" name="四角形"/>
          <p:cNvSpPr/>
          <p:nvPr/>
        </p:nvSpPr>
        <p:spPr>
          <a:xfrm>
            <a:off x="6342995" y="4867538"/>
            <a:ext cx="5447080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今年何だと思う❓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今年何だと思う❓</a:t>
            </a:r>
          </a:p>
        </p:txBody>
      </p:sp>
      <p:sp>
        <p:nvSpPr>
          <p:cNvPr id="131" name="ちなみに去年は"/>
          <p:cNvSpPr txBox="1"/>
          <p:nvPr/>
        </p:nvSpPr>
        <p:spPr>
          <a:xfrm>
            <a:off x="172930" y="2859821"/>
            <a:ext cx="3581401" cy="8445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900"/>
            </a:lvl1pPr>
          </a:lstStyle>
          <a:p>
            <a:pPr/>
            <a:r>
              <a:t>ちなみに去年は</a:t>
            </a:r>
          </a:p>
        </p:txBody>
      </p:sp>
      <p:sp>
        <p:nvSpPr>
          <p:cNvPr id="132" name="今年の予想は"/>
          <p:cNvSpPr txBox="1"/>
          <p:nvPr/>
        </p:nvSpPr>
        <p:spPr>
          <a:xfrm>
            <a:off x="420580" y="6299479"/>
            <a:ext cx="3086101" cy="8445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900"/>
            </a:lvl1pPr>
          </a:lstStyle>
          <a:p>
            <a:pPr/>
            <a:r>
              <a:t>今年の予想は</a:t>
            </a:r>
          </a:p>
        </p:txBody>
      </p:sp>
      <p:sp>
        <p:nvSpPr>
          <p:cNvPr id="133" name="四角形"/>
          <p:cNvSpPr/>
          <p:nvPr/>
        </p:nvSpPr>
        <p:spPr>
          <a:xfrm>
            <a:off x="3878528" y="5769255"/>
            <a:ext cx="2250009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4" name="四角形"/>
          <p:cNvSpPr/>
          <p:nvPr/>
        </p:nvSpPr>
        <p:spPr>
          <a:xfrm>
            <a:off x="3817194" y="2578576"/>
            <a:ext cx="2081338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5" name="理由は❓"/>
          <p:cNvSpPr txBox="1"/>
          <p:nvPr/>
        </p:nvSpPr>
        <p:spPr>
          <a:xfrm>
            <a:off x="6769089" y="2617400"/>
            <a:ext cx="2095501" cy="9993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900"/>
            </a:lvl1pPr>
          </a:lstStyle>
          <a:p>
            <a:pPr/>
            <a:r>
              <a:t>理由は❓</a:t>
            </a:r>
          </a:p>
        </p:txBody>
      </p:sp>
      <p:sp>
        <p:nvSpPr>
          <p:cNvPr id="136" name="四角形"/>
          <p:cNvSpPr/>
          <p:nvPr/>
        </p:nvSpPr>
        <p:spPr>
          <a:xfrm>
            <a:off x="6737837" y="3556291"/>
            <a:ext cx="5830423" cy="562341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