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FFFFFF"/>
        </a:solidFill>
        <a:effectLst/>
        <a:uFillTx/>
        <a:latin typeface="ヒラギノ角ゴ ProN W6"/>
        <a:ea typeface="ヒラギノ角ゴ ProN W6"/>
        <a:cs typeface="ヒラギノ角ゴ ProN W6"/>
        <a:sym typeface="ヒラギノ角ゴ ProN W6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6D6"/>
              </a:solidFill>
              <a:prstDash val="solid"/>
              <a:miter lim="400000"/>
            </a:ln>
          </a:left>
          <a:right>
            <a:ln w="254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254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6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6D6"/>
              </a:solidFill>
              <a:prstDash val="solid"/>
              <a:miter lim="400000"/>
            </a:ln>
          </a:top>
          <a:bottom>
            <a:ln w="254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solidFill>
            <a:srgbClr val="03265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84E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AAAAA"/>
              </a:solidFill>
              <a:prstDash val="solid"/>
              <a:miter lim="400000"/>
            </a:ln>
          </a:left>
          <a:right>
            <a:ln w="12700" cap="flat">
              <a:solidFill>
                <a:srgbClr val="AAAAAA"/>
              </a:solidFill>
              <a:prstDash val="solid"/>
              <a:miter lim="400000"/>
            </a:ln>
          </a:right>
          <a:top>
            <a:ln w="12700" cap="flat">
              <a:solidFill>
                <a:srgbClr val="AAAAAA"/>
              </a:solidFill>
              <a:prstDash val="solid"/>
              <a:miter lim="400000"/>
            </a:ln>
          </a:top>
          <a:bottom>
            <a:ln w="12700" cap="flat">
              <a:solidFill>
                <a:srgbClr val="AAAAAA"/>
              </a:solidFill>
              <a:prstDash val="solid"/>
              <a:miter lim="400000"/>
            </a:ln>
          </a:bottom>
          <a:insideH>
            <a:ln w="12700" cap="flat">
              <a:solidFill>
                <a:srgbClr val="AAAAAA"/>
              </a:solidFill>
              <a:prstDash val="solid"/>
              <a:miter lim="400000"/>
            </a:ln>
          </a:insideH>
          <a:insideV>
            <a:ln w="12700" cap="flat">
              <a:solidFill>
                <a:srgbClr val="AAAA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5">
              <a:hueOff val="106375"/>
              <a:satOff val="9554"/>
              <a:lumOff val="-13516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D6D7D6"/>
              </a:solidFill>
              <a:prstDash val="solid"/>
              <a:miter lim="400000"/>
            </a:ln>
          </a:left>
          <a:right>
            <a:ln w="12700" cap="flat">
              <a:solidFill>
                <a:srgbClr val="D6D7D6"/>
              </a:solidFill>
              <a:prstDash val="solid"/>
              <a:miter lim="400000"/>
            </a:ln>
          </a:right>
          <a:top>
            <a:ln w="12700" cap="flat">
              <a:solidFill>
                <a:srgbClr val="D6D7D6"/>
              </a:solidFill>
              <a:prstDash val="solid"/>
              <a:miter lim="400000"/>
            </a:ln>
          </a:top>
          <a:bottom>
            <a:ln w="12700" cap="flat">
              <a:solidFill>
                <a:srgbClr val="D6D7D6"/>
              </a:solidFill>
              <a:prstDash val="solid"/>
              <a:miter lim="400000"/>
            </a:ln>
          </a:bottom>
          <a:insideH>
            <a:ln w="12700" cap="flat">
              <a:solidFill>
                <a:srgbClr val="D6D7D6"/>
              </a:solidFill>
              <a:prstDash val="solid"/>
              <a:miter lim="400000"/>
            </a:ln>
          </a:insideH>
          <a:insideV>
            <a:ln w="12700" cap="flat">
              <a:solidFill>
                <a:srgbClr val="D6D7D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119728"/>
              <a:satOff val="5580"/>
              <a:lumOff val="-1296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09090"/>
              </a:solidFill>
              <a:prstDash val="solid"/>
              <a:miter lim="400000"/>
            </a:ln>
          </a:left>
          <a:right>
            <a:ln w="12700" cap="flat">
              <a:solidFill>
                <a:srgbClr val="909090"/>
              </a:solidFill>
              <a:prstDash val="solid"/>
              <a:miter lim="400000"/>
            </a:ln>
          </a:right>
          <a:top>
            <a:ln w="12700" cap="flat">
              <a:solidFill>
                <a:srgbClr val="909090"/>
              </a:solidFill>
              <a:prstDash val="solid"/>
              <a:miter lim="400000"/>
            </a:ln>
          </a:top>
          <a:bottom>
            <a:ln w="12700" cap="flat">
              <a:solidFill>
                <a:srgbClr val="909090"/>
              </a:solidFill>
              <a:prstDash val="solid"/>
              <a:miter lim="400000"/>
            </a:ln>
          </a:bottom>
          <a:insideH>
            <a:ln w="12700" cap="flat">
              <a:solidFill>
                <a:srgbClr val="909090"/>
              </a:solidFill>
              <a:prstDash val="solid"/>
              <a:miter lim="400000"/>
            </a:ln>
          </a:insideH>
          <a:insideV>
            <a:ln w="12700" cap="flat">
              <a:solidFill>
                <a:srgbClr val="90909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98089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96A0A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929292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254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FFFFFF"/>
      </a:tcTxStyle>
      <a:tcStyle>
        <a:tcBdr>
          <a:left>
            <a:ln w="25400" cap="flat">
              <a:solidFill>
                <a:srgbClr val="929292"/>
              </a:solidFill>
              <a:prstDash val="solid"/>
              <a:miter lim="400000"/>
            </a:ln>
          </a:left>
          <a:right>
            <a:ln w="254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rgbClr val="929292"/>
              </a:solidFill>
              <a:prstDash val="solid"/>
              <a:miter lim="400000"/>
            </a:ln>
          </a:bottom>
          <a:insideH>
            <a:ln w="25400" cap="flat">
              <a:solidFill>
                <a:srgbClr val="929292"/>
              </a:solidFill>
              <a:prstDash val="solid"/>
              <a:miter lim="400000"/>
            </a:ln>
          </a:insideH>
          <a:insideV>
            <a:ln w="254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&amp;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タイトルテキスト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タイトルテキスト</a:t>
            </a:r>
          </a:p>
        </p:txBody>
      </p:sp>
      <p:sp>
        <p:nvSpPr>
          <p:cNvPr id="12" name="本文レベル1…"/>
          <p:cNvSpPr txBox="1"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1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/>
          <p:nvPr>
            <p:ph type="body" sz="quarter" idx="13"/>
          </p:nvPr>
        </p:nvSpPr>
        <p:spPr>
          <a:xfrm>
            <a:off x="1270000" y="6362700"/>
            <a:ext cx="10464800" cy="4572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2400"/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“ここに引用を入力してください。”"/>
          <p:cNvSpPr txBox="1"/>
          <p:nvPr>
            <p:ph type="body" sz="quarter" idx="14"/>
          </p:nvPr>
        </p:nvSpPr>
        <p:spPr>
          <a:xfrm>
            <a:off x="1270000" y="4308686"/>
            <a:ext cx="10464800" cy="6096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ClrTx/>
              <a:buSzTx/>
              <a:buNone/>
              <a:defRPr sz="3400"/>
            </a:lvl1pPr>
          </a:lstStyle>
          <a:p>
            <a:pPr/>
            <a:r>
              <a:t>“ここに引用を入力してください。”</a:t>
            </a:r>
          </a:p>
        </p:txBody>
      </p:sp>
      <p:sp>
        <p:nvSpPr>
          <p:cNvPr id="9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イメージ"/>
          <p:cNvSpPr/>
          <p:nvPr>
            <p:ph type="pic" idx="13"/>
          </p:nvPr>
        </p:nvSpPr>
        <p:spPr>
          <a:xfrm>
            <a:off x="-929606" y="-12700"/>
            <a:ext cx="16551777" cy="1103451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イメージ"/>
          <p:cNvSpPr/>
          <p:nvPr>
            <p:ph type="pic" idx="13"/>
          </p:nvPr>
        </p:nvSpPr>
        <p:spPr>
          <a:xfrm>
            <a:off x="-647700" y="508000"/>
            <a:ext cx="12369801" cy="61425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タイトルテキスト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22" name="本文レベル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2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タイトルテキスト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3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イメージ"/>
          <p:cNvSpPr/>
          <p:nvPr>
            <p:ph type="pic" idx="13"/>
          </p:nvPr>
        </p:nvSpPr>
        <p:spPr>
          <a:xfrm>
            <a:off x="2451058" y="-138499"/>
            <a:ext cx="13525502" cy="90170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タイトルテキスト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タイトルテキスト</a:t>
            </a:r>
          </a:p>
        </p:txBody>
      </p:sp>
      <p:sp>
        <p:nvSpPr>
          <p:cNvPr id="40" name="本文レベル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ClrTx/>
              <a:buSzTx/>
              <a:buNone/>
              <a:defRPr sz="37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37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3700"/>
            </a:lvl3pPr>
            <a:lvl4pPr marL="0" indent="0" algn="ctr">
              <a:spcBef>
                <a:spcPts val="0"/>
              </a:spcBef>
              <a:buClrTx/>
              <a:buSzTx/>
              <a:buNone/>
              <a:defRPr sz="3700"/>
            </a:lvl4pPr>
            <a:lvl5pPr marL="0" indent="0" algn="ctr">
              <a:spcBef>
                <a:spcPts val="0"/>
              </a:spcBef>
              <a:buClrTx/>
              <a:buSzTx/>
              <a:buNone/>
              <a:defRPr sz="37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4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57" name="本文レベル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5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イメージ"/>
          <p:cNvSpPr/>
          <p:nvPr>
            <p:ph type="pic" idx="13"/>
          </p:nvPr>
        </p:nvSpPr>
        <p:spPr>
          <a:xfrm>
            <a:off x="4473575" y="2032000"/>
            <a:ext cx="10287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タイトルテキスト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タイトルテキスト</a:t>
            </a:r>
          </a:p>
        </p:txBody>
      </p:sp>
      <p:sp>
        <p:nvSpPr>
          <p:cNvPr id="67" name="本文レベル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buClrTx/>
              <a:defRPr sz="2800"/>
            </a:lvl1pPr>
            <a:lvl2pPr marL="685800" indent="-342900">
              <a:spcBef>
                <a:spcPts val="3200"/>
              </a:spcBef>
              <a:buClrTx/>
              <a:defRPr sz="2800"/>
            </a:lvl2pPr>
            <a:lvl3pPr marL="1028700" indent="-342900">
              <a:spcBef>
                <a:spcPts val="3200"/>
              </a:spcBef>
              <a:buClrTx/>
              <a:defRPr sz="2800"/>
            </a:lvl3pPr>
            <a:lvl4pPr marL="1371600" indent="-342900">
              <a:spcBef>
                <a:spcPts val="3200"/>
              </a:spcBef>
              <a:buClrTx/>
              <a:defRPr sz="2800"/>
            </a:lvl4pPr>
            <a:lvl5pPr marL="1714500" indent="-342900">
              <a:spcBef>
                <a:spcPts val="3200"/>
              </a:spcBef>
              <a:buClrTx/>
              <a:defRPr sz="2800"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6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本文レベル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>
            <a:lvl1pPr>
              <a:buClrTx/>
            </a:lvl1pPr>
            <a:lvl2pPr>
              <a:buClrTx/>
            </a:lvl2pPr>
            <a:lvl3pPr>
              <a:buClrTx/>
            </a:lvl3pPr>
            <a:lvl4pPr>
              <a:buClrTx/>
            </a:lvl4pPr>
            <a:lvl5pPr>
              <a:buClrTx/>
            </a:lvl5pPr>
          </a:lstStyle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7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イメージ"/>
          <p:cNvSpPr/>
          <p:nvPr>
            <p:ph type="pic" sz="quarter" idx="13"/>
          </p:nvPr>
        </p:nvSpPr>
        <p:spPr>
          <a:xfrm>
            <a:off x="6426200" y="4965700"/>
            <a:ext cx="5886450" cy="3924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イメージ"/>
          <p:cNvSpPr/>
          <p:nvPr>
            <p:ph type="pic" sz="quarter" idx="14"/>
          </p:nvPr>
        </p:nvSpPr>
        <p:spPr>
          <a:xfrm>
            <a:off x="6737350" y="639233"/>
            <a:ext cx="5880100" cy="39200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イメージ"/>
          <p:cNvSpPr/>
          <p:nvPr>
            <p:ph type="pic" idx="15"/>
          </p:nvPr>
        </p:nvSpPr>
        <p:spPr>
          <a:xfrm>
            <a:off x="-3400425" y="-127000"/>
            <a:ext cx="13525500" cy="9017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テキスト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タイトルテキスト</a:t>
            </a:r>
          </a:p>
        </p:txBody>
      </p:sp>
      <p:sp>
        <p:nvSpPr>
          <p:cNvPr id="3" name="本文レベル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本文レベル5</a:t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>
          <a:srgbClr val="FFFFFF"/>
        </a:buClr>
        <a:buSzPct val="145000"/>
        <a:buFontTx/>
        <a:buChar char="•"/>
        <a:tabLst/>
        <a:defRPr b="0" baseline="0" cap="none" i="0" spc="0" strike="noStrike" sz="32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3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2019 今年の漢字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2019 今年の漢字</a:t>
            </a:r>
          </a:p>
        </p:txBody>
      </p:sp>
      <p:sp>
        <p:nvSpPr>
          <p:cNvPr id="120" name="今年を振り返って予想しよう"/>
          <p:cNvSpPr txBox="1"/>
          <p:nvPr>
            <p:ph type="subTitle" sz="quarter" idx="1"/>
          </p:nvPr>
        </p:nvSpPr>
        <p:spPr>
          <a:xfrm>
            <a:off x="1270000" y="6117891"/>
            <a:ext cx="10464800" cy="1130301"/>
          </a:xfrm>
          <a:prstGeom prst="rect">
            <a:avLst/>
          </a:prstGeom>
        </p:spPr>
        <p:txBody>
          <a:bodyPr/>
          <a:lstStyle/>
          <a:p>
            <a:pPr/>
            <a:r>
              <a:t>今年を振り返って予想しよう</a:t>
            </a:r>
          </a:p>
        </p:txBody>
      </p:sp>
      <p:pic>
        <p:nvPicPr>
          <p:cNvPr id="121" name="kotoshi_kanji_blank.png" descr="kotoshi_kanji_blan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0982" y="5615209"/>
            <a:ext cx="3241015" cy="27305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今年流行ったものといえ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25779">
              <a:defRPr sz="7200"/>
            </a:lvl1pPr>
          </a:lstStyle>
          <a:p>
            <a:pPr/>
            <a:r>
              <a:t>今年流行ったものといえば</a:t>
            </a:r>
          </a:p>
        </p:txBody>
      </p:sp>
      <p:sp>
        <p:nvSpPr>
          <p:cNvPr id="124" name="調べてみよう。今年の候補は❓"/>
          <p:cNvSpPr txBox="1"/>
          <p:nvPr/>
        </p:nvSpPr>
        <p:spPr>
          <a:xfrm>
            <a:off x="4795977" y="7493840"/>
            <a:ext cx="4394201" cy="654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調べてみよう。今年の候補は❓</a:t>
            </a:r>
          </a:p>
        </p:txBody>
      </p:sp>
      <p:sp>
        <p:nvSpPr>
          <p:cNvPr id="125" name="四角形"/>
          <p:cNvSpPr/>
          <p:nvPr/>
        </p:nvSpPr>
        <p:spPr>
          <a:xfrm>
            <a:off x="106443" y="2241235"/>
            <a:ext cx="544708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6" name="四角形"/>
          <p:cNvSpPr/>
          <p:nvPr/>
        </p:nvSpPr>
        <p:spPr>
          <a:xfrm>
            <a:off x="6342995" y="2241235"/>
            <a:ext cx="544708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7" name="四角形"/>
          <p:cNvSpPr/>
          <p:nvPr/>
        </p:nvSpPr>
        <p:spPr>
          <a:xfrm>
            <a:off x="106443" y="4867538"/>
            <a:ext cx="5447081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28" name="四角形"/>
          <p:cNvSpPr/>
          <p:nvPr/>
        </p:nvSpPr>
        <p:spPr>
          <a:xfrm>
            <a:off x="6342995" y="4867538"/>
            <a:ext cx="5447080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今年何だと思う❓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今年何だと思う❓</a:t>
            </a:r>
          </a:p>
        </p:txBody>
      </p:sp>
      <p:sp>
        <p:nvSpPr>
          <p:cNvPr id="131" name="ちなみに去年は"/>
          <p:cNvSpPr txBox="1"/>
          <p:nvPr/>
        </p:nvSpPr>
        <p:spPr>
          <a:xfrm>
            <a:off x="172930" y="2859821"/>
            <a:ext cx="3581401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ちなみに去年は</a:t>
            </a:r>
          </a:p>
        </p:txBody>
      </p:sp>
      <p:sp>
        <p:nvSpPr>
          <p:cNvPr id="132" name="今年の予想は"/>
          <p:cNvSpPr txBox="1"/>
          <p:nvPr/>
        </p:nvSpPr>
        <p:spPr>
          <a:xfrm>
            <a:off x="420580" y="6299479"/>
            <a:ext cx="3086101" cy="8445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今年の予想は</a:t>
            </a:r>
          </a:p>
        </p:txBody>
      </p:sp>
      <p:sp>
        <p:nvSpPr>
          <p:cNvPr id="133" name="四角形"/>
          <p:cNvSpPr/>
          <p:nvPr/>
        </p:nvSpPr>
        <p:spPr>
          <a:xfrm>
            <a:off x="3878528" y="5769255"/>
            <a:ext cx="2250009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4" name="四角形"/>
          <p:cNvSpPr/>
          <p:nvPr/>
        </p:nvSpPr>
        <p:spPr>
          <a:xfrm>
            <a:off x="3817194" y="2578576"/>
            <a:ext cx="2081338" cy="1905001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  <p:sp>
        <p:nvSpPr>
          <p:cNvPr id="135" name="理由は❓"/>
          <p:cNvSpPr txBox="1"/>
          <p:nvPr/>
        </p:nvSpPr>
        <p:spPr>
          <a:xfrm>
            <a:off x="6769089" y="2617400"/>
            <a:ext cx="2095501" cy="999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900"/>
            </a:lvl1pPr>
          </a:lstStyle>
          <a:p>
            <a:pPr/>
            <a:r>
              <a:t>理由は❓</a:t>
            </a:r>
          </a:p>
        </p:txBody>
      </p:sp>
      <p:sp>
        <p:nvSpPr>
          <p:cNvPr id="136" name="四角形"/>
          <p:cNvSpPr/>
          <p:nvPr/>
        </p:nvSpPr>
        <p:spPr>
          <a:xfrm>
            <a:off x="6737837" y="3556291"/>
            <a:ext cx="5830423" cy="5623419"/>
          </a:xfrm>
          <a:prstGeom prst="rect">
            <a:avLst/>
          </a:prstGeom>
          <a:solidFill>
            <a:schemeClr val="accent1">
              <a:lumOff val="13529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200">
                <a:latin typeface="+mn-lt"/>
                <a:ea typeface="+mn-ea"/>
                <a:cs typeface="+mn-cs"/>
                <a:sym typeface="ヒラギノ角ゴ ProN W3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Black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529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6"/>
            <a:ea typeface="ヒラギノ角ゴ ProN W6"/>
            <a:cs typeface="ヒラギノ角ゴ ProN W6"/>
            <a:sym typeface="ヒラギノ角ゴ ProN W6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