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4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b10067705dm-001_2880x2161.jpg"/>
          <p:cNvSpPr/>
          <p:nvPr>
            <p:ph type="pic" idx="21"/>
          </p:nvPr>
        </p:nvSpPr>
        <p:spPr>
          <a:xfrm>
            <a:off x="0" y="-2290234"/>
            <a:ext cx="24384000" cy="182964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b10067705dm-001_2880x2161.jpg"/>
          <p:cNvSpPr/>
          <p:nvPr>
            <p:ph type="pic" idx="21"/>
          </p:nvPr>
        </p:nvSpPr>
        <p:spPr>
          <a:xfrm>
            <a:off x="3125968" y="-1762099"/>
            <a:ext cx="18135601" cy="136079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1197913361_2035x1354.jpg"/>
          <p:cNvSpPr/>
          <p:nvPr>
            <p:ph type="pic" idx="21"/>
          </p:nvPr>
        </p:nvSpPr>
        <p:spPr>
          <a:xfrm>
            <a:off x="5803900" y="952500"/>
            <a:ext cx="17236029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108348088_flipped_1647x1098.jpg"/>
          <p:cNvSpPr/>
          <p:nvPr>
            <p:ph type="pic" sz="half" idx="21"/>
          </p:nvPr>
        </p:nvSpPr>
        <p:spPr>
          <a:xfrm>
            <a:off x="87503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1197913361_2035x1354.jpg"/>
          <p:cNvSpPr/>
          <p:nvPr>
            <p:ph type="pic" sz="quarter" idx="21"/>
          </p:nvPr>
        </p:nvSpPr>
        <p:spPr>
          <a:xfrm>
            <a:off x="15292127" y="6870700"/>
            <a:ext cx="8341246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108348088_flipped_1647x1098.jpg"/>
          <p:cNvSpPr/>
          <p:nvPr>
            <p:ph type="pic" sz="quarter" idx="22"/>
          </p:nvPr>
        </p:nvSpPr>
        <p:spPr>
          <a:xfrm>
            <a:off x="14859000" y="952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b10067705dm-001_2880x2161.jpg"/>
          <p:cNvSpPr/>
          <p:nvPr>
            <p:ph type="pic" idx="23"/>
          </p:nvPr>
        </p:nvSpPr>
        <p:spPr>
          <a:xfrm>
            <a:off x="651237" y="952500"/>
            <a:ext cx="15283726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卒業式の言葉"/>
          <p:cNvSpPr txBox="1"/>
          <p:nvPr>
            <p:ph type="ctrTitle"/>
          </p:nvPr>
        </p:nvSpPr>
        <p:spPr>
          <a:xfrm>
            <a:off x="1778000" y="20447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卒業式の言葉</a:t>
            </a:r>
          </a:p>
        </p:txBody>
      </p:sp>
      <p:sp>
        <p:nvSpPr>
          <p:cNvPr id="120" name="思いを届けよう‼️"/>
          <p:cNvSpPr txBox="1"/>
          <p:nvPr>
            <p:ph type="subTitle" sz="quarter" idx="1"/>
          </p:nvPr>
        </p:nvSpPr>
        <p:spPr>
          <a:xfrm>
            <a:off x="1778000" y="7988300"/>
            <a:ext cx="20828000" cy="1587500"/>
          </a:xfrm>
          <a:prstGeom prst="rect">
            <a:avLst/>
          </a:prstGeom>
        </p:spPr>
        <p:txBody>
          <a:bodyPr/>
          <a:lstStyle/>
          <a:p>
            <a:pPr/>
            <a:r>
              <a:t>思いを届けよう‼️</a:t>
            </a:r>
          </a:p>
        </p:txBody>
      </p:sp>
      <p:pic>
        <p:nvPicPr>
          <p:cNvPr id="121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825690" y="8300601"/>
            <a:ext cx="4736911" cy="41079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中学部の思い出をふりかえろ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中学部の思い出をふりかえろう</a:t>
            </a:r>
          </a:p>
        </p:txBody>
      </p:sp>
      <p:graphicFrame>
        <p:nvGraphicFramePr>
          <p:cNvPr id="124" name="表"/>
          <p:cNvGraphicFramePr/>
          <p:nvPr/>
        </p:nvGraphicFramePr>
        <p:xfrm>
          <a:off x="1689100" y="3149600"/>
          <a:ext cx="21005800" cy="92964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574877"/>
                <a:gridCol w="16418223"/>
              </a:tblGrid>
              <a:tr h="2187883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行事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思い出・メッセージ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2600005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例：体育大会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ソーラン節の練習、がんばりました</a:t>
                      </a:r>
                    </a:p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本番、緊張したけどやり切りました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795894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授業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454326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体育大会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表"/>
          <p:cNvGraphicFramePr/>
          <p:nvPr/>
        </p:nvGraphicFramePr>
        <p:xfrm>
          <a:off x="1270000" y="660400"/>
          <a:ext cx="21856700" cy="1221879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760308"/>
                <a:gridCol w="17083692"/>
              </a:tblGrid>
              <a:tr h="2137733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行事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思い出・メッセージ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254040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校外学習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731808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宿泊学習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名古屋市立</a:t>
                      </a:r>
                    </a:p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科学館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ヒラギノ角ゴ ProN W3"/>
                        </a:rPr>
                        <a:t>ナガシマ
スパーランド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表"/>
          <p:cNvGraphicFramePr/>
          <p:nvPr/>
        </p:nvGraphicFramePr>
        <p:xfrm>
          <a:off x="1270000" y="660400"/>
          <a:ext cx="21856700" cy="1221879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760308"/>
                <a:gridCol w="17083692"/>
              </a:tblGrid>
              <a:tr h="2137733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行事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思い出・メッセージ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254040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名古屋港水族館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73180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ヒラギノ角ゴ ProN W3"/>
                        </a:rPr>
                        <a:t>ホテルオリーブ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劇行事（1年）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劇行事（２年）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表"/>
          <p:cNvGraphicFramePr/>
          <p:nvPr/>
        </p:nvGraphicFramePr>
        <p:xfrm>
          <a:off x="1270000" y="660400"/>
          <a:ext cx="21856700" cy="1221879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760308"/>
                <a:gridCol w="17083692"/>
              </a:tblGrid>
              <a:tr h="2137733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行事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思い出・メッセージ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254040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劇行事（３年）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731808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友だちへ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先生・保護者へ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2398069"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決意・</a:t>
                      </a:r>
                    </a:p>
                    <a:p>
                      <a:pPr>
                        <a:defRPr sz="5200">
                          <a:sym typeface="ヒラギノ角ゴ ProN W3"/>
                        </a:defRPr>
                      </a:pPr>
                      <a:r>
                        <a:t>メッセージ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