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ougou/q/?das_id=D0005180286_00000" TargetMode="External"/><Relationship Id="rId3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ルール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哲学対話〜ルール〜</a:t>
            </a:r>
          </a:p>
        </p:txBody>
      </p:sp>
      <p:sp>
        <p:nvSpPr>
          <p:cNvPr id="152" name="ルールって必要？不要？なんで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ルールって必要？不要？なんで？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55" name="ルール①"/>
          <p:cNvSpPr txBox="1"/>
          <p:nvPr/>
        </p:nvSpPr>
        <p:spPr>
          <a:xfrm>
            <a:off x="11323994" y="3509684"/>
            <a:ext cx="323240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ルール①</a:t>
            </a:r>
          </a:p>
        </p:txBody>
      </p:sp>
      <p:sp>
        <p:nvSpPr>
          <p:cNvPr id="156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7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58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  <p:sp>
        <p:nvSpPr>
          <p:cNvPr id="160" name="生徒・教員のスライドを…"/>
          <p:cNvSpPr/>
          <p:nvPr/>
        </p:nvSpPr>
        <p:spPr>
          <a:xfrm>
            <a:off x="16299259" y="3213100"/>
            <a:ext cx="6092826" cy="1371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16" y="0"/>
                </a:moveTo>
                <a:cubicBezTo>
                  <a:pt x="1081" y="0"/>
                  <a:pt x="972" y="484"/>
                  <a:pt x="972" y="1081"/>
                </a:cubicBezTo>
                <a:lnTo>
                  <a:pt x="972" y="8641"/>
                </a:lnTo>
                <a:lnTo>
                  <a:pt x="0" y="10797"/>
                </a:lnTo>
                <a:lnTo>
                  <a:pt x="972" y="12959"/>
                </a:lnTo>
                <a:lnTo>
                  <a:pt x="972" y="20519"/>
                </a:lnTo>
                <a:cubicBezTo>
                  <a:pt x="972" y="21116"/>
                  <a:pt x="1081" y="21600"/>
                  <a:pt x="1216" y="21600"/>
                </a:cubicBezTo>
                <a:lnTo>
                  <a:pt x="21357" y="21600"/>
                </a:lnTo>
                <a:cubicBezTo>
                  <a:pt x="21491" y="21600"/>
                  <a:pt x="21600" y="21116"/>
                  <a:pt x="21600" y="20519"/>
                </a:cubicBezTo>
                <a:lnTo>
                  <a:pt x="21600" y="1081"/>
                </a:lnTo>
                <a:cubicBezTo>
                  <a:pt x="21600" y="484"/>
                  <a:pt x="21491" y="0"/>
                  <a:pt x="21357" y="0"/>
                </a:cubicBezTo>
                <a:lnTo>
                  <a:pt x="1216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生徒・教員のスライドを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コピーして貼り付け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63" name="ルール①"/>
          <p:cNvSpPr txBox="1"/>
          <p:nvPr/>
        </p:nvSpPr>
        <p:spPr>
          <a:xfrm>
            <a:off x="11323994" y="3509684"/>
            <a:ext cx="323240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ルール①</a:t>
            </a:r>
          </a:p>
        </p:txBody>
      </p:sp>
      <p:sp>
        <p:nvSpPr>
          <p:cNvPr id="164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5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66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7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70" name="表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17747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71" name="めっちゃ納得：◎ まあ納得：○ うーん：△"/>
          <p:cNvSpPr txBox="1"/>
          <p:nvPr/>
        </p:nvSpPr>
        <p:spPr>
          <a:xfrm>
            <a:off x="7338248" y="12306299"/>
            <a:ext cx="12102695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めっちゃ納得：◎ まあ納得：○ うーん：△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74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ルールって必要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ルールって必要？</a:t>
            </a:r>
          </a:p>
        </p:txBody>
      </p:sp>
      <p:sp>
        <p:nvSpPr>
          <p:cNvPr id="177" name="四角形"/>
          <p:cNvSpPr/>
          <p:nvPr/>
        </p:nvSpPr>
        <p:spPr>
          <a:xfrm>
            <a:off x="2565400" y="4152900"/>
            <a:ext cx="5064324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8" name="理由"/>
          <p:cNvSpPr txBox="1"/>
          <p:nvPr/>
        </p:nvSpPr>
        <p:spPr>
          <a:xfrm>
            <a:off x="5980938" y="79501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79" name="四角形"/>
          <p:cNvSpPr/>
          <p:nvPr/>
        </p:nvSpPr>
        <p:spPr>
          <a:xfrm>
            <a:off x="2565400" y="99321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どんなルールならOK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どんなルールならOK？</a:t>
            </a:r>
          </a:p>
        </p:txBody>
      </p:sp>
      <p:sp>
        <p:nvSpPr>
          <p:cNvPr id="182" name="四角形"/>
          <p:cNvSpPr/>
          <p:nvPr/>
        </p:nvSpPr>
        <p:spPr>
          <a:xfrm>
            <a:off x="2565400" y="4152900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3" name="理由"/>
          <p:cNvSpPr txBox="1"/>
          <p:nvPr/>
        </p:nvSpPr>
        <p:spPr>
          <a:xfrm>
            <a:off x="5980938" y="79501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84" name="四角形"/>
          <p:cNvSpPr/>
          <p:nvPr/>
        </p:nvSpPr>
        <p:spPr>
          <a:xfrm>
            <a:off x="2565400" y="9932144"/>
            <a:ext cx="17903577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