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1pPr>
    <a:lvl2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2pPr>
    <a:lvl3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3pPr>
    <a:lvl4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4pPr>
    <a:lvl5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5pPr>
    <a:lvl6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6pPr>
    <a:lvl7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7pPr>
    <a:lvl8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8pPr>
    <a:lvl9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381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381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400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254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1">
                  <a:lumOff val="13543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solidFill>
            <a:srgbClr val="014D80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009D00"/>
          </a:solidFill>
        </a:fill>
      </a:tcStyle>
    </a:firstCol>
    <a:lastRow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61D836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027002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ff" i="off">
        <a:font>
          <a:latin typeface="ヒラギノ角ゴ ProN W3"/>
          <a:ea typeface="ヒラギノ角ゴ ProN W3"/>
          <a:cs typeface="ヒラギノ角ゴ ProN W3"/>
        </a:font>
        <a:srgbClr val="000000"/>
      </a:tcTxStyle>
      <a:tcStyle>
        <a:tcBdr>
          <a:left>
            <a:ln w="12700" cap="flat">
              <a:solidFill>
                <a:srgbClr val="E3E5E8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chemeClr val="accent4">
              <a:hueOff val="-613784"/>
              <a:lumOff val="1275"/>
            </a:schemeClr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4">
                  <a:hueOff val="-613784"/>
                  <a:lumOff val="1275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E3E5E8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ヒラギノ角ゴ ProN W3"/>
          <a:ea typeface="ヒラギノ角ゴ ProN W3"/>
          <a:cs typeface="ヒラギノ角ゴ ProN W3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E3E5E8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FF5300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C0C0C0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C0C0C0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C0C0C0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solidFill>
            <a:srgbClr val="98195F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6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C0C0C0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400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381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262727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381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42424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/Relationships>
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49" name="Shape 14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1pPr>
    <a:lvl2pPr indent="2286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2pPr>
    <a:lvl3pPr indent="4572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3pPr>
    <a:lvl4pPr indent="6858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4pPr>
    <a:lvl5pPr indent="9144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作者と日付"/>
          <p:cNvSpPr txBox="1"/>
          <p:nvPr>
            <p:ph type="body" sz="quarter" idx="13" hasCustomPrompt="1"/>
          </p:nvPr>
        </p:nvSpPr>
        <p:spPr>
          <a:xfrm>
            <a:off x="1206498" y="11839048"/>
            <a:ext cx="21971003" cy="636979"/>
          </a:xfrm>
          <a:prstGeom prst="rect">
            <a:avLst/>
          </a:prstGeom>
        </p:spPr>
        <p:txBody>
          <a:bodyPr lIns="45719" tIns="45719" rIns="45719" bIns="45719" anchor="b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作者と日付</a:t>
            </a:r>
          </a:p>
        </p:txBody>
      </p:sp>
      <p:sp>
        <p:nvSpPr>
          <p:cNvPr id="12" name="プレゼンテーションのタイトル"/>
          <p:cNvSpPr txBox="1"/>
          <p:nvPr>
            <p:ph type="title" hasCustomPrompt="1"/>
          </p:nvPr>
        </p:nvSpPr>
        <p:spPr>
          <a:xfrm>
            <a:off x="1206496" y="2574991"/>
            <a:ext cx="21971004" cy="4648201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プレゼンテーションのタイトル</a:t>
            </a:r>
          </a:p>
        </p:txBody>
      </p:sp>
      <p:sp>
        <p:nvSpPr>
          <p:cNvPr id="13" name="本文レベル1…"/>
          <p:cNvSpPr txBox="1"/>
          <p:nvPr>
            <p:ph type="body" sz="quarter" idx="1" hasCustomPrompt="1"/>
          </p:nvPr>
        </p:nvSpPr>
        <p:spPr>
          <a:xfrm>
            <a:off x="1206500" y="7196865"/>
            <a:ext cx="21971000" cy="1905001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プレゼンテーションのサブタイトル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4" name="スライド番号"/>
          <p:cNvSpPr txBox="1"/>
          <p:nvPr>
            <p:ph type="sldNum" sz="quarter" idx="2"/>
          </p:nvPr>
        </p:nvSpPr>
        <p:spPr>
          <a:xfrm>
            <a:off x="11984659" y="13125399"/>
            <a:ext cx="414682" cy="3302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ステートメン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本文レベル1…"/>
          <p:cNvSpPr txBox="1"/>
          <p:nvPr>
            <p:ph type="body" sz="half" idx="1" hasCustomPrompt="1"/>
          </p:nvPr>
        </p:nvSpPr>
        <p:spPr>
          <a:xfrm>
            <a:off x="1206500" y="4920843"/>
            <a:ext cx="21971000" cy="3874314"/>
          </a:xfrm>
          <a:prstGeom prst="rect">
            <a:avLst/>
          </a:prstGeom>
        </p:spPr>
        <p:txBody>
          <a:bodyPr anchor="ctr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1pPr>
            <a:lvl2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2pPr>
            <a:lvl3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3pPr>
            <a:lvl4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4pPr>
            <a:lvl5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5pPr>
          </a:lstStyle>
          <a:p>
            <a:pPr/>
            <a:r>
              <a:t>ステートメント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ビッグファク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ファクト情報"/>
          <p:cNvSpPr txBox="1"/>
          <p:nvPr>
            <p:ph type="body" sz="quarter" idx="13" hasCustomPrompt="1"/>
          </p:nvPr>
        </p:nvSpPr>
        <p:spPr>
          <a:xfrm>
            <a:off x="1206500" y="8262180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ファクト情報</a:t>
            </a:r>
          </a:p>
        </p:txBody>
      </p:sp>
      <p:sp>
        <p:nvSpPr>
          <p:cNvPr id="107" name="本文レベル1…"/>
          <p:cNvSpPr txBox="1"/>
          <p:nvPr>
            <p:ph type="body" idx="1" hasCustomPrompt="1"/>
          </p:nvPr>
        </p:nvSpPr>
        <p:spPr>
          <a:xfrm>
            <a:off x="1206500" y="935258"/>
            <a:ext cx="21971000" cy="7359063"/>
          </a:xfrm>
          <a:prstGeom prst="rect">
            <a:avLst/>
          </a:prstGeom>
        </p:spPr>
        <p:txBody>
          <a:bodyPr anchor="b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0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属性"/>
          <p:cNvSpPr txBox="1"/>
          <p:nvPr>
            <p:ph type="body" sz="quarter" idx="13" hasCustomPrompt="1"/>
          </p:nvPr>
        </p:nvSpPr>
        <p:spPr>
          <a:xfrm>
            <a:off x="2480825" y="10675453"/>
            <a:ext cx="20149252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属性</a:t>
            </a:r>
          </a:p>
        </p:txBody>
      </p:sp>
      <p:sp>
        <p:nvSpPr>
          <p:cNvPr id="116" name="本文レベル1…"/>
          <p:cNvSpPr txBox="1"/>
          <p:nvPr>
            <p:ph type="body" sz="half" idx="1" hasCustomPrompt="1"/>
          </p:nvPr>
        </p:nvSpPr>
        <p:spPr>
          <a:xfrm>
            <a:off x="1753923" y="4939860"/>
            <a:ext cx="20876154" cy="3836280"/>
          </a:xfrm>
          <a:prstGeom prst="rect">
            <a:avLst/>
          </a:prstGeom>
        </p:spPr>
        <p:txBody>
          <a:bodyPr anchor="ctr"/>
          <a:lstStyle>
            <a:lvl1pPr marL="638923" indent="-469900">
              <a:spcBef>
                <a:spcPts val="0"/>
              </a:spcBef>
              <a:buSzTx/>
              <a:buNone/>
              <a:defRPr spc="-170" sz="8500"/>
            </a:lvl1pPr>
            <a:lvl2pPr marL="638923" indent="-469900">
              <a:spcBef>
                <a:spcPts val="0"/>
              </a:spcBef>
              <a:buSzTx/>
              <a:buNone/>
              <a:defRPr spc="-170" sz="8500"/>
            </a:lvl2pPr>
            <a:lvl3pPr marL="638923" indent="-469900">
              <a:spcBef>
                <a:spcPts val="0"/>
              </a:spcBef>
              <a:buSzTx/>
              <a:buNone/>
              <a:defRPr spc="-170" sz="8500"/>
            </a:lvl3pPr>
            <a:lvl4pPr marL="638923" indent="-469900">
              <a:spcBef>
                <a:spcPts val="0"/>
              </a:spcBef>
              <a:buSzTx/>
              <a:buNone/>
              <a:defRPr spc="-170" sz="8500"/>
            </a:lvl4pPr>
            <a:lvl5pPr marL="638923" indent="-469900">
              <a:spcBef>
                <a:spcPts val="0"/>
              </a:spcBef>
              <a:buSzTx/>
              <a:buNone/>
              <a:defRPr spc="-170" sz="8500"/>
            </a:lvl5pPr>
          </a:lstStyle>
          <a:p>
            <a:pPr/>
            <a:r>
              <a:t>“重要な引用”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7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862804876_960x639.jpg"/>
          <p:cNvSpPr/>
          <p:nvPr>
            <p:ph type="pic" sz="quarter" idx="13"/>
          </p:nvPr>
        </p:nvSpPr>
        <p:spPr>
          <a:xfrm>
            <a:off x="15430500" y="7085409"/>
            <a:ext cx="8128000" cy="541020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5" name="824910546_2681x1332.jpg"/>
          <p:cNvSpPr/>
          <p:nvPr>
            <p:ph type="pic" idx="14"/>
          </p:nvPr>
        </p:nvSpPr>
        <p:spPr>
          <a:xfrm>
            <a:off x="-2933700" y="1270000"/>
            <a:ext cx="22699133" cy="112776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6" name="575395635_960x639.jpg"/>
          <p:cNvSpPr/>
          <p:nvPr>
            <p:ph type="pic" sz="quarter" idx="15"/>
          </p:nvPr>
        </p:nvSpPr>
        <p:spPr>
          <a:xfrm>
            <a:off x="15430500" y="1270000"/>
            <a:ext cx="8128000" cy="54102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7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イメージ"/>
          <p:cNvSpPr/>
          <p:nvPr>
            <p:ph type="pic" idx="13"/>
          </p:nvPr>
        </p:nvSpPr>
        <p:spPr>
          <a:xfrm>
            <a:off x="-1511300" y="-3721100"/>
            <a:ext cx="28511500" cy="1903024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3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イメージ"/>
          <p:cNvSpPr/>
          <p:nvPr>
            <p:ph type="pic" idx="13"/>
          </p:nvPr>
        </p:nvSpPr>
        <p:spPr>
          <a:xfrm>
            <a:off x="-431800" y="-4038600"/>
            <a:ext cx="29464000" cy="180340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プレゼンテーションのタイトル"/>
          <p:cNvSpPr txBox="1"/>
          <p:nvPr>
            <p:ph type="title" hasCustomPrompt="1"/>
          </p:nvPr>
        </p:nvSpPr>
        <p:spPr>
          <a:xfrm>
            <a:off x="1206500" y="7124700"/>
            <a:ext cx="21971000" cy="4648200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プレゼンテーションのタイトル</a:t>
            </a:r>
          </a:p>
        </p:txBody>
      </p:sp>
      <p:sp>
        <p:nvSpPr>
          <p:cNvPr id="23" name="作者と日付"/>
          <p:cNvSpPr txBox="1"/>
          <p:nvPr>
            <p:ph type="body" sz="quarter" idx="14" hasCustomPrompt="1"/>
          </p:nvPr>
        </p:nvSpPr>
        <p:spPr>
          <a:xfrm>
            <a:off x="1207690" y="1106137"/>
            <a:ext cx="21968621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作者と日付</a:t>
            </a:r>
          </a:p>
        </p:txBody>
      </p:sp>
      <p:sp>
        <p:nvSpPr>
          <p:cNvPr id="24" name="本文レベル1…"/>
          <p:cNvSpPr txBox="1"/>
          <p:nvPr>
            <p:ph type="body" sz="quarter" idx="1" hasCustomPrompt="1"/>
          </p:nvPr>
        </p:nvSpPr>
        <p:spPr>
          <a:xfrm>
            <a:off x="1206500" y="11609910"/>
            <a:ext cx="21971000" cy="1144688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プレゼンテーションのサブタイトル 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画像（代替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スライドのタイトル"/>
          <p:cNvSpPr txBox="1"/>
          <p:nvPr>
            <p:ph type="title" hasCustomPrompt="1"/>
          </p:nvPr>
        </p:nvSpPr>
        <p:spPr>
          <a:xfrm>
            <a:off x="1206500" y="12700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pPr/>
            <a:r>
              <a:t>スライドのタイトル</a:t>
            </a:r>
          </a:p>
        </p:txBody>
      </p:sp>
      <p:sp>
        <p:nvSpPr>
          <p:cNvPr id="33" name="本文レベル1…"/>
          <p:cNvSpPr txBox="1"/>
          <p:nvPr>
            <p:ph type="body" sz="quarter" idx="1" hasCustomPrompt="1"/>
          </p:nvPr>
        </p:nvSpPr>
        <p:spPr>
          <a:xfrm>
            <a:off x="1206500" y="7060576"/>
            <a:ext cx="9779000" cy="5382403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スライドのサブタイトル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4" name="92709243_1322x1323.jpeg"/>
          <p:cNvSpPr/>
          <p:nvPr>
            <p:ph type="pic" sz="half" idx="13"/>
          </p:nvPr>
        </p:nvSpPr>
        <p:spPr>
          <a:xfrm>
            <a:off x="12052303" y="1270000"/>
            <a:ext cx="11188406" cy="11209889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5" name="スライド番号"/>
          <p:cNvSpPr txBox="1"/>
          <p:nvPr>
            <p:ph type="sldNum" sz="quarter" idx="2"/>
          </p:nvPr>
        </p:nvSpPr>
        <p:spPr>
          <a:xfrm>
            <a:off x="11978411" y="13129632"/>
            <a:ext cx="414681" cy="330201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スライドのタイトル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スライドのタイトル</a:t>
            </a:r>
          </a:p>
        </p:txBody>
      </p:sp>
      <p:sp>
        <p:nvSpPr>
          <p:cNvPr id="43" name="スライドのサブタイトル"/>
          <p:cNvSpPr txBox="1"/>
          <p:nvPr>
            <p:ph type="body" sz="quarter" idx="13" hasCustomPrompt="1"/>
          </p:nvPr>
        </p:nvSpPr>
        <p:spPr>
          <a:xfrm>
            <a:off x="1206500" y="2245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スライドのサブタイトル</a:t>
            </a:r>
          </a:p>
        </p:txBody>
      </p:sp>
      <p:sp>
        <p:nvSpPr>
          <p:cNvPr id="44" name="本文レベル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本文レベル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 numCol="2" spcCol="1098550"/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スライドのタイトル"/>
          <p:cNvSpPr txBox="1"/>
          <p:nvPr>
            <p:ph type="title" hasCustomPrompt="1"/>
          </p:nvPr>
        </p:nvSpPr>
        <p:spPr>
          <a:xfrm>
            <a:off x="1206500" y="952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スライドのタイトル</a:t>
            </a:r>
          </a:p>
        </p:txBody>
      </p:sp>
      <p:sp>
        <p:nvSpPr>
          <p:cNvPr id="61" name="スライドのサブタイトル"/>
          <p:cNvSpPr txBox="1"/>
          <p:nvPr>
            <p:ph type="body" sz="quarter" idx="13" hasCustomPrompt="1"/>
          </p:nvPr>
        </p:nvSpPr>
        <p:spPr>
          <a:xfrm>
            <a:off x="1206500" y="2245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スライドのサブタイトル</a:t>
            </a:r>
          </a:p>
        </p:txBody>
      </p:sp>
      <p:sp>
        <p:nvSpPr>
          <p:cNvPr id="62" name="本文レベル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3" name="824910546_2681x1332.jpg"/>
          <p:cNvSpPr/>
          <p:nvPr>
            <p:ph type="pic" idx="14"/>
          </p:nvPr>
        </p:nvSpPr>
        <p:spPr>
          <a:xfrm>
            <a:off x="6380200" y="1263848"/>
            <a:ext cx="22529801" cy="1119347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4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セク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セクションタイトル"/>
          <p:cNvSpPr txBox="1"/>
          <p:nvPr>
            <p:ph type="title" hasCustomPrompt="1"/>
          </p:nvPr>
        </p:nvSpPr>
        <p:spPr>
          <a:xfrm>
            <a:off x="1206496" y="45339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spc="-232" sz="11600">
                <a:latin typeface="ヒラギノ角ゴ ProN W3"/>
                <a:ea typeface="ヒラギノ角ゴ ProN W3"/>
                <a:cs typeface="ヒラギノ角ゴ ProN W3"/>
                <a:sym typeface="ヒラギノ角ゴ ProN W3"/>
              </a:defRPr>
            </a:lvl1pPr>
          </a:lstStyle>
          <a:p>
            <a:pPr/>
            <a:r>
              <a:t>セクションタイトル</a:t>
            </a:r>
          </a:p>
        </p:txBody>
      </p:sp>
      <p:sp>
        <p:nvSpPr>
          <p:cNvPr id="72" name="スライド番号"/>
          <p:cNvSpPr txBox="1"/>
          <p:nvPr>
            <p:ph type="sldNum" sz="quarter" idx="2"/>
          </p:nvPr>
        </p:nvSpPr>
        <p:spPr>
          <a:xfrm>
            <a:off x="11978411" y="13129632"/>
            <a:ext cx="414681" cy="330201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スライドのタイトル"/>
          <p:cNvSpPr txBox="1"/>
          <p:nvPr>
            <p:ph type="title" hasCustomPrompt="1"/>
          </p:nvPr>
        </p:nvSpPr>
        <p:spPr>
          <a:xfrm>
            <a:off x="1206500" y="952500"/>
            <a:ext cx="21971000" cy="1434949"/>
          </a:xfrm>
          <a:prstGeom prst="rect">
            <a:avLst/>
          </a:prstGeom>
        </p:spPr>
        <p:txBody>
          <a:bodyPr/>
          <a:lstStyle/>
          <a:p>
            <a:pPr/>
            <a:r>
              <a:t>スライドのタイトル</a:t>
            </a:r>
          </a:p>
        </p:txBody>
      </p:sp>
      <p:sp>
        <p:nvSpPr>
          <p:cNvPr id="80" name="スライドのサブタイトル"/>
          <p:cNvSpPr txBox="1"/>
          <p:nvPr>
            <p:ph type="body" sz="quarter" idx="13" hasCustomPrompt="1"/>
          </p:nvPr>
        </p:nvSpPr>
        <p:spPr>
          <a:xfrm>
            <a:off x="1206500" y="2245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スライドのサブタイトル</a:t>
            </a:r>
          </a:p>
        </p:txBody>
      </p:sp>
      <p:sp>
        <p:nvSpPr>
          <p:cNvPr id="8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議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議題のタイトル"/>
          <p:cNvSpPr txBox="1"/>
          <p:nvPr>
            <p:ph type="title" hasCustomPrompt="1"/>
          </p:nvPr>
        </p:nvSpPr>
        <p:spPr>
          <a:xfrm>
            <a:off x="1206500" y="952500"/>
            <a:ext cx="21971000" cy="1435100"/>
          </a:xfrm>
          <a:prstGeom prst="rect">
            <a:avLst/>
          </a:prstGeom>
        </p:spPr>
        <p:txBody>
          <a:bodyPr/>
          <a:lstStyle/>
          <a:p>
            <a:pPr/>
            <a:r>
              <a:t>議題のタイトル</a:t>
            </a:r>
          </a:p>
        </p:txBody>
      </p:sp>
      <p:sp>
        <p:nvSpPr>
          <p:cNvPr id="89" name="議題のサブタイトル"/>
          <p:cNvSpPr txBox="1"/>
          <p:nvPr>
            <p:ph type="body" sz="quarter" idx="13" hasCustomPrompt="1"/>
          </p:nvPr>
        </p:nvSpPr>
        <p:spPr>
          <a:xfrm>
            <a:off x="1206500" y="2245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議題のサブタイトル</a:t>
            </a:r>
          </a:p>
        </p:txBody>
      </p:sp>
      <p:sp>
        <p:nvSpPr>
          <p:cNvPr id="90" name="本文レベル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1pPr>
            <a:lvl2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2pPr>
            <a:lvl3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3pPr>
            <a:lvl4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4pPr>
            <a:lvl5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5pPr>
          </a:lstStyle>
          <a:p>
            <a:pPr/>
            <a:r>
              <a:t>議題のトピック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のタイトル"/>
          <p:cNvSpPr txBox="1"/>
          <p:nvPr>
            <p:ph type="title" hasCustomPrompt="1"/>
          </p:nvPr>
        </p:nvSpPr>
        <p:spPr>
          <a:xfrm>
            <a:off x="1206500" y="952500"/>
            <a:ext cx="21971000" cy="1433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スライドのタイトル</a:t>
            </a:r>
          </a:p>
        </p:txBody>
      </p:sp>
      <p:sp>
        <p:nvSpPr>
          <p:cNvPr id="3" name="本文レベル1…"/>
          <p:cNvSpPr txBox="1"/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11978411" y="13125399"/>
            <a:ext cx="414681" cy="3302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algn="ctr" defTabSz="584200">
              <a:lnSpc>
                <a:spcPct val="100000"/>
              </a:lnSpc>
              <a:spcBef>
                <a:spcPts val="0"/>
              </a:spcBef>
              <a:defRPr sz="1800"/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</p:sldLayoutIdLst>
  <p:transition xmlns:p14="http://schemas.microsoft.com/office/powerpoint/2010/main" spd="med" advClick="1"/>
  <p:txStyles>
    <p:titleStyle>
      <a:lvl1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1pPr>
      <a:lvl2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2pPr>
      <a:lvl3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3pPr>
      <a:lvl4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4pPr>
      <a:lvl5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5pPr>
      <a:lvl6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6pPr>
      <a:lvl7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7pPr>
      <a:lvl8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8pPr>
      <a:lvl9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9pPr>
    </p:titleStyle>
    <p:bodyStyle>
      <a:lvl1pPr marL="609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1pPr>
      <a:lvl2pPr marL="1219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2pPr>
      <a:lvl3pPr marL="1828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3pPr>
      <a:lvl4pPr marL="2438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4pPr>
      <a:lvl5pPr marL="30480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5pPr>
      <a:lvl6pPr marL="3657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6pPr>
      <a:lvl7pPr marL="4267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7pPr>
      <a:lvl8pPr marL="4876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8pPr>
      <a:lvl9pPr marL="5486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0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0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自己紹介をしよう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自己紹介をしよう</a:t>
            </a:r>
          </a:p>
        </p:txBody>
      </p:sp>
      <p:sp>
        <p:nvSpPr>
          <p:cNvPr id="152" name="好きなもの・嫌いなもの・今年の目標"/>
          <p:cNvSpPr txBox="1"/>
          <p:nvPr>
            <p:ph type="subTitle" sz="quarter" idx="1"/>
          </p:nvPr>
        </p:nvSpPr>
        <p:spPr>
          <a:xfrm>
            <a:off x="1079500" y="8835165"/>
            <a:ext cx="21971000" cy="1905001"/>
          </a:xfrm>
          <a:prstGeom prst="rect">
            <a:avLst/>
          </a:prstGeom>
        </p:spPr>
        <p:txBody>
          <a:bodyPr/>
          <a:lstStyle/>
          <a:p>
            <a:pPr/>
            <a:r>
              <a:t>好きなもの・嫌いなもの・今年の目標</a:t>
            </a:r>
          </a:p>
        </p:txBody>
      </p:sp>
      <p:pic>
        <p:nvPicPr>
          <p:cNvPr id="153" name="jikosyoukai_man.png" descr="jikosyoukai_man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15469542" y="3187848"/>
            <a:ext cx="6765653" cy="6765653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私ってこんな人"/>
          <p:cNvSpPr txBox="1"/>
          <p:nvPr>
            <p:ph type="body" sz="quarter" idx="1"/>
          </p:nvPr>
        </p:nvSpPr>
        <p:spPr>
          <a:xfrm>
            <a:off x="1524000" y="247243"/>
            <a:ext cx="21638072" cy="2591465"/>
          </a:xfrm>
          <a:prstGeom prst="rect">
            <a:avLst/>
          </a:prstGeom>
        </p:spPr>
        <p:txBody>
          <a:bodyPr/>
          <a:lstStyle/>
          <a:p>
            <a:pPr/>
            <a:r>
              <a:t>私ってこんな人</a:t>
            </a:r>
          </a:p>
        </p:txBody>
      </p:sp>
      <p:sp>
        <p:nvSpPr>
          <p:cNvPr id="156" name="名前"/>
          <p:cNvSpPr txBox="1"/>
          <p:nvPr/>
        </p:nvSpPr>
        <p:spPr>
          <a:xfrm>
            <a:off x="1929638" y="4902199"/>
            <a:ext cx="13335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名前</a:t>
            </a:r>
          </a:p>
        </p:txBody>
      </p:sp>
      <p:sp>
        <p:nvSpPr>
          <p:cNvPr id="157" name="こんな性格"/>
          <p:cNvSpPr txBox="1"/>
          <p:nvPr/>
        </p:nvSpPr>
        <p:spPr>
          <a:xfrm>
            <a:off x="1205737" y="9093199"/>
            <a:ext cx="31623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こんな性格</a:t>
            </a:r>
          </a:p>
        </p:txBody>
      </p:sp>
      <p:sp>
        <p:nvSpPr>
          <p:cNvPr id="158" name="クラス"/>
          <p:cNvSpPr txBox="1"/>
          <p:nvPr/>
        </p:nvSpPr>
        <p:spPr>
          <a:xfrm>
            <a:off x="1640077" y="7150100"/>
            <a:ext cx="1912621" cy="7112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クラス</a:t>
            </a:r>
          </a:p>
        </p:txBody>
      </p:sp>
      <p:sp>
        <p:nvSpPr>
          <p:cNvPr id="159" name="四角形"/>
          <p:cNvSpPr/>
          <p:nvPr/>
        </p:nvSpPr>
        <p:spPr>
          <a:xfrm>
            <a:off x="4927600" y="47752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0" name="四角形"/>
          <p:cNvSpPr/>
          <p:nvPr/>
        </p:nvSpPr>
        <p:spPr>
          <a:xfrm>
            <a:off x="4927600" y="67310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1" name="四角形"/>
          <p:cNvSpPr/>
          <p:nvPr/>
        </p:nvSpPr>
        <p:spPr>
          <a:xfrm>
            <a:off x="4927600" y="8966200"/>
            <a:ext cx="8913912" cy="4350693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2" name="この上に自分の写真か…"/>
          <p:cNvSpPr txBox="1"/>
          <p:nvPr/>
        </p:nvSpPr>
        <p:spPr>
          <a:xfrm>
            <a:off x="17302987" y="4495798"/>
            <a:ext cx="5397501" cy="7213603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この上に自分の写真か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はりつけよう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（好きなキャラでもいいよ）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好きなもの・こと１０"/>
          <p:cNvSpPr txBox="1"/>
          <p:nvPr>
            <p:ph type="title"/>
          </p:nvPr>
        </p:nvSpPr>
        <p:spPr>
          <a:xfrm>
            <a:off x="1104896" y="-622300"/>
            <a:ext cx="21971004" cy="4648200"/>
          </a:xfrm>
          <a:prstGeom prst="rect">
            <a:avLst/>
          </a:prstGeom>
        </p:spPr>
        <p:txBody>
          <a:bodyPr/>
          <a:lstStyle/>
          <a:p>
            <a:pPr/>
            <a:r>
              <a:t>好きなもの・こと１０</a:t>
            </a:r>
          </a:p>
        </p:txBody>
      </p:sp>
      <p:sp>
        <p:nvSpPr>
          <p:cNvPr id="165" name="四角形"/>
          <p:cNvSpPr/>
          <p:nvPr/>
        </p:nvSpPr>
        <p:spPr>
          <a:xfrm>
            <a:off x="1206500" y="34036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6" name="四角形"/>
          <p:cNvSpPr/>
          <p:nvPr/>
        </p:nvSpPr>
        <p:spPr>
          <a:xfrm>
            <a:off x="11595100" y="32766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7" name="四角形"/>
          <p:cNvSpPr/>
          <p:nvPr/>
        </p:nvSpPr>
        <p:spPr>
          <a:xfrm>
            <a:off x="1092200" y="53213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8" name="四角形"/>
          <p:cNvSpPr/>
          <p:nvPr/>
        </p:nvSpPr>
        <p:spPr>
          <a:xfrm>
            <a:off x="990600" y="72390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9" name="四角形"/>
          <p:cNvSpPr/>
          <p:nvPr/>
        </p:nvSpPr>
        <p:spPr>
          <a:xfrm>
            <a:off x="11595100" y="52070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0" name="四角形"/>
          <p:cNvSpPr/>
          <p:nvPr/>
        </p:nvSpPr>
        <p:spPr>
          <a:xfrm>
            <a:off x="11684000" y="72390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1" name="四角形"/>
          <p:cNvSpPr/>
          <p:nvPr/>
        </p:nvSpPr>
        <p:spPr>
          <a:xfrm>
            <a:off x="990600" y="110744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2" name="四角形"/>
          <p:cNvSpPr/>
          <p:nvPr/>
        </p:nvSpPr>
        <p:spPr>
          <a:xfrm>
            <a:off x="990600" y="89916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3" name="四角形"/>
          <p:cNvSpPr/>
          <p:nvPr/>
        </p:nvSpPr>
        <p:spPr>
          <a:xfrm>
            <a:off x="11684000" y="89916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4" name="四角形"/>
          <p:cNvSpPr/>
          <p:nvPr/>
        </p:nvSpPr>
        <p:spPr>
          <a:xfrm>
            <a:off x="11684000" y="109728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5" name="この上に１番好きなものの…"/>
          <p:cNvSpPr txBox="1"/>
          <p:nvPr/>
        </p:nvSpPr>
        <p:spPr>
          <a:xfrm>
            <a:off x="20909787" y="495298"/>
            <a:ext cx="2711699" cy="355600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この上に１番好きなものの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はりつけよう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嫌いなもの・こと１０"/>
          <p:cNvSpPr txBox="1"/>
          <p:nvPr>
            <p:ph type="title"/>
          </p:nvPr>
        </p:nvSpPr>
        <p:spPr>
          <a:xfrm>
            <a:off x="1104896" y="-622300"/>
            <a:ext cx="21971004" cy="4648200"/>
          </a:xfrm>
          <a:prstGeom prst="rect">
            <a:avLst/>
          </a:prstGeom>
        </p:spPr>
        <p:txBody>
          <a:bodyPr/>
          <a:lstStyle/>
          <a:p>
            <a:pPr/>
            <a:r>
              <a:t>嫌いなもの・こと１０</a:t>
            </a:r>
          </a:p>
        </p:txBody>
      </p:sp>
      <p:sp>
        <p:nvSpPr>
          <p:cNvPr id="178" name="四角形"/>
          <p:cNvSpPr/>
          <p:nvPr/>
        </p:nvSpPr>
        <p:spPr>
          <a:xfrm>
            <a:off x="1206500" y="34036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9" name="四角形"/>
          <p:cNvSpPr/>
          <p:nvPr/>
        </p:nvSpPr>
        <p:spPr>
          <a:xfrm>
            <a:off x="11595100" y="32766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0" name="四角形"/>
          <p:cNvSpPr/>
          <p:nvPr/>
        </p:nvSpPr>
        <p:spPr>
          <a:xfrm>
            <a:off x="1092200" y="53213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1" name="四角形"/>
          <p:cNvSpPr/>
          <p:nvPr/>
        </p:nvSpPr>
        <p:spPr>
          <a:xfrm>
            <a:off x="990600" y="72390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2" name="四角形"/>
          <p:cNvSpPr/>
          <p:nvPr/>
        </p:nvSpPr>
        <p:spPr>
          <a:xfrm>
            <a:off x="11595100" y="52070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3" name="四角形"/>
          <p:cNvSpPr/>
          <p:nvPr/>
        </p:nvSpPr>
        <p:spPr>
          <a:xfrm>
            <a:off x="11684000" y="72390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4" name="四角形"/>
          <p:cNvSpPr/>
          <p:nvPr/>
        </p:nvSpPr>
        <p:spPr>
          <a:xfrm>
            <a:off x="990600" y="110744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5" name="四角形"/>
          <p:cNvSpPr/>
          <p:nvPr/>
        </p:nvSpPr>
        <p:spPr>
          <a:xfrm>
            <a:off x="990600" y="89916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6" name="四角形"/>
          <p:cNvSpPr/>
          <p:nvPr/>
        </p:nvSpPr>
        <p:spPr>
          <a:xfrm>
            <a:off x="11684000" y="89916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7" name="四角形"/>
          <p:cNvSpPr/>
          <p:nvPr/>
        </p:nvSpPr>
        <p:spPr>
          <a:xfrm>
            <a:off x="11684000" y="10972800"/>
            <a:ext cx="8778379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8" name="この上に１番嫌いなものの…"/>
          <p:cNvSpPr txBox="1"/>
          <p:nvPr/>
        </p:nvSpPr>
        <p:spPr>
          <a:xfrm>
            <a:off x="20909787" y="495298"/>
            <a:ext cx="2711699" cy="3556004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この上に１番嫌いなものの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はりつけよう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今年の目標！！"/>
          <p:cNvSpPr txBox="1"/>
          <p:nvPr>
            <p:ph type="body" sz="half" idx="1"/>
          </p:nvPr>
        </p:nvSpPr>
        <p:spPr>
          <a:xfrm>
            <a:off x="1028700" y="-197257"/>
            <a:ext cx="21971000" cy="3874314"/>
          </a:xfrm>
          <a:prstGeom prst="rect">
            <a:avLst/>
          </a:prstGeom>
        </p:spPr>
        <p:txBody>
          <a:bodyPr/>
          <a:lstStyle/>
          <a:p>
            <a:pPr/>
            <a:r>
              <a:t>今年の目標！！</a:t>
            </a:r>
          </a:p>
        </p:txBody>
      </p:sp>
      <p:sp>
        <p:nvSpPr>
          <p:cNvPr id="191" name="四角形"/>
          <p:cNvSpPr/>
          <p:nvPr/>
        </p:nvSpPr>
        <p:spPr>
          <a:xfrm>
            <a:off x="1562100" y="4203700"/>
            <a:ext cx="18730218" cy="1868587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92" name="理由："/>
          <p:cNvSpPr/>
          <p:nvPr/>
        </p:nvSpPr>
        <p:spPr>
          <a:xfrm>
            <a:off x="1663700" y="7937500"/>
            <a:ext cx="9227592" cy="51816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lvl1pPr>
          </a:lstStyle>
          <a:p>
            <a:pPr/>
            <a:r>
              <a:t>理由：</a:t>
            </a:r>
          </a:p>
        </p:txBody>
      </p:sp>
      <p:sp>
        <p:nvSpPr>
          <p:cNvPr id="193" name="この上に目標にあった…"/>
          <p:cNvSpPr txBox="1"/>
          <p:nvPr/>
        </p:nvSpPr>
        <p:spPr>
          <a:xfrm>
            <a:off x="16096487" y="7518399"/>
            <a:ext cx="5215980" cy="5384802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この上に目標にあった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はりつけよう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20_BasicBlack">
  <a:themeElements>
    <a:clrScheme name="20_Basic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5A89D"/>
      </a:accent2>
      <a:accent3>
        <a:srgbClr val="1DB100"/>
      </a:accent3>
      <a:accent4>
        <a:srgbClr val="F9B900"/>
      </a:accent4>
      <a:accent5>
        <a:srgbClr val="EE220D"/>
      </a:accent5>
      <a:accent6>
        <a:srgbClr val="CB297B"/>
      </a:accent6>
      <a:hlink>
        <a:srgbClr val="0000FF"/>
      </a:hlink>
      <a:folHlink>
        <a:srgbClr val="FF00FF"/>
      </a:folHlink>
    </a:clrScheme>
    <a:fontScheme name="20_BasicBlack">
      <a:majorFont>
        <a:latin typeface="ヒラギノ角ゴ ProN W6"/>
        <a:ea typeface="ヒラギノ角ゴ ProN W6"/>
        <a:cs typeface="ヒラギノ角ゴ ProN W6"/>
      </a:majorFont>
      <a:minorFont>
        <a:latin typeface="ヒラギノ角ゴ ProN W6"/>
        <a:ea typeface="ヒラギノ角ゴ ProN W6"/>
        <a:cs typeface="ヒラギノ角ゴ ProN W6"/>
      </a:minorFont>
    </a:fontScheme>
    <a:fmtScheme name="20_Basic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8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20_BasicBlack">
  <a:themeElements>
    <a:clrScheme name="20_Basic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5A89D"/>
      </a:accent2>
      <a:accent3>
        <a:srgbClr val="1DB100"/>
      </a:accent3>
      <a:accent4>
        <a:srgbClr val="F9B900"/>
      </a:accent4>
      <a:accent5>
        <a:srgbClr val="EE220D"/>
      </a:accent5>
      <a:accent6>
        <a:srgbClr val="CB297B"/>
      </a:accent6>
      <a:hlink>
        <a:srgbClr val="0000FF"/>
      </a:hlink>
      <a:folHlink>
        <a:srgbClr val="FF00FF"/>
      </a:folHlink>
    </a:clrScheme>
    <a:fontScheme name="20_BasicBlack">
      <a:majorFont>
        <a:latin typeface="ヒラギノ角ゴ ProN W6"/>
        <a:ea typeface="ヒラギノ角ゴ ProN W6"/>
        <a:cs typeface="ヒラギノ角ゴ ProN W6"/>
      </a:majorFont>
      <a:minorFont>
        <a:latin typeface="ヒラギノ角ゴ ProN W6"/>
        <a:ea typeface="ヒラギノ角ゴ ProN W6"/>
        <a:cs typeface="ヒラギノ角ゴ ProN W6"/>
      </a:minorFont>
    </a:fontScheme>
    <a:fmtScheme name="20_Basic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8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