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media1.mp4" ContentType="video/unknown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と日付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12" name="プレゼンテーションのタイトル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13" name="本文レベル1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ステートメ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本文レベル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5pPr>
          </a:lstStyle>
          <a:p>
            <a:pPr/>
            <a:r>
              <a:t>ステートメント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ビッグファ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本文レベル1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ファクト情報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ファクト情報</a:t>
            </a:r>
          </a:p>
        </p:txBody>
      </p:sp>
      <p:sp>
        <p:nvSpPr>
          <p:cNvPr id="10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属性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属性</a:t>
            </a:r>
          </a:p>
        </p:txBody>
      </p:sp>
      <p:sp>
        <p:nvSpPr>
          <p:cNvPr id="116" name="本文レベル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/>
            </a:lvl1pPr>
            <a:lvl2pPr marL="638923" indent="-12700">
              <a:spcBef>
                <a:spcPts val="0"/>
              </a:spcBef>
              <a:buSzTx/>
              <a:buNone/>
              <a:defRPr spc="-170" sz="8500"/>
            </a:lvl2pPr>
            <a:lvl3pPr marL="638923" indent="444500">
              <a:spcBef>
                <a:spcPts val="0"/>
              </a:spcBef>
              <a:buSzTx/>
              <a:buNone/>
              <a:defRPr spc="-170" sz="8500"/>
            </a:lvl3pPr>
            <a:lvl4pPr marL="638923" indent="901700">
              <a:spcBef>
                <a:spcPts val="0"/>
              </a:spcBef>
              <a:buSzTx/>
              <a:buNone/>
              <a:defRPr spc="-170" sz="8500"/>
            </a:lvl4pPr>
            <a:lvl5pPr marL="638923" indent="1358900">
              <a:spcBef>
                <a:spcPts val="0"/>
              </a:spcBef>
              <a:buSzTx/>
              <a:buNone/>
              <a:defRPr spc="-170" sz="8500"/>
            </a:lvl5pPr>
          </a:lstStyle>
          <a:p>
            <a:pPr/>
            <a:r>
              <a:t>“重要な引用”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炒飯、ゆで卵、箸が添えられたボウル1杯のサラダ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サーモンケーキ、サラダ、フムスが入ったボウル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パセリバター、煎りヘーゼルナッツ、削ったパルメザンチーズがかかったパッパルデッレパスタ1皿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炒飯、ゆで卵、箸が添えられたボウル1杯のサラダ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アボカドとライム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プレゼンテーションのタイトル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23" name="作者と日付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24" name="本文レベル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（代替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サーモンケーキ、サラダ、フムスが入ったボウル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スライドのタイトル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スライドのタイトル</a:t>
            </a:r>
          </a:p>
        </p:txBody>
      </p:sp>
      <p:sp>
        <p:nvSpPr>
          <p:cNvPr id="34" name="本文レベル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スライドのサブタイトル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スライドのタイトル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43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44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61" name="本文レベル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パセリバター、煎りヘーゼルナッツ、削ったパルメザンチーズがかかったパッパルデッレパスタ1皿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6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セクションタイトル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232" sz="116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セクションタイトル</a:t>
            </a:r>
          </a:p>
        </p:txBody>
      </p:sp>
      <p:sp>
        <p:nvSpPr>
          <p:cNvPr id="72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8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8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議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題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議題のタイトル</a:t>
            </a:r>
          </a:p>
        </p:txBody>
      </p:sp>
      <p:sp>
        <p:nvSpPr>
          <p:cNvPr id="89" name="議題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議題のサブタイトル</a:t>
            </a:r>
          </a:p>
        </p:txBody>
      </p:sp>
      <p:sp>
        <p:nvSpPr>
          <p:cNvPr id="90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議題のトピック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スライドのタイトル</a:t>
            </a:r>
          </a:p>
        </p:txBody>
      </p:sp>
      <p:sp>
        <p:nvSpPr>
          <p:cNvPr id="3" name="本文レベル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78411" y="13125398"/>
            <a:ext cx="414681" cy="3302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3" Type="http://schemas.openxmlformats.org/officeDocument/2006/relationships/video" Target="../media/media1.mp4"/><Relationship Id="rId4" Type="http://schemas.microsoft.com/office/2007/relationships/media" Target="../media/media1.mp4"/><Relationship Id="rId5" Type="http://schemas.openxmlformats.org/officeDocument/2006/relationships/image" Target="../media/image3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jpeg"/><Relationship Id="rId3" Type="http://schemas.openxmlformats.org/officeDocument/2006/relationships/image" Target="../media/image1.gif"/><Relationship Id="rId4" Type="http://schemas.openxmlformats.org/officeDocument/2006/relationships/image" Target="../media/image23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1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1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G_6480.JPG" descr="IMG_6480.JPG"/>
          <p:cNvPicPr>
            <a:picLocks noChangeAspect="1"/>
          </p:cNvPicPr>
          <p:nvPr/>
        </p:nvPicPr>
        <p:blipFill>
          <a:blip r:embed="rId2">
            <a:extLst/>
          </a:blip>
          <a:srcRect l="2" t="0" r="2" b="0"/>
          <a:stretch>
            <a:fillRect/>
          </a:stretch>
        </p:blipFill>
        <p:spPr>
          <a:xfrm>
            <a:off x="1864632" y="261502"/>
            <a:ext cx="19398457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IMG_6452.JPG" descr="IMG_6452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14921" y="-89507"/>
            <a:ext cx="19401504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96FB2773-E935-434A-B2C2-2AB2E5090D0F.mp4" descr="96FB2773-E935-434A-B2C2-2AB2E5090D0F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227426" y="-642878"/>
            <a:ext cx="14157843" cy="14157842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森の仲直り大作戦？"/>
          <p:cNvSpPr txBox="1"/>
          <p:nvPr/>
        </p:nvSpPr>
        <p:spPr>
          <a:xfrm>
            <a:off x="18650142" y="2577960"/>
            <a:ext cx="5600701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森の仲直り大作戦？</a:t>
            </a:r>
          </a:p>
        </p:txBody>
      </p:sp>
      <p:sp>
        <p:nvSpPr>
          <p:cNvPr id="200" name="ぼくたちに…"/>
          <p:cNvSpPr txBox="1"/>
          <p:nvPr/>
        </p:nvSpPr>
        <p:spPr>
          <a:xfrm>
            <a:off x="212767" y="254013"/>
            <a:ext cx="37719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ぼくたちに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まかせて！！</a:t>
            </a:r>
          </a:p>
        </p:txBody>
      </p:sp>
      <p:sp>
        <p:nvSpPr>
          <p:cNvPr id="201" name="いってみよー！！"/>
          <p:cNvSpPr txBox="1"/>
          <p:nvPr/>
        </p:nvSpPr>
        <p:spPr>
          <a:xfrm>
            <a:off x="1875021" y="2436268"/>
            <a:ext cx="4893565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いってみよー！！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766" fill="hold"/>
                                        <p:tgtEl>
                                          <p:spTgt spid="1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xit" nodeType="clickEffect" presetSubtype="0" presetID="15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16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16" presetID="23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ntr" nodeType="clickEffect" presetSubtype="16" presetID="23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mph" nodeType="afterEffect" presetSubtype="0" presetID="6" grpId="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2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40" fill="hold" display="0">
                  <p:stCondLst>
                    <p:cond delay="indefinite"/>
                  </p:stCondLst>
                </p:cTn>
                <p:tgtEl>
                  <p:spTgt spid="198"/>
                </p:tgtEl>
              </p:cMediaNode>
            </p:video>
            <p:seq concurrent="1" prevAc="none" nextAc="seek">
              <p:cTn id="41" evtFilter="cancelBubble" nodeType="interactiveSeq" restart="whenNotActive" fill="hold">
                <p:stCondLst>
                  <p:cond delay="0" evt="onClick">
                    <p:tgtEl>
                      <p:spTgt spid="19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1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98"/>
                  </p:tgtEl>
                </p:cond>
              </p:nextCondLst>
            </p:seq>
          </p:childTnLst>
        </p:cTn>
      </p:par>
    </p:tnLst>
    <p:bldLst>
      <p:bldP build="whole" bldLvl="1" animBg="1" rev="0" advAuto="0" spid="201" grpId="6"/>
      <p:bldP build="whole" bldLvl="1" animBg="1" rev="0" advAuto="0" spid="201" grpId="7"/>
      <p:bldP build="whole" bldLvl="1" animBg="1" rev="0" advAuto="0" spid="200" grpId="5"/>
      <p:bldP build="whole" bldLvl="1" animBg="1" rev="0" advAuto="0" spid="199" grpId="4"/>
      <p:bldP build="whole" bldLvl="1" animBg="1" rev="0" advAuto="0" spid="198" grpId="1"/>
      <p:bldP build="whole" bldLvl="1" animBg="1" rev="0" advAuto="0" spid="198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IMG_6453.JPG" descr="IMG_6453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10652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ダンスは…"/>
          <p:cNvSpPr txBox="1"/>
          <p:nvPr/>
        </p:nvSpPr>
        <p:spPr>
          <a:xfrm>
            <a:off x="19419070" y="523397"/>
            <a:ext cx="49911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ダンスは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うまくなったけど</a:t>
            </a:r>
          </a:p>
        </p:txBody>
      </p:sp>
      <p:sp>
        <p:nvSpPr>
          <p:cNvPr id="205" name="あ、カマキリさんだ"/>
          <p:cNvSpPr txBox="1"/>
          <p:nvPr/>
        </p:nvSpPr>
        <p:spPr>
          <a:xfrm>
            <a:off x="289486" y="6887129"/>
            <a:ext cx="56007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あ、カマキリさんだ</a:t>
            </a:r>
          </a:p>
        </p:txBody>
      </p:sp>
      <p:sp>
        <p:nvSpPr>
          <p:cNvPr id="206" name="おきゃくさんが…"/>
          <p:cNvSpPr txBox="1"/>
          <p:nvPr/>
        </p:nvSpPr>
        <p:spPr>
          <a:xfrm>
            <a:off x="19419070" y="3606634"/>
            <a:ext cx="4991101" cy="345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おきゃくさんが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いないと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なんだか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もりあがらないね</a:t>
            </a:r>
          </a:p>
        </p:txBody>
      </p:sp>
      <p:sp>
        <p:nvSpPr>
          <p:cNvPr id="207" name="どうしよう？…"/>
          <p:cNvSpPr txBox="1"/>
          <p:nvPr/>
        </p:nvSpPr>
        <p:spPr>
          <a:xfrm>
            <a:off x="19875230" y="9524280"/>
            <a:ext cx="37719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どうしよう？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こまったなあ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7" grpId="3"/>
      <p:bldP build="whole" bldLvl="1" animBg="1" rev="0" advAuto="0" spid="204" grpId="1"/>
      <p:bldP build="whole" bldLvl="1" animBg="1" rev="0" advAuto="0" spid="206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G_6454.JPG" descr="IMG_6454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14921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おーい！…"/>
          <p:cNvSpPr txBox="1"/>
          <p:nvPr/>
        </p:nvSpPr>
        <p:spPr>
          <a:xfrm>
            <a:off x="19777093" y="526427"/>
            <a:ext cx="3771901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おーい！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カマキリさん</a:t>
            </a:r>
          </a:p>
        </p:txBody>
      </p:sp>
      <p:sp>
        <p:nvSpPr>
          <p:cNvPr id="211" name="あ、クモさん！…"/>
          <p:cNvSpPr txBox="1"/>
          <p:nvPr/>
        </p:nvSpPr>
        <p:spPr>
          <a:xfrm>
            <a:off x="7169530" y="9569739"/>
            <a:ext cx="4381501" cy="345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あ、クモさん！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ほんとに？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ありがとう！！</a:t>
            </a:r>
          </a:p>
        </p:txBody>
      </p:sp>
      <p:sp>
        <p:nvSpPr>
          <p:cNvPr id="212" name="ぼくたちが…"/>
          <p:cNvSpPr txBox="1"/>
          <p:nvPr/>
        </p:nvSpPr>
        <p:spPr>
          <a:xfrm>
            <a:off x="19584429" y="4858766"/>
            <a:ext cx="4381501" cy="619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ぼくたちが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おきゃくさんに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なって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もりあげて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あげるよ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Class="entr" nodeType="with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Class="entr" nodeType="after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2" grpId="3"/>
      <p:bldP build="whole" bldLvl="1" animBg="1" rev="0" advAuto="0" spid="210" grpId="1"/>
      <p:bldP build="p" bldLvl="5" animBg="1" rev="0" advAuto="0" spid="211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IMG_6455.JPG" descr="IMG_6455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2134" y="-1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クモさんの…"/>
          <p:cNvSpPr txBox="1"/>
          <p:nvPr/>
        </p:nvSpPr>
        <p:spPr>
          <a:xfrm>
            <a:off x="19393496" y="608827"/>
            <a:ext cx="4948429" cy="1168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クモさんの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おかげで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カマキリさんの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ダンスパーティは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おおもりあがり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カマキリさん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たちも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おおよろこび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2" grpId="2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5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IMG_6456.JPG" descr="IMG_6456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631900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ありがとう…"/>
          <p:cNvSpPr txBox="1"/>
          <p:nvPr/>
        </p:nvSpPr>
        <p:spPr>
          <a:xfrm>
            <a:off x="188059" y="1265018"/>
            <a:ext cx="31623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ありがとう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くもさん</a:t>
            </a:r>
          </a:p>
        </p:txBody>
      </p:sp>
      <p:sp>
        <p:nvSpPr>
          <p:cNvPr id="219" name="どういたしまして…"/>
          <p:cNvSpPr txBox="1"/>
          <p:nvPr/>
        </p:nvSpPr>
        <p:spPr>
          <a:xfrm>
            <a:off x="19354271" y="350618"/>
            <a:ext cx="4942333" cy="345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どういたしまして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ぼくたちも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たのしかったよ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　　ありがとう</a:t>
            </a:r>
          </a:p>
        </p:txBody>
      </p:sp>
      <p:sp>
        <p:nvSpPr>
          <p:cNvPr id="220" name="きょねんは…"/>
          <p:cNvSpPr txBox="1"/>
          <p:nvPr/>
        </p:nvSpPr>
        <p:spPr>
          <a:xfrm>
            <a:off x="20658501" y="5546789"/>
            <a:ext cx="37719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きょねんは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ごめんなさい</a:t>
            </a:r>
          </a:p>
        </p:txBody>
      </p:sp>
      <p:sp>
        <p:nvSpPr>
          <p:cNvPr id="221" name="もう…"/>
          <p:cNvSpPr txBox="1"/>
          <p:nvPr/>
        </p:nvSpPr>
        <p:spPr>
          <a:xfrm>
            <a:off x="263048" y="5369709"/>
            <a:ext cx="4381501" cy="619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もう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気にしなくて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だいじょうぶ。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これからも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よろしくね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16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mph" nodeType="afterEffect" presetSubtype="0" presetID="32" grpId="5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2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0" grpId="3"/>
      <p:bldP build="whole" bldLvl="1" animBg="1" rev="0" advAuto="0" spid="218" grpId="1"/>
      <p:bldP build="whole" bldLvl="1" animBg="1" rev="0" advAuto="0" spid="219" grpId="2"/>
      <p:bldP build="whole" bldLvl="1" animBg="1" rev="0" advAuto="0" spid="221" grpId="4"/>
      <p:bldP build="whole" bldLvl="1" animBg="1" rev="0" advAuto="0" spid="217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IMG_6457.JPG" descr="IMG_6457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5112496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あ、トンボさんだ"/>
          <p:cNvSpPr txBox="1"/>
          <p:nvPr/>
        </p:nvSpPr>
        <p:spPr>
          <a:xfrm>
            <a:off x="19035472" y="392414"/>
            <a:ext cx="496062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あ、トンボさんだ</a:t>
            </a:r>
          </a:p>
        </p:txBody>
      </p:sp>
      <p:sp>
        <p:nvSpPr>
          <p:cNvPr id="225" name="リズムは…"/>
          <p:cNvSpPr txBox="1"/>
          <p:nvPr/>
        </p:nvSpPr>
        <p:spPr>
          <a:xfrm>
            <a:off x="404565" y="896139"/>
            <a:ext cx="4381501" cy="619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リズムは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ばっちり！！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でも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がっきがないと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たのしくないね</a:t>
            </a:r>
          </a:p>
        </p:txBody>
      </p:sp>
      <p:sp>
        <p:nvSpPr>
          <p:cNvPr id="226" name="どうしよう？…"/>
          <p:cNvSpPr txBox="1"/>
          <p:nvPr/>
        </p:nvSpPr>
        <p:spPr>
          <a:xfrm>
            <a:off x="479207" y="9626573"/>
            <a:ext cx="37719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どうしよう？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こまったなあ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6" grpId="2"/>
      <p:bldP build="whole" bldLvl="1" animBg="1" rev="0" advAuto="0" spid="22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IMG_6458.JPG" descr="IMG_6458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10652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おーい！…"/>
          <p:cNvSpPr txBox="1"/>
          <p:nvPr/>
        </p:nvSpPr>
        <p:spPr>
          <a:xfrm>
            <a:off x="20032825" y="628719"/>
            <a:ext cx="3131821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おーい！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トンボさん</a:t>
            </a:r>
          </a:p>
        </p:txBody>
      </p:sp>
      <p:sp>
        <p:nvSpPr>
          <p:cNvPr id="230" name="あ、クモさん！…"/>
          <p:cNvSpPr txBox="1"/>
          <p:nvPr/>
        </p:nvSpPr>
        <p:spPr>
          <a:xfrm>
            <a:off x="7169530" y="9569739"/>
            <a:ext cx="4991101" cy="345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あ、クモさん！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ほんとにいいの？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ありがとう！！</a:t>
            </a:r>
          </a:p>
        </p:txBody>
      </p:sp>
      <p:sp>
        <p:nvSpPr>
          <p:cNvPr id="231" name="ぼくたちの…"/>
          <p:cNvSpPr txBox="1"/>
          <p:nvPr/>
        </p:nvSpPr>
        <p:spPr>
          <a:xfrm>
            <a:off x="19482134" y="5029233"/>
            <a:ext cx="4942333" cy="711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ぼくたちの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がっきを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かしてあげるから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すてきな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えんそうを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きかせてよ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Class="entr" nodeType="with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Class="entr" nodeType="after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9" grpId="1"/>
      <p:bldP build="p" bldLvl="5" animBg="1" rev="0" advAuto="0" spid="230" grpId="2"/>
      <p:bldP build="whole" bldLvl="1" animBg="1" rev="0" advAuto="0" spid="231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IMG_6459.JPG" descr="IMG_6459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66067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クモさんの…"/>
          <p:cNvSpPr txBox="1"/>
          <p:nvPr/>
        </p:nvSpPr>
        <p:spPr>
          <a:xfrm>
            <a:off x="19355136" y="1142747"/>
            <a:ext cx="4960621" cy="1076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クモさんの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おかげで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トンボさんたちは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すてきな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おんがくかいが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できました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トンボさんたちも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おおよろこび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5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mph" nodeType="afterEffect" presetSubtype="0" presetID="32" grpId="2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9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0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1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2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3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4" grpId="2"/>
      <p:bldP build="whole" bldLvl="1" animBg="1" rev="0" advAuto="0" spid="23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IMG_6460.JPG" descr="IMG_6460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3386308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ありがとう…"/>
          <p:cNvSpPr txBox="1"/>
          <p:nvPr/>
        </p:nvSpPr>
        <p:spPr>
          <a:xfrm>
            <a:off x="188059" y="1265018"/>
            <a:ext cx="31623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ありがとう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くもさん</a:t>
            </a:r>
          </a:p>
        </p:txBody>
      </p:sp>
      <p:sp>
        <p:nvSpPr>
          <p:cNvPr id="238" name="どういたしまして…"/>
          <p:cNvSpPr txBox="1"/>
          <p:nvPr/>
        </p:nvSpPr>
        <p:spPr>
          <a:xfrm>
            <a:off x="19430990" y="17301"/>
            <a:ext cx="4942333" cy="345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どういたしまして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すてきな</a:t>
            </a:r>
          </a:p>
          <a:p>
            <a:pPr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えんそうを</a:t>
            </a:r>
          </a:p>
          <a:p>
            <a:pPr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　　ありがとう</a:t>
            </a:r>
          </a:p>
        </p:txBody>
      </p:sp>
      <p:sp>
        <p:nvSpPr>
          <p:cNvPr id="239" name="きょねんは…"/>
          <p:cNvSpPr txBox="1"/>
          <p:nvPr/>
        </p:nvSpPr>
        <p:spPr>
          <a:xfrm>
            <a:off x="12858690" y="11761065"/>
            <a:ext cx="37719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きょねんは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ごめんなさい</a:t>
            </a:r>
          </a:p>
        </p:txBody>
      </p:sp>
      <p:sp>
        <p:nvSpPr>
          <p:cNvPr id="240" name="もう…"/>
          <p:cNvSpPr txBox="1"/>
          <p:nvPr/>
        </p:nvSpPr>
        <p:spPr>
          <a:xfrm>
            <a:off x="122395" y="4733497"/>
            <a:ext cx="4991101" cy="711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もう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おわったことだし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いいんだよ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それより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これから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よろしくね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16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mph" nodeType="afterEffect" presetSubtype="0" presetID="32" grpId="5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2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8" grpId="2"/>
      <p:bldP build="whole" bldLvl="1" animBg="1" rev="0" advAuto="0" spid="239" grpId="3"/>
      <p:bldP build="whole" bldLvl="1" animBg="1" rev="0" advAuto="0" spid="236" grpId="5"/>
      <p:bldP build="whole" bldLvl="1" animBg="1" rev="0" advAuto="0" spid="237" grpId="1"/>
      <p:bldP build="whole" bldLvl="1" animBg="1" rev="0" advAuto="0" spid="240" grpId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IMG_6461.JPG" descr="IMG_6461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27708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あ、チョウさんだ"/>
          <p:cNvSpPr txBox="1"/>
          <p:nvPr/>
        </p:nvSpPr>
        <p:spPr>
          <a:xfrm>
            <a:off x="4087099" y="12410930"/>
            <a:ext cx="49911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あ、チョウさんだ</a:t>
            </a:r>
          </a:p>
        </p:txBody>
      </p:sp>
      <p:sp>
        <p:nvSpPr>
          <p:cNvPr id="244" name="絵は…"/>
          <p:cNvSpPr txBox="1"/>
          <p:nvPr/>
        </p:nvSpPr>
        <p:spPr>
          <a:xfrm>
            <a:off x="19431857" y="1150978"/>
            <a:ext cx="3162301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絵は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かけたけど</a:t>
            </a:r>
          </a:p>
        </p:txBody>
      </p:sp>
      <p:sp>
        <p:nvSpPr>
          <p:cNvPr id="245" name="かざるばしょが…"/>
          <p:cNvSpPr txBox="1"/>
          <p:nvPr/>
        </p:nvSpPr>
        <p:spPr>
          <a:xfrm>
            <a:off x="19419070" y="4086291"/>
            <a:ext cx="43815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かざるばしょが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ないなあ</a:t>
            </a:r>
          </a:p>
        </p:txBody>
      </p:sp>
      <p:sp>
        <p:nvSpPr>
          <p:cNvPr id="246" name="どうしよう？…"/>
          <p:cNvSpPr txBox="1"/>
          <p:nvPr/>
        </p:nvSpPr>
        <p:spPr>
          <a:xfrm>
            <a:off x="19849656" y="9626573"/>
            <a:ext cx="37719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どうしよう？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こまったなあ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5" grpId="2"/>
      <p:bldP build="whole" bldLvl="1" animBg="1" rev="0" advAuto="0" spid="246" grpId="3"/>
      <p:bldP build="whole" bldLvl="1" animBg="1" rev="0" advAuto="0" spid="24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G_6447.JPG" descr="IMG_6447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112945" y="242944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あー、どうしよう"/>
          <p:cNvSpPr txBox="1"/>
          <p:nvPr/>
        </p:nvSpPr>
        <p:spPr>
          <a:xfrm>
            <a:off x="19444642" y="878304"/>
            <a:ext cx="49911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あー、どうしよう</a:t>
            </a:r>
          </a:p>
        </p:txBody>
      </p:sp>
      <p:sp>
        <p:nvSpPr>
          <p:cNvPr id="155" name="こまったなあ"/>
          <p:cNvSpPr txBox="1"/>
          <p:nvPr/>
        </p:nvSpPr>
        <p:spPr>
          <a:xfrm>
            <a:off x="19760152" y="2907094"/>
            <a:ext cx="37719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こまったなあ</a:t>
            </a:r>
          </a:p>
        </p:txBody>
      </p:sp>
      <p:sp>
        <p:nvSpPr>
          <p:cNvPr id="156" name="女王様は…"/>
          <p:cNvSpPr txBox="1"/>
          <p:nvPr/>
        </p:nvSpPr>
        <p:spPr>
          <a:xfrm>
            <a:off x="19749442" y="4566112"/>
            <a:ext cx="4381501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女王様は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いつも、むちゃ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ばっかり</a:t>
            </a:r>
          </a:p>
        </p:txBody>
      </p:sp>
      <p:sp>
        <p:nvSpPr>
          <p:cNvPr id="157" name="みんなと…"/>
          <p:cNvSpPr txBox="1"/>
          <p:nvPr/>
        </p:nvSpPr>
        <p:spPr>
          <a:xfrm>
            <a:off x="19875230" y="8262991"/>
            <a:ext cx="3771901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みんなと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仲直りしたい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なんて</a:t>
            </a:r>
          </a:p>
        </p:txBody>
      </p:sp>
      <p:sp>
        <p:nvSpPr>
          <p:cNvPr id="158" name="どうすれば…"/>
          <p:cNvSpPr txBox="1"/>
          <p:nvPr/>
        </p:nvSpPr>
        <p:spPr>
          <a:xfrm>
            <a:off x="19772343" y="11506200"/>
            <a:ext cx="3747517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どうすれば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いいんだよー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mph" nodeType="clickEffect" presetSubtype="0" presetID="32" grpId="2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4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5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6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7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8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mph" nodeType="clickEffect" presetSubtype="0" presetID="32" grpId="3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2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3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4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5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26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mph" nodeType="clickEffect" presetSubtype="0" presetID="32" grpId="4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Class="emph" nodeType="clickEffect" presetSubtype="0" presetID="6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7" grpId="4"/>
      <p:bldP build="whole" bldLvl="1" animBg="1" rev="0" advAuto="0" spid="155" grpId="2"/>
      <p:bldP build="whole" bldLvl="1" animBg="1" rev="0" advAuto="0" spid="158" grpId="5"/>
      <p:bldP build="whole" bldLvl="1" animBg="1" rev="0" advAuto="0" spid="156" grpId="3"/>
      <p:bldP build="whole" bldLvl="1" animBg="1" rev="0" advAuto="0" spid="15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IMG_6458.JPG" descr="IMG_6458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35735" y="0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あ、クモさん！…"/>
          <p:cNvSpPr txBox="1"/>
          <p:nvPr/>
        </p:nvSpPr>
        <p:spPr>
          <a:xfrm>
            <a:off x="7169530" y="9569739"/>
            <a:ext cx="4991101" cy="345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あ、クモさん！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ほんとにいいの？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ありがとう！！</a:t>
            </a:r>
          </a:p>
        </p:txBody>
      </p:sp>
      <p:sp>
        <p:nvSpPr>
          <p:cNvPr id="250" name="おーい！…"/>
          <p:cNvSpPr txBox="1"/>
          <p:nvPr/>
        </p:nvSpPr>
        <p:spPr>
          <a:xfrm>
            <a:off x="20305817" y="462494"/>
            <a:ext cx="3162301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おーい！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チョウさん</a:t>
            </a:r>
          </a:p>
        </p:txBody>
      </p:sp>
      <p:sp>
        <p:nvSpPr>
          <p:cNvPr id="251" name="ぼくたちが…"/>
          <p:cNvSpPr txBox="1"/>
          <p:nvPr/>
        </p:nvSpPr>
        <p:spPr>
          <a:xfrm>
            <a:off x="18523142" y="3516980"/>
            <a:ext cx="5600701" cy="985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ぼくたちが</a:t>
            </a:r>
          </a:p>
          <a:p>
            <a:pPr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いとを</a:t>
            </a:r>
          </a:p>
          <a:p>
            <a:pPr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だしてあげるから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そこに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絵をかざれば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いいんじゃないかな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Class="entr" nodeType="with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Class="entr" nodeType="after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0" grpId="1"/>
      <p:bldP build="p" bldLvl="5" animBg="1" rev="0" advAuto="0" spid="249" grpId="2"/>
      <p:bldP build="whole" bldLvl="1" animBg="1" rev="0" advAuto="0" spid="251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IMG_6463.JPG" descr="IMG_6463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138518" y="-1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4" name="クモさんの…"/>
          <p:cNvSpPr txBox="1"/>
          <p:nvPr/>
        </p:nvSpPr>
        <p:spPr>
          <a:xfrm>
            <a:off x="19521361" y="672760"/>
            <a:ext cx="4991101" cy="1168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クモさんの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おかげで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チョウさんたちは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かわいい絵を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たくさん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かざることが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できました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チョウさんたちも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おおよろこび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mph" nodeType="clickEffect" presetSubtype="0" presetID="26" grpId="2" fill="hold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id="14" dur="1000" fill="hold" tmFilter="0, 0; .2, .5; .8, .5; 1, 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2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3" grpId="2"/>
      <p:bldP build="whole" bldLvl="1" animBg="1" rev="0" advAuto="0" spid="25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IMG_6464.JPG" descr="IMG_6464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491248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7" name="ありがとう…"/>
          <p:cNvSpPr txBox="1"/>
          <p:nvPr/>
        </p:nvSpPr>
        <p:spPr>
          <a:xfrm>
            <a:off x="188059" y="1265018"/>
            <a:ext cx="31623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ありがとう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くもさん</a:t>
            </a:r>
          </a:p>
        </p:txBody>
      </p:sp>
      <p:sp>
        <p:nvSpPr>
          <p:cNvPr id="258" name="どういたしまして…"/>
          <p:cNvSpPr txBox="1"/>
          <p:nvPr/>
        </p:nvSpPr>
        <p:spPr>
          <a:xfrm>
            <a:off x="19430990" y="519095"/>
            <a:ext cx="4972813" cy="436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どういたしまして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ほんとうに</a:t>
            </a:r>
          </a:p>
          <a:p>
            <a:pPr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絵がじょうずだね</a:t>
            </a:r>
          </a:p>
          <a:p>
            <a:pPr algn="r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みせてくれて</a:t>
            </a:r>
          </a:p>
          <a:p>
            <a:pPr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　　ありがとう</a:t>
            </a:r>
          </a:p>
        </p:txBody>
      </p:sp>
      <p:sp>
        <p:nvSpPr>
          <p:cNvPr id="259" name="きょねんは…"/>
          <p:cNvSpPr txBox="1"/>
          <p:nvPr/>
        </p:nvSpPr>
        <p:spPr>
          <a:xfrm>
            <a:off x="12104282" y="11786638"/>
            <a:ext cx="37719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きょねんは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ごめんなさい</a:t>
            </a:r>
          </a:p>
        </p:txBody>
      </p:sp>
      <p:sp>
        <p:nvSpPr>
          <p:cNvPr id="260" name="あやまって…"/>
          <p:cNvSpPr txBox="1"/>
          <p:nvPr/>
        </p:nvSpPr>
        <p:spPr>
          <a:xfrm>
            <a:off x="30978" y="4707924"/>
            <a:ext cx="4332733" cy="711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あやまって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くれたし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ゆるしてあげる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それより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これから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よろしくね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16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7" grpId="1"/>
      <p:bldP build="whole" bldLvl="1" animBg="1" rev="0" advAuto="0" spid="259" grpId="3"/>
      <p:bldP build="whole" bldLvl="1" animBg="1" rev="0" advAuto="0" spid="258" grpId="2"/>
      <p:bldP build="whole" bldLvl="1" animBg="1" rev="0" advAuto="0" spid="260" grpId="4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IMG_6465.JPG" descr="IMG_6465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3439" y="0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あ、ミツバチさんだ"/>
          <p:cNvSpPr txBox="1"/>
          <p:nvPr/>
        </p:nvSpPr>
        <p:spPr>
          <a:xfrm>
            <a:off x="123261" y="5506179"/>
            <a:ext cx="5582413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あ、ミツバチさんだ</a:t>
            </a:r>
          </a:p>
        </p:txBody>
      </p:sp>
      <p:sp>
        <p:nvSpPr>
          <p:cNvPr id="264" name="もうすぐ…"/>
          <p:cNvSpPr txBox="1"/>
          <p:nvPr/>
        </p:nvSpPr>
        <p:spPr>
          <a:xfrm>
            <a:off x="19419070" y="66197"/>
            <a:ext cx="4960621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もうすぐ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カーニバルなのに</a:t>
            </a:r>
          </a:p>
        </p:txBody>
      </p:sp>
      <p:sp>
        <p:nvSpPr>
          <p:cNvPr id="265" name="このまえの…"/>
          <p:cNvSpPr txBox="1"/>
          <p:nvPr/>
        </p:nvSpPr>
        <p:spPr>
          <a:xfrm>
            <a:off x="19570430" y="4591779"/>
            <a:ext cx="4381501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このまえの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台風で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ゴミがいっぱい</a:t>
            </a:r>
          </a:p>
        </p:txBody>
      </p:sp>
      <p:sp>
        <p:nvSpPr>
          <p:cNvPr id="266" name="どうしよう？…"/>
          <p:cNvSpPr txBox="1"/>
          <p:nvPr/>
        </p:nvSpPr>
        <p:spPr>
          <a:xfrm>
            <a:off x="19875230" y="9524280"/>
            <a:ext cx="37719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どうしよう？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こまったなあ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4" grpId="1"/>
      <p:bldP build="whole" bldLvl="1" animBg="1" rev="0" advAuto="0" spid="265" grpId="2"/>
      <p:bldP build="whole" bldLvl="1" animBg="1" rev="0" advAuto="0" spid="266" grpId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IMG_6466.JPG" descr="IMG_6466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27708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やっぱり…"/>
          <p:cNvSpPr txBox="1"/>
          <p:nvPr/>
        </p:nvSpPr>
        <p:spPr>
          <a:xfrm>
            <a:off x="19393496" y="1485187"/>
            <a:ext cx="4972813" cy="619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やっぱり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ミツバチさんたち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おこってるよね…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ゆるして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もらえないよね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ID="9" grpId="1" fill="hold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0"/>
                                      </p:to>
                                    </p:set>
                                    <p:animEffect filter="image" prLst="opacity: 0.70; ">
                                      <p:cBhvr>
                                        <p:cTn id="7" dur="indefinite" fill="hold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IMG_6467.JPG" descr="IMG_6467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5777398" y="0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だいじょうぶ…"/>
          <p:cNvSpPr txBox="1"/>
          <p:nvPr/>
        </p:nvSpPr>
        <p:spPr>
          <a:xfrm>
            <a:off x="98553" y="2161432"/>
            <a:ext cx="5582413" cy="711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だいじょうぶ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ちゃんと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あやまれば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ミツバチさんたちも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きっとゆるして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くれるよ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IMG_6468.JPG" descr="IMG_6468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4933484" y="0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ゆうきをだして…"/>
          <p:cNvSpPr txBox="1"/>
          <p:nvPr/>
        </p:nvSpPr>
        <p:spPr>
          <a:xfrm>
            <a:off x="9047" y="14731"/>
            <a:ext cx="5582413" cy="619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ゆうきをだして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まずは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ミツバチさんたちを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たすけてあげよう</a:t>
            </a:r>
          </a:p>
        </p:txBody>
      </p:sp>
      <p:sp>
        <p:nvSpPr>
          <p:cNvPr id="276" name="いってみよう！！"/>
          <p:cNvSpPr txBox="1"/>
          <p:nvPr/>
        </p:nvSpPr>
        <p:spPr>
          <a:xfrm>
            <a:off x="174407" y="12641088"/>
            <a:ext cx="4917949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いってみよう！！</a:t>
            </a:r>
          </a:p>
        </p:txBody>
      </p:sp>
      <p:pic>
        <p:nvPicPr>
          <p:cNvPr id="277" name="IMG_6482.JPG" descr="IMG_6482.JPG"/>
          <p:cNvPicPr>
            <a:picLocks noChangeAspect="1"/>
          </p:cNvPicPr>
          <p:nvPr/>
        </p:nvPicPr>
        <p:blipFill>
          <a:blip r:embed="rId3">
            <a:extLst/>
          </a:blip>
          <a:srcRect l="5751" t="74893" r="725" b="0"/>
          <a:stretch>
            <a:fillRect/>
          </a:stretch>
        </p:blipFill>
        <p:spPr>
          <a:xfrm>
            <a:off x="80116" y="10834329"/>
            <a:ext cx="4763748" cy="9042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6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path" nodeType="with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47719 -0.000000" origin="layout" pathEditMode="relative">
                                      <p:cBhvr>
                                        <p:cTn id="9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6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IMG_6469.JPG" descr="IMG_6469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14921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80" name="あのー…"/>
          <p:cNvSpPr txBox="1"/>
          <p:nvPr/>
        </p:nvSpPr>
        <p:spPr>
          <a:xfrm>
            <a:off x="20122331" y="622572"/>
            <a:ext cx="25527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あのー…</a:t>
            </a:r>
          </a:p>
        </p:txBody>
      </p:sp>
      <p:sp>
        <p:nvSpPr>
          <p:cNvPr id="281" name="うわっ…"/>
          <p:cNvSpPr txBox="1"/>
          <p:nvPr/>
        </p:nvSpPr>
        <p:spPr>
          <a:xfrm>
            <a:off x="404565" y="11061786"/>
            <a:ext cx="2552701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うわっ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クモさん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なんだよ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0" grpId="1"/>
      <p:bldP build="whole" bldLvl="1" animBg="1" rev="0" advAuto="0" spid="281" grpId="3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IMG_6470.JPG" descr="IMG_6470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14921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84" name="なんだか…"/>
          <p:cNvSpPr txBox="1"/>
          <p:nvPr/>
        </p:nvSpPr>
        <p:spPr>
          <a:xfrm>
            <a:off x="19419070" y="1146183"/>
            <a:ext cx="4991101" cy="802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なんだか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こまってる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みたいだけど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ぼくたちに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そうじを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おてつだいさせて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くれないかな？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IMG_6471.JPG" descr="IMG_6471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4997417" y="0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87" name="えっ⁈…"/>
          <p:cNvSpPr txBox="1"/>
          <p:nvPr/>
        </p:nvSpPr>
        <p:spPr>
          <a:xfrm>
            <a:off x="673949" y="1725335"/>
            <a:ext cx="31623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えっ⁈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ほんとに？</a:t>
            </a:r>
          </a:p>
        </p:txBody>
      </p:sp>
      <p:sp>
        <p:nvSpPr>
          <p:cNvPr id="288" name="うん。…"/>
          <p:cNvSpPr txBox="1"/>
          <p:nvPr/>
        </p:nvSpPr>
        <p:spPr>
          <a:xfrm>
            <a:off x="20020038" y="919780"/>
            <a:ext cx="43815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うん。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まかせてよ！！</a:t>
            </a:r>
          </a:p>
        </p:txBody>
      </p:sp>
      <p:sp>
        <p:nvSpPr>
          <p:cNvPr id="289" name="すごく…"/>
          <p:cNvSpPr txBox="1"/>
          <p:nvPr/>
        </p:nvSpPr>
        <p:spPr>
          <a:xfrm>
            <a:off x="545218" y="5266031"/>
            <a:ext cx="3771901" cy="528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すごく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たすかるよ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ありがとう。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8" grpId="2"/>
      <p:bldP build="whole" bldLvl="1" animBg="1" rev="0" advAuto="0" spid="287" grpId="1"/>
      <p:bldP build="whole" bldLvl="1" animBg="1" rev="0" advAuto="0" spid="289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IMG_6446.JPG" descr="IMG_6446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53281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そうだ！！…"/>
          <p:cNvSpPr txBox="1"/>
          <p:nvPr/>
        </p:nvSpPr>
        <p:spPr>
          <a:xfrm>
            <a:off x="19879386" y="769458"/>
            <a:ext cx="3771901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そうだ！！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あの子たちに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きいてみよう</a:t>
            </a:r>
          </a:p>
        </p:txBody>
      </p:sp>
      <p:sp>
        <p:nvSpPr>
          <p:cNvPr id="162" name="でも・・・"/>
          <p:cNvSpPr txBox="1"/>
          <p:nvPr/>
        </p:nvSpPr>
        <p:spPr>
          <a:xfrm>
            <a:off x="20045612" y="5238526"/>
            <a:ext cx="31623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でも・・・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mph" nodeType="clickEffect" presetSubtype="0" presetID="32" grpId="2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4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5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6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7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8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2" grpId="2"/>
      <p:bldP build="whole" bldLvl="1" animBg="1" rev="0" advAuto="0" spid="16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IMG_6472.JPG" descr="IMG_6472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14921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2" name="よいしょ…"/>
          <p:cNvSpPr txBox="1"/>
          <p:nvPr/>
        </p:nvSpPr>
        <p:spPr>
          <a:xfrm>
            <a:off x="9047" y="114226"/>
            <a:ext cx="25527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よいしょ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よいしょ</a:t>
            </a:r>
          </a:p>
        </p:txBody>
      </p:sp>
      <p:sp>
        <p:nvSpPr>
          <p:cNvPr id="293" name="いくよ…"/>
          <p:cNvSpPr txBox="1"/>
          <p:nvPr/>
        </p:nvSpPr>
        <p:spPr>
          <a:xfrm>
            <a:off x="10990638" y="4550302"/>
            <a:ext cx="19431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いくよ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せーの</a:t>
            </a:r>
          </a:p>
        </p:txBody>
      </p:sp>
      <p:sp>
        <p:nvSpPr>
          <p:cNvPr id="294" name="それは…"/>
          <p:cNvSpPr txBox="1"/>
          <p:nvPr/>
        </p:nvSpPr>
        <p:spPr>
          <a:xfrm>
            <a:off x="10698625" y="2606743"/>
            <a:ext cx="3717037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それは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こっちだよー</a:t>
            </a:r>
          </a:p>
        </p:txBody>
      </p:sp>
      <p:sp>
        <p:nvSpPr>
          <p:cNvPr id="295" name="やったー"/>
          <p:cNvSpPr txBox="1"/>
          <p:nvPr/>
        </p:nvSpPr>
        <p:spPr>
          <a:xfrm>
            <a:off x="8179669" y="12513223"/>
            <a:ext cx="25527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やったー</a:t>
            </a:r>
          </a:p>
        </p:txBody>
      </p:sp>
      <p:sp>
        <p:nvSpPr>
          <p:cNvPr id="296" name="ミツバチさんと…"/>
          <p:cNvSpPr txBox="1"/>
          <p:nvPr/>
        </p:nvSpPr>
        <p:spPr>
          <a:xfrm>
            <a:off x="19469349" y="1573249"/>
            <a:ext cx="4581666" cy="711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ミツバチさんと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クモさんは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力をあわせて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ゴミを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かたづけました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8" presetID="2" grpId="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4" grpId="2"/>
      <p:bldP build="whole" bldLvl="1" animBg="1" rev="0" advAuto="0" spid="295" grpId="5"/>
      <p:bldP build="whole" bldLvl="1" animBg="1" rev="0" advAuto="0" spid="292" grpId="1"/>
      <p:bldP build="whole" bldLvl="1" animBg="1" rev="0" advAuto="0" spid="296" grpId="6"/>
      <p:bldP build="whole" bldLvl="1" animBg="1" rev="0" advAuto="0" spid="293" grpId="3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IMG_6473.JPG" descr="IMG_6473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27708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さあ…"/>
          <p:cNvSpPr txBox="1"/>
          <p:nvPr/>
        </p:nvSpPr>
        <p:spPr>
          <a:xfrm>
            <a:off x="19585296" y="692419"/>
            <a:ext cx="4326637" cy="619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さあ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ことしも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カーニバルが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はじまります。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5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IMG_6474.JPG" descr="IMG_6474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40494" y="0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02" name="カマキリさんたちも…"/>
          <p:cNvSpPr txBox="1"/>
          <p:nvPr/>
        </p:nvSpPr>
        <p:spPr>
          <a:xfrm>
            <a:off x="18050905" y="6267366"/>
            <a:ext cx="6691885" cy="619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カマキリさんたちも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トンボさんたちも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チョウさんたちも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あつまってくれました。</a:t>
            </a:r>
          </a:p>
        </p:txBody>
      </p:sp>
      <p:sp>
        <p:nvSpPr>
          <p:cNvPr id="303" name="そして…"/>
          <p:cNvSpPr txBox="1"/>
          <p:nvPr/>
        </p:nvSpPr>
        <p:spPr>
          <a:xfrm>
            <a:off x="7647307" y="10348999"/>
            <a:ext cx="4025901" cy="25590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77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そして</a:t>
            </a:r>
          </a:p>
          <a:p>
            <a:pPr algn="l" defTabSz="825500">
              <a:defRPr sz="77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もちろん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3" grpId="2"/>
      <p:bldP build="whole" bldLvl="1" animBg="1" rev="0" advAuto="0" spid="30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IMG_6476.PNG" descr="IMG_6476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491248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ことしは…"/>
          <p:cNvSpPr txBox="1"/>
          <p:nvPr/>
        </p:nvSpPr>
        <p:spPr>
          <a:xfrm>
            <a:off x="10634691" y="8997460"/>
            <a:ext cx="3741421" cy="436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ことしは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クモさんも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いっしょです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IMG_6477.JPG" descr="IMG_6477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66067" y="-1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仲直りすることが…"/>
          <p:cNvSpPr txBox="1"/>
          <p:nvPr/>
        </p:nvSpPr>
        <p:spPr>
          <a:xfrm>
            <a:off x="7949511" y="11456958"/>
            <a:ext cx="4991101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仲直りすることが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できました</a:t>
            </a:r>
          </a:p>
        </p:txBody>
      </p:sp>
      <p:sp>
        <p:nvSpPr>
          <p:cNvPr id="310" name="みんなの…"/>
          <p:cNvSpPr txBox="1"/>
          <p:nvPr/>
        </p:nvSpPr>
        <p:spPr>
          <a:xfrm>
            <a:off x="19558855" y="717446"/>
            <a:ext cx="4381501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みんなの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こまったを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たすけてあげて</a:t>
            </a:r>
          </a:p>
        </p:txBody>
      </p:sp>
      <p:sp>
        <p:nvSpPr>
          <p:cNvPr id="311" name="みんなに…"/>
          <p:cNvSpPr txBox="1"/>
          <p:nvPr/>
        </p:nvSpPr>
        <p:spPr>
          <a:xfrm>
            <a:off x="19470216" y="5932118"/>
            <a:ext cx="486918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みんなに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ゆるしてもらって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mph" nodeType="clickEffect" presetSubtype="0" presetID="32" grpId="2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4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5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6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7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8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mph" nodeType="clickEffect" presetSubtype="0" presetID="32" grpId="3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2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3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4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5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26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9" grpId="3"/>
      <p:bldP build="whole" bldLvl="1" animBg="1" rev="0" advAuto="0" spid="311" grpId="2"/>
      <p:bldP build="whole" bldLvl="1" animBg="1" rev="0" advAuto="0" spid="310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IMG_6477.JPG" descr="IMG_6477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14921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4" name="IMG_6478.GIF" descr="IMG_6478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960955" y="0"/>
            <a:ext cx="19399426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大成功！！"/>
          <p:cNvSpPr txBox="1"/>
          <p:nvPr/>
        </p:nvSpPr>
        <p:spPr>
          <a:xfrm>
            <a:off x="19687587" y="9689293"/>
            <a:ext cx="3162301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大成功！！</a:t>
            </a:r>
          </a:p>
        </p:txBody>
      </p:sp>
      <p:pic>
        <p:nvPicPr>
          <p:cNvPr id="316" name="IMG_6482.JPG" descr="IMG_6482.JPG"/>
          <p:cNvPicPr>
            <a:picLocks noChangeAspect="1"/>
          </p:cNvPicPr>
          <p:nvPr/>
        </p:nvPicPr>
        <p:blipFill>
          <a:blip r:embed="rId4">
            <a:extLst/>
          </a:blip>
          <a:srcRect l="5751" t="74893" r="725" b="0"/>
          <a:stretch>
            <a:fillRect/>
          </a:stretch>
        </p:blipFill>
        <p:spPr>
          <a:xfrm>
            <a:off x="17675870" y="6678692"/>
            <a:ext cx="6546275" cy="12425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10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mph" nodeType="afterEffect" presetSubtype="0" presetID="6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15"/>
                                        </p:tgtEl>
                                      </p:cBhvr>
                                      <p:by x="243064" y="243064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5" grpId="2"/>
      <p:bldP build="whole" bldLvl="1" animBg="1" rev="0" advAuto="0" spid="315" grpId="3"/>
      <p:bldP build="whole" bldLvl="1" animBg="1" rev="0" advAuto="0" spid="31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IMG_6481.JPG" descr="IMG_648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73760" y="19050"/>
            <a:ext cx="19342101" cy="13677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IMG_6446.JPG" descr="IMG_6446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53281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でも・・・"/>
          <p:cNvSpPr txBox="1"/>
          <p:nvPr/>
        </p:nvSpPr>
        <p:spPr>
          <a:xfrm>
            <a:off x="20056321" y="4650344"/>
            <a:ext cx="31623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でも・・・</a:t>
            </a:r>
          </a:p>
        </p:txBody>
      </p:sp>
      <p:pic>
        <p:nvPicPr>
          <p:cNvPr id="166" name="スクリーンショット 2023-09-18 9.18.01.png" descr="スクリーンショット 2023-09-18 9.18.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72105" y="619184"/>
            <a:ext cx="11018916" cy="7708512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きょねんのこと…"/>
          <p:cNvSpPr txBox="1"/>
          <p:nvPr/>
        </p:nvSpPr>
        <p:spPr>
          <a:xfrm>
            <a:off x="19664092" y="961257"/>
            <a:ext cx="43815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きょねんのこと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怒ってるよね…</a:t>
            </a:r>
          </a:p>
        </p:txBody>
      </p:sp>
      <p:sp>
        <p:nvSpPr>
          <p:cNvPr id="168" name="いくしか…"/>
          <p:cNvSpPr txBox="1"/>
          <p:nvPr/>
        </p:nvSpPr>
        <p:spPr>
          <a:xfrm>
            <a:off x="20184186" y="8782659"/>
            <a:ext cx="255270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いくしか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ないよね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Class="entr" nodeType="afterEffect" presetSubtype="16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mph" nodeType="clickEffect" presetSubtype="0" presetID="32" grpId="3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9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0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1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2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23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Class="emph" nodeType="clickEffect" presetSubtype="0" presetID="32" grpId="4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7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8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9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0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31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7" grpId="1"/>
      <p:bldP build="whole" bldLvl="1" animBg="1" rev="0" advAuto="0" spid="168" grpId="4"/>
      <p:bldP build="whole" bldLvl="1" animBg="1" rev="0" advAuto="0" spid="166" grpId="2"/>
      <p:bldP build="whole" bldLvl="1" animBg="1" rev="0" advAuto="0" spid="165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IMG_6449.JPG" descr="IMG_6449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491248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1" name="IMG_6448.JPG" descr="IMG_6448.JPG"/>
          <p:cNvPicPr>
            <a:picLocks noChangeAspect="1"/>
          </p:cNvPicPr>
          <p:nvPr/>
        </p:nvPicPr>
        <p:blipFill>
          <a:blip r:embed="rId3">
            <a:extLst/>
          </a:blip>
          <a:srcRect l="0" t="5" r="0" b="5"/>
          <a:stretch>
            <a:fillRect/>
          </a:stretch>
        </p:blipFill>
        <p:spPr>
          <a:xfrm>
            <a:off x="2491248" y="-345238"/>
            <a:ext cx="19401504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IMG_3838.png" descr="IMG_3838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801674" y="-13986530"/>
            <a:ext cx="96966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今年も…"/>
          <p:cNvSpPr txBox="1"/>
          <p:nvPr/>
        </p:nvSpPr>
        <p:spPr>
          <a:xfrm>
            <a:off x="20505928" y="453949"/>
            <a:ext cx="3741421" cy="375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今年も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そろそろ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カーニバルの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きせつだね</a:t>
            </a:r>
          </a:p>
        </p:txBody>
      </p:sp>
      <p:sp>
        <p:nvSpPr>
          <p:cNvPr id="174" name="たのしかったなー"/>
          <p:cNvSpPr txBox="1"/>
          <p:nvPr/>
        </p:nvSpPr>
        <p:spPr>
          <a:xfrm>
            <a:off x="109263" y="1070103"/>
            <a:ext cx="49911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たのしかったなー</a:t>
            </a:r>
          </a:p>
        </p:txBody>
      </p:sp>
      <p:sp>
        <p:nvSpPr>
          <p:cNvPr id="175" name="今年も…"/>
          <p:cNvSpPr txBox="1"/>
          <p:nvPr/>
        </p:nvSpPr>
        <p:spPr>
          <a:xfrm>
            <a:off x="122049" y="3933891"/>
            <a:ext cx="3771901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今年も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いきたいなー</a:t>
            </a:r>
          </a:p>
        </p:txBody>
      </p:sp>
      <p:sp>
        <p:nvSpPr>
          <p:cNvPr id="176" name="うわっ！！"/>
          <p:cNvSpPr txBox="1"/>
          <p:nvPr/>
        </p:nvSpPr>
        <p:spPr>
          <a:xfrm>
            <a:off x="94398" y="8151789"/>
            <a:ext cx="31623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うわっ！！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mph" nodeType="clickEffect" presetSubtype="0" presetID="32" grpId="2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4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5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6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7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8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mph" nodeType="clickEffect" presetSubtype="0" presetID="32" grpId="3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2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3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4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5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26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path" nodeType="click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006810 0.497879 L -0.006384 0.498636 L -0.005959 0.502419 L -0.004682 0.514526" origin="layout" pathEditMode="relative">
                                      <p:cBhvr>
                                        <p:cTn id="3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Class="exit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Class="entr" nodeType="afterEffect" presetSubtype="16" presetID="23" grpId="6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Class="emph" nodeType="afterEffect" presetSubtype="0" presetID="32" grpId="7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41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42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43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44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45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5" grpId="3"/>
      <p:bldP build="whole" bldLvl="1" animBg="1" rev="0" advAuto="0" spid="173" grpId="1"/>
      <p:bldP build="whole" bldLvl="1" animBg="1" rev="0" advAuto="0" spid="176" grpId="7"/>
      <p:bldP build="whole" bldLvl="1" animBg="1" rev="0" advAuto="0" spid="174" grpId="2"/>
      <p:bldP build="whole" bldLvl="1" animBg="1" rev="0" advAuto="0" spid="171" grpId="5"/>
      <p:bldP build="whole" bldLvl="1" animBg="1" rev="0" advAuto="0" spid="176" grpId="6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IMG_6451.JPG" descr="IMG_6451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491248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やあ！！"/>
          <p:cNvSpPr txBox="1"/>
          <p:nvPr/>
        </p:nvSpPr>
        <p:spPr>
          <a:xfrm>
            <a:off x="213632" y="2527859"/>
            <a:ext cx="25527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やあ！！</a:t>
            </a:r>
          </a:p>
        </p:txBody>
      </p:sp>
      <p:sp>
        <p:nvSpPr>
          <p:cNvPr id="180" name="たすけてー"/>
          <p:cNvSpPr txBox="1"/>
          <p:nvPr/>
        </p:nvSpPr>
        <p:spPr>
          <a:xfrm>
            <a:off x="21079248" y="2847437"/>
            <a:ext cx="3064765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たすけてー</a:t>
            </a:r>
          </a:p>
        </p:txBody>
      </p:sp>
      <p:sp>
        <p:nvSpPr>
          <p:cNvPr id="181" name="まってよー"/>
          <p:cNvSpPr txBox="1"/>
          <p:nvPr/>
        </p:nvSpPr>
        <p:spPr>
          <a:xfrm>
            <a:off x="71249" y="5263320"/>
            <a:ext cx="3064765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まってよー</a:t>
            </a:r>
          </a:p>
        </p:txBody>
      </p:sp>
      <p:sp>
        <p:nvSpPr>
          <p:cNvPr id="182" name="はなしを…"/>
          <p:cNvSpPr txBox="1"/>
          <p:nvPr/>
        </p:nvSpPr>
        <p:spPr>
          <a:xfrm>
            <a:off x="-31044" y="10060537"/>
            <a:ext cx="4966717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はなしを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きいてほしいんだ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mph" nodeType="afterEffect" presetSubtype="0" presetID="32" grpId="2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1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2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3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4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5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mph" nodeType="afterEffect" presetSubtype="0" presetID="32" grpId="4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4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5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6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7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28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16" presetID="23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mph" nodeType="afterEffect" presetSubtype="0" presetID="32" grpId="6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7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8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9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40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41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Class="entr" nodeType="clickEffect" presetSubtype="16" presetID="23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Class="emph" nodeType="afterEffect" presetSubtype="0" presetID="32" grpId="8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50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51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52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53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54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2" grpId="7"/>
      <p:bldP build="whole" bldLvl="1" animBg="1" rev="0" advAuto="0" spid="182" grpId="8"/>
      <p:bldP build="whole" bldLvl="1" animBg="1" rev="0" advAuto="0" spid="180" grpId="3"/>
      <p:bldP build="whole" bldLvl="1" animBg="1" rev="0" advAuto="0" spid="180" grpId="4"/>
      <p:bldP build="whole" bldLvl="1" animBg="1" rev="0" advAuto="0" spid="181" grpId="5"/>
      <p:bldP build="whole" bldLvl="1" animBg="1" rev="0" advAuto="0" spid="181" grpId="6"/>
      <p:bldP build="whole" bldLvl="1" animBg="1" rev="0" advAuto="0" spid="179" grpId="1"/>
      <p:bldP build="whole" bldLvl="1" animBg="1" rev="0" advAuto="0" spid="179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IMG_6452.JPG" descr="IMG_6452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3439" y="0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はなしって…"/>
          <p:cNvSpPr txBox="1"/>
          <p:nvPr/>
        </p:nvSpPr>
        <p:spPr>
          <a:xfrm>
            <a:off x="239206" y="1840414"/>
            <a:ext cx="3089149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はなしって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なあに？</a:t>
            </a:r>
          </a:p>
        </p:txBody>
      </p:sp>
      <p:sp>
        <p:nvSpPr>
          <p:cNvPr id="186" name="じつは・・・…"/>
          <p:cNvSpPr txBox="1"/>
          <p:nvPr/>
        </p:nvSpPr>
        <p:spPr>
          <a:xfrm>
            <a:off x="20083105" y="2041563"/>
            <a:ext cx="3771901" cy="436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じつは・・・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きみたちに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そうだんが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あるんだ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IMG_6452.JPG" descr="IMG_6452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10652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そうだん？"/>
          <p:cNvSpPr txBox="1"/>
          <p:nvPr/>
        </p:nvSpPr>
        <p:spPr>
          <a:xfrm>
            <a:off x="213632" y="2067455"/>
            <a:ext cx="313182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そうだん？</a:t>
            </a:r>
          </a:p>
        </p:txBody>
      </p:sp>
      <p:sp>
        <p:nvSpPr>
          <p:cNvPr id="190" name="女王様が…"/>
          <p:cNvSpPr txBox="1"/>
          <p:nvPr/>
        </p:nvSpPr>
        <p:spPr>
          <a:xfrm>
            <a:off x="19443777" y="159858"/>
            <a:ext cx="4917949" cy="375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女王様が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みんなと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仲直りしたいって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いうんだ</a:t>
            </a:r>
          </a:p>
        </p:txBody>
      </p:sp>
      <p:sp>
        <p:nvSpPr>
          <p:cNvPr id="191" name="でも…"/>
          <p:cNvSpPr txBox="1"/>
          <p:nvPr/>
        </p:nvSpPr>
        <p:spPr>
          <a:xfrm>
            <a:off x="19749788" y="5130799"/>
            <a:ext cx="3771901" cy="345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でも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どうしたら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いいか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わからなくて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16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1" grpId="3"/>
      <p:bldP build="whole" bldLvl="1" animBg="1" rev="0" advAuto="0" spid="189" grpId="1"/>
      <p:bldP build="whole" bldLvl="1" animBg="1" rev="0" advAuto="0" spid="190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IMG_6452.JPG" descr="IMG_6452.JP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4805618" y="-102293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なんだ…"/>
          <p:cNvSpPr txBox="1"/>
          <p:nvPr/>
        </p:nvSpPr>
        <p:spPr>
          <a:xfrm>
            <a:off x="85767" y="737332"/>
            <a:ext cx="5582413" cy="436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なんだ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そんなことか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それならぼくに</a:t>
            </a:r>
          </a:p>
          <a:p>
            <a: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pPr>
            <a:r>
              <a:t>いいかんがえがある</a:t>
            </a:r>
          </a:p>
        </p:txBody>
      </p:sp>
      <p:sp>
        <p:nvSpPr>
          <p:cNvPr id="195" name="なづけて"/>
          <p:cNvSpPr txBox="1"/>
          <p:nvPr/>
        </p:nvSpPr>
        <p:spPr>
          <a:xfrm>
            <a:off x="570791" y="7424165"/>
            <a:ext cx="25527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defRPr sz="4800">
                <a:solidFill>
                  <a:srgbClr val="000000"/>
                </a:solidFill>
                <a:latin typeface="ヒラギノ丸ゴ ProN W4"/>
                <a:ea typeface="ヒラギノ丸ゴ ProN W4"/>
                <a:cs typeface="ヒラギノ丸ゴ ProN W4"/>
                <a:sym typeface="ヒラギノ丸ゴ ProN W4"/>
              </a:defRPr>
            </a:lvl1pPr>
          </a:lstStyle>
          <a:p>
            <a:pPr/>
            <a:r>
              <a:t>なづけて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5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