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一人暮らしに必要なもの"/>
          <p:cNvSpPr txBox="1"/>
          <p:nvPr>
            <p:ph type="ctrTitle"/>
          </p:nvPr>
        </p:nvSpPr>
        <p:spPr>
          <a:xfrm>
            <a:off x="806156" y="1070953"/>
            <a:ext cx="11392488" cy="3302001"/>
          </a:xfrm>
          <a:prstGeom prst="rect">
            <a:avLst/>
          </a:prstGeom>
        </p:spPr>
        <p:txBody>
          <a:bodyPr/>
          <a:lstStyle/>
          <a:p>
            <a:pPr/>
            <a:r>
              <a:t>一人暮らしに必要なもの</a:t>
            </a:r>
          </a:p>
        </p:txBody>
      </p:sp>
      <p:sp>
        <p:nvSpPr>
          <p:cNvPr id="120" name="家電編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家電編</a:t>
            </a:r>
          </a:p>
        </p:txBody>
      </p:sp>
      <p:pic>
        <p:nvPicPr>
          <p:cNvPr id="121" name="building_kaden_ryouhanten.png" descr="building_kaden_ryouhante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1770" y="4864348"/>
            <a:ext cx="5080001" cy="4648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生活に必要な家電を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391414">
              <a:defRPr sz="5360"/>
            </a:pPr>
            <a:r>
              <a:t>生活に必要な家電を</a:t>
            </a:r>
          </a:p>
          <a:p>
            <a:pPr defTabSz="391414">
              <a:defRPr sz="5360"/>
            </a:pPr>
            <a:r>
              <a:t>できるだけたくさん書こう</a:t>
            </a:r>
          </a:p>
        </p:txBody>
      </p:sp>
      <p:sp>
        <p:nvSpPr>
          <p:cNvPr id="124" name="四角形"/>
          <p:cNvSpPr/>
          <p:nvPr/>
        </p:nvSpPr>
        <p:spPr>
          <a:xfrm>
            <a:off x="673790" y="2804941"/>
            <a:ext cx="11657221" cy="642076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pic>
        <p:nvPicPr>
          <p:cNvPr id="125" name="bg_kaden_ryouhanten.jpg" descr="bg_kaden_ryouhanten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49418" y="390375"/>
            <a:ext cx="2221255" cy="12513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全部でいくらくらいかかる❓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全部でいくらくらいかかる❓</a:t>
            </a:r>
          </a:p>
        </p:txBody>
      </p:sp>
      <p:sp>
        <p:nvSpPr>
          <p:cNvPr id="128" name="円"/>
          <p:cNvSpPr/>
          <p:nvPr/>
        </p:nvSpPr>
        <p:spPr>
          <a:xfrm>
            <a:off x="4691214" y="2651604"/>
            <a:ext cx="7026450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4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29" name="予想"/>
          <p:cNvSpPr txBox="1"/>
          <p:nvPr/>
        </p:nvSpPr>
        <p:spPr>
          <a:xfrm>
            <a:off x="1389351" y="3038953"/>
            <a:ext cx="1485901" cy="11303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400"/>
            </a:lvl1pPr>
          </a:lstStyle>
          <a:p>
            <a:pPr/>
            <a:r>
              <a:t>予想</a:t>
            </a:r>
          </a:p>
        </p:txBody>
      </p:sp>
      <p:pic>
        <p:nvPicPr>
          <p:cNvPr id="130" name="kaden_pikapika.png" descr="kaden_pikapika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21998" y="5772567"/>
            <a:ext cx="3697163" cy="35538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調べてみよう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調べてみよう</a:t>
            </a:r>
          </a:p>
        </p:txBody>
      </p:sp>
      <p:sp>
        <p:nvSpPr>
          <p:cNvPr id="133" name="平均はいくら❓"/>
          <p:cNvSpPr txBox="1"/>
          <p:nvPr/>
        </p:nvSpPr>
        <p:spPr>
          <a:xfrm>
            <a:off x="1347420" y="2997138"/>
            <a:ext cx="3225801" cy="907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/>
            </a:lvl1pPr>
          </a:lstStyle>
          <a:p>
            <a:pPr/>
            <a:r>
              <a:t>平均はいくら❓</a:t>
            </a:r>
          </a:p>
        </p:txBody>
      </p:sp>
      <p:sp>
        <p:nvSpPr>
          <p:cNvPr id="134" name="平均以下で買い物をしてみよう"/>
          <p:cNvSpPr txBox="1"/>
          <p:nvPr/>
        </p:nvSpPr>
        <p:spPr>
          <a:xfrm>
            <a:off x="3472606" y="7603268"/>
            <a:ext cx="5783581" cy="711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pPr/>
            <a:r>
              <a:t>平均以下で買い物をしてみよう</a:t>
            </a:r>
          </a:p>
        </p:txBody>
      </p:sp>
      <p:sp>
        <p:nvSpPr>
          <p:cNvPr id="135" name="円"/>
          <p:cNvSpPr/>
          <p:nvPr/>
        </p:nvSpPr>
        <p:spPr>
          <a:xfrm>
            <a:off x="4691214" y="2651604"/>
            <a:ext cx="7026450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4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36" name="検索ワードは  一人暮らし 家電 予算 平均"/>
          <p:cNvSpPr txBox="1"/>
          <p:nvPr/>
        </p:nvSpPr>
        <p:spPr>
          <a:xfrm>
            <a:off x="3215119" y="5800536"/>
            <a:ext cx="6819901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検索ワードは　　一人暮らし　家電　予算　平均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必要だと言われてるのは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72516">
              <a:defRPr sz="7840"/>
            </a:lvl1pPr>
          </a:lstStyle>
          <a:p>
            <a:pPr/>
            <a:r>
              <a:t>必要だと言われてるのは</a:t>
            </a:r>
          </a:p>
        </p:txBody>
      </p:sp>
      <p:sp>
        <p:nvSpPr>
          <p:cNvPr id="139" name="冷蔵庫"/>
          <p:cNvSpPr txBox="1"/>
          <p:nvPr/>
        </p:nvSpPr>
        <p:spPr>
          <a:xfrm>
            <a:off x="497218" y="2956008"/>
            <a:ext cx="1828801" cy="9588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冷蔵庫</a:t>
            </a:r>
          </a:p>
        </p:txBody>
      </p:sp>
      <p:sp>
        <p:nvSpPr>
          <p:cNvPr id="140" name="電子レンジ"/>
          <p:cNvSpPr txBox="1"/>
          <p:nvPr/>
        </p:nvSpPr>
        <p:spPr>
          <a:xfrm>
            <a:off x="264870" y="4155675"/>
            <a:ext cx="2937511" cy="958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電子レンジ</a:t>
            </a:r>
          </a:p>
        </p:txBody>
      </p:sp>
      <p:sp>
        <p:nvSpPr>
          <p:cNvPr id="141" name="洗濯機"/>
          <p:cNvSpPr txBox="1"/>
          <p:nvPr/>
        </p:nvSpPr>
        <p:spPr>
          <a:xfrm>
            <a:off x="497218" y="5215643"/>
            <a:ext cx="1828801" cy="9588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洗濯機</a:t>
            </a:r>
          </a:p>
        </p:txBody>
      </p:sp>
      <p:sp>
        <p:nvSpPr>
          <p:cNvPr id="142" name="炊飯器"/>
          <p:cNvSpPr txBox="1"/>
          <p:nvPr/>
        </p:nvSpPr>
        <p:spPr>
          <a:xfrm>
            <a:off x="497218" y="6325391"/>
            <a:ext cx="1828801" cy="958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炊飯器</a:t>
            </a:r>
          </a:p>
        </p:txBody>
      </p:sp>
      <p:sp>
        <p:nvSpPr>
          <p:cNvPr id="143" name="エアコン"/>
          <p:cNvSpPr txBox="1"/>
          <p:nvPr/>
        </p:nvSpPr>
        <p:spPr>
          <a:xfrm>
            <a:off x="337548" y="7615118"/>
            <a:ext cx="2400301" cy="679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エアコン</a:t>
            </a:r>
          </a:p>
        </p:txBody>
      </p:sp>
      <p:sp>
        <p:nvSpPr>
          <p:cNvPr id="144" name="テレビ"/>
          <p:cNvSpPr txBox="1"/>
          <p:nvPr/>
        </p:nvSpPr>
        <p:spPr>
          <a:xfrm>
            <a:off x="497218" y="8634808"/>
            <a:ext cx="1828801" cy="679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テレビ</a:t>
            </a:r>
          </a:p>
        </p:txBody>
      </p:sp>
      <p:sp>
        <p:nvSpPr>
          <p:cNvPr id="145" name="掃除機"/>
          <p:cNvSpPr txBox="1"/>
          <p:nvPr/>
        </p:nvSpPr>
        <p:spPr>
          <a:xfrm>
            <a:off x="6948440" y="2775644"/>
            <a:ext cx="1828801" cy="958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掃除機</a:t>
            </a:r>
          </a:p>
        </p:txBody>
      </p:sp>
      <p:sp>
        <p:nvSpPr>
          <p:cNvPr id="146" name="円"/>
          <p:cNvSpPr/>
          <p:nvPr/>
        </p:nvSpPr>
        <p:spPr>
          <a:xfrm>
            <a:off x="3725191" y="3004279"/>
            <a:ext cx="2763687" cy="86231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47" name="円"/>
          <p:cNvSpPr/>
          <p:nvPr/>
        </p:nvSpPr>
        <p:spPr>
          <a:xfrm>
            <a:off x="3725191" y="4203946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48" name="円"/>
          <p:cNvSpPr/>
          <p:nvPr/>
        </p:nvSpPr>
        <p:spPr>
          <a:xfrm>
            <a:off x="3725191" y="5309244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49" name="円"/>
          <p:cNvSpPr/>
          <p:nvPr/>
        </p:nvSpPr>
        <p:spPr>
          <a:xfrm>
            <a:off x="3725191" y="6412372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0" name="円"/>
          <p:cNvSpPr/>
          <p:nvPr/>
        </p:nvSpPr>
        <p:spPr>
          <a:xfrm>
            <a:off x="3725191" y="7515499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1" name="円"/>
          <p:cNvSpPr/>
          <p:nvPr/>
        </p:nvSpPr>
        <p:spPr>
          <a:xfrm>
            <a:off x="3725191" y="8618626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2" name="円"/>
          <p:cNvSpPr/>
          <p:nvPr/>
        </p:nvSpPr>
        <p:spPr>
          <a:xfrm>
            <a:off x="9236804" y="2823915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3" name="円"/>
          <p:cNvSpPr/>
          <p:nvPr/>
        </p:nvSpPr>
        <p:spPr>
          <a:xfrm>
            <a:off x="9386730" y="4203946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4" name="円"/>
          <p:cNvSpPr/>
          <p:nvPr/>
        </p:nvSpPr>
        <p:spPr>
          <a:xfrm>
            <a:off x="9386730" y="5583977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5" name="円"/>
          <p:cNvSpPr/>
          <p:nvPr/>
        </p:nvSpPr>
        <p:spPr>
          <a:xfrm>
            <a:off x="9386730" y="6857203"/>
            <a:ext cx="2763687" cy="86231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6" name="照明"/>
          <p:cNvSpPr txBox="1"/>
          <p:nvPr/>
        </p:nvSpPr>
        <p:spPr>
          <a:xfrm>
            <a:off x="7154564" y="4097140"/>
            <a:ext cx="1543051" cy="9588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照明</a:t>
            </a:r>
          </a:p>
        </p:txBody>
      </p:sp>
      <p:sp>
        <p:nvSpPr>
          <p:cNvPr id="157" name="円"/>
          <p:cNvSpPr/>
          <p:nvPr/>
        </p:nvSpPr>
        <p:spPr>
          <a:xfrm>
            <a:off x="9386730" y="8543377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8" name="合計"/>
          <p:cNvSpPr txBox="1"/>
          <p:nvPr/>
        </p:nvSpPr>
        <p:spPr>
          <a:xfrm>
            <a:off x="7464196" y="8495106"/>
            <a:ext cx="1257301" cy="958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合計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他に必要な家電も調べよう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25779">
              <a:defRPr sz="7200"/>
            </a:lvl1pPr>
          </a:lstStyle>
          <a:p>
            <a:pPr/>
            <a:r>
              <a:t>他に必要な家電も調べよう</a:t>
            </a:r>
          </a:p>
        </p:txBody>
      </p:sp>
      <p:sp>
        <p:nvSpPr>
          <p:cNvPr id="161" name="円"/>
          <p:cNvSpPr/>
          <p:nvPr/>
        </p:nvSpPr>
        <p:spPr>
          <a:xfrm>
            <a:off x="9386730" y="8543377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62" name="合計"/>
          <p:cNvSpPr txBox="1"/>
          <p:nvPr/>
        </p:nvSpPr>
        <p:spPr>
          <a:xfrm>
            <a:off x="7464196" y="8495106"/>
            <a:ext cx="1257301" cy="958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合計</a:t>
            </a:r>
          </a:p>
        </p:txBody>
      </p:sp>
      <p:sp>
        <p:nvSpPr>
          <p:cNvPr id="163" name="テキスト"/>
          <p:cNvSpPr txBox="1"/>
          <p:nvPr/>
        </p:nvSpPr>
        <p:spPr>
          <a:xfrm>
            <a:off x="228613" y="3095709"/>
            <a:ext cx="2366011" cy="6794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>
              <a:defRPr sz="45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64" name="円"/>
          <p:cNvSpPr/>
          <p:nvPr/>
        </p:nvSpPr>
        <p:spPr>
          <a:xfrm>
            <a:off x="3725191" y="3004279"/>
            <a:ext cx="2763687" cy="86231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65" name="テキスト"/>
          <p:cNvSpPr txBox="1"/>
          <p:nvPr/>
        </p:nvSpPr>
        <p:spPr>
          <a:xfrm>
            <a:off x="228613" y="4537075"/>
            <a:ext cx="2366011" cy="6794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>
              <a:defRPr sz="45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66" name="円"/>
          <p:cNvSpPr/>
          <p:nvPr/>
        </p:nvSpPr>
        <p:spPr>
          <a:xfrm>
            <a:off x="3687091" y="4445645"/>
            <a:ext cx="2763687" cy="86231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67" name="テキスト"/>
          <p:cNvSpPr txBox="1"/>
          <p:nvPr/>
        </p:nvSpPr>
        <p:spPr>
          <a:xfrm>
            <a:off x="228613" y="5851609"/>
            <a:ext cx="2366011" cy="6794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>
              <a:defRPr sz="45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68" name="円"/>
          <p:cNvSpPr/>
          <p:nvPr/>
        </p:nvSpPr>
        <p:spPr>
          <a:xfrm>
            <a:off x="3725191" y="5760179"/>
            <a:ext cx="2763687" cy="86231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69" name="テキスト"/>
          <p:cNvSpPr txBox="1"/>
          <p:nvPr/>
        </p:nvSpPr>
        <p:spPr>
          <a:xfrm>
            <a:off x="6909841" y="2956009"/>
            <a:ext cx="2366011" cy="6794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>
              <a:defRPr sz="45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70" name="円"/>
          <p:cNvSpPr/>
          <p:nvPr/>
        </p:nvSpPr>
        <p:spPr>
          <a:xfrm>
            <a:off x="10125991" y="2864579"/>
            <a:ext cx="2763687" cy="86231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71" name="テキスト"/>
          <p:cNvSpPr txBox="1"/>
          <p:nvPr/>
        </p:nvSpPr>
        <p:spPr>
          <a:xfrm>
            <a:off x="7099029" y="4632409"/>
            <a:ext cx="2366011" cy="6794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>
              <a:defRPr sz="45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72" name="円"/>
          <p:cNvSpPr/>
          <p:nvPr/>
        </p:nvSpPr>
        <p:spPr>
          <a:xfrm>
            <a:off x="10113291" y="4540979"/>
            <a:ext cx="2763687" cy="86231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