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プレゼンテーションのタイトル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3" name="本文レベル1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xfrm>
            <a:off x="11984659" y="13125399"/>
            <a:ext cx="414682" cy="330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ファクト情報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07" name="本文レベル1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16" name="本文レベル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/>
            </a:lvl1pPr>
            <a:lvl2pPr marL="638923" indent="-12700">
              <a:spcBef>
                <a:spcPts val="0"/>
              </a:spcBef>
              <a:buSzTx/>
              <a:buNone/>
              <a:defRPr spc="-170" sz="8500"/>
            </a:lvl2pPr>
            <a:lvl3pPr marL="638923" indent="444500">
              <a:spcBef>
                <a:spcPts val="0"/>
              </a:spcBef>
              <a:buSzTx/>
              <a:buNone/>
              <a:defRPr spc="-170" sz="8500"/>
            </a:lvl3pPr>
            <a:lvl4pPr marL="638923" indent="901700">
              <a:spcBef>
                <a:spcPts val="0"/>
              </a:spcBef>
              <a:buSzTx/>
              <a:buNone/>
              <a:defRPr spc="-170" sz="8500"/>
            </a:lvl4pPr>
            <a:lvl5pPr marL="638923" indent="1358900">
              <a:spcBef>
                <a:spcPts val="0"/>
              </a:spcBef>
              <a:buSzTx/>
              <a:buNone/>
              <a:defRPr spc="-170" sz="8500"/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862804876_960x639.jpg"/>
          <p:cNvSpPr/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824910546_2681x1332.jpg"/>
          <p:cNvSpPr/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575395635_960x639.jpg"/>
          <p:cNvSpPr/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/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イメージ"/>
          <p:cNvSpPr/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プレゼンテーションのタイトル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3" name="作者と日付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4" name="本文レベル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のタイトル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3" name="本文レベル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92709243_1322x1323.jpeg"/>
          <p:cNvSpPr/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3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1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2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824910546_2681x1332.jpg"/>
          <p:cNvSpPr/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72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0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89" name="議題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90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78411" y="13125399"/>
            <a:ext cx="41468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２０の質問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２０の質問</a:t>
            </a:r>
          </a:p>
        </p:txBody>
      </p:sp>
      <p:sp>
        <p:nvSpPr>
          <p:cNvPr id="152" name="理由まで説明してみよう"/>
          <p:cNvSpPr txBox="1"/>
          <p:nvPr>
            <p:ph type="subTitle" sz="quarter" idx="1"/>
          </p:nvPr>
        </p:nvSpPr>
        <p:spPr>
          <a:xfrm>
            <a:off x="947744" y="8375642"/>
            <a:ext cx="21971001" cy="1905001"/>
          </a:xfrm>
          <a:prstGeom prst="rect">
            <a:avLst/>
          </a:prstGeom>
        </p:spPr>
        <p:txBody>
          <a:bodyPr/>
          <a:lstStyle/>
          <a:p>
            <a:pPr/>
            <a:r>
              <a:t>理由まで説明してみよう</a:t>
            </a:r>
          </a:p>
        </p:txBody>
      </p:sp>
      <p:pic>
        <p:nvPicPr>
          <p:cNvPr id="153" name="interview_kid_adult_man.png" descr="interview_kid_adult_ma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746958" y="1499889"/>
            <a:ext cx="4491324" cy="4648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mensetsu_hitori_woman.png" descr="mensetsu_hitori_woma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803562" y="7237065"/>
            <a:ext cx="4728238" cy="523904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私が自信あること"/>
          <p:cNvSpPr txBox="1"/>
          <p:nvPr>
            <p:ph type="title"/>
          </p:nvPr>
        </p:nvSpPr>
        <p:spPr>
          <a:xfrm>
            <a:off x="1206498" y="537559"/>
            <a:ext cx="21971004" cy="968118"/>
          </a:xfrm>
          <a:prstGeom prst="rect">
            <a:avLst/>
          </a:prstGeom>
        </p:spPr>
        <p:txBody>
          <a:bodyPr/>
          <a:lstStyle>
            <a:lvl1pPr defTabSz="975335">
              <a:defRPr spc="-92" sz="4640"/>
            </a:lvl1pPr>
          </a:lstStyle>
          <a:p>
            <a:pPr/>
            <a:r>
              <a:t>私が自信あること</a:t>
            </a:r>
          </a:p>
        </p:txBody>
      </p:sp>
      <p:sp>
        <p:nvSpPr>
          <p:cNvPr id="245" name="四角形"/>
          <p:cNvSpPr/>
          <p:nvPr/>
        </p:nvSpPr>
        <p:spPr>
          <a:xfrm>
            <a:off x="4253092" y="1995411"/>
            <a:ext cx="11162709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46" name="四角形"/>
          <p:cNvSpPr/>
          <p:nvPr/>
        </p:nvSpPr>
        <p:spPr>
          <a:xfrm>
            <a:off x="4253092" y="4390146"/>
            <a:ext cx="19414146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47" name="こたえ"/>
          <p:cNvSpPr txBox="1"/>
          <p:nvPr/>
        </p:nvSpPr>
        <p:spPr>
          <a:xfrm>
            <a:off x="1329172" y="2646286"/>
            <a:ext cx="1600201" cy="603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こたえ</a:t>
            </a:r>
          </a:p>
        </p:txBody>
      </p:sp>
      <p:sp>
        <p:nvSpPr>
          <p:cNvPr id="248" name="理由"/>
          <p:cNvSpPr txBox="1"/>
          <p:nvPr/>
        </p:nvSpPr>
        <p:spPr>
          <a:xfrm>
            <a:off x="1461820" y="4692027"/>
            <a:ext cx="1334906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</a:t>
            </a:r>
          </a:p>
        </p:txBody>
      </p:sp>
      <p:sp>
        <p:nvSpPr>
          <p:cNvPr id="249" name="四角形"/>
          <p:cNvSpPr/>
          <p:nvPr/>
        </p:nvSpPr>
        <p:spPr>
          <a:xfrm>
            <a:off x="4790928" y="8932749"/>
            <a:ext cx="11162710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50" name="四角形"/>
          <p:cNvSpPr/>
          <p:nvPr/>
        </p:nvSpPr>
        <p:spPr>
          <a:xfrm>
            <a:off x="4824002" y="11278523"/>
            <a:ext cx="19414146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51" name="私が苦手なこと"/>
          <p:cNvSpPr txBox="1"/>
          <p:nvPr/>
        </p:nvSpPr>
        <p:spPr>
          <a:xfrm>
            <a:off x="799886" y="6979070"/>
            <a:ext cx="21971004" cy="9681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975335">
              <a:lnSpc>
                <a:spcPct val="80000"/>
              </a:lnSpc>
              <a:defRPr spc="-92" sz="4640"/>
            </a:lvl1pPr>
          </a:lstStyle>
          <a:p>
            <a:pPr/>
            <a:r>
              <a:t>私が苦手なこと</a:t>
            </a:r>
          </a:p>
        </p:txBody>
      </p:sp>
      <p:sp>
        <p:nvSpPr>
          <p:cNvPr id="252" name="こたえ"/>
          <p:cNvSpPr txBox="1"/>
          <p:nvPr/>
        </p:nvSpPr>
        <p:spPr>
          <a:xfrm>
            <a:off x="1698828" y="9198086"/>
            <a:ext cx="1600201" cy="603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こたえ</a:t>
            </a:r>
          </a:p>
        </p:txBody>
      </p:sp>
      <p:sp>
        <p:nvSpPr>
          <p:cNvPr id="253" name="理由"/>
          <p:cNvSpPr txBox="1"/>
          <p:nvPr/>
        </p:nvSpPr>
        <p:spPr>
          <a:xfrm>
            <a:off x="2219609" y="11894999"/>
            <a:ext cx="1334906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先生に質問"/>
          <p:cNvSpPr txBox="1"/>
          <p:nvPr>
            <p:ph type="title"/>
          </p:nvPr>
        </p:nvSpPr>
        <p:spPr>
          <a:xfrm>
            <a:off x="1206498" y="537559"/>
            <a:ext cx="21971004" cy="968118"/>
          </a:xfrm>
          <a:prstGeom prst="rect">
            <a:avLst/>
          </a:prstGeom>
        </p:spPr>
        <p:txBody>
          <a:bodyPr/>
          <a:lstStyle>
            <a:lvl1pPr defTabSz="975335">
              <a:defRPr spc="-92" sz="4640"/>
            </a:lvl1pPr>
          </a:lstStyle>
          <a:p>
            <a:pPr/>
            <a:r>
              <a:t>先生に質問</a:t>
            </a:r>
          </a:p>
        </p:txBody>
      </p:sp>
      <p:sp>
        <p:nvSpPr>
          <p:cNvPr id="256" name="四角形"/>
          <p:cNvSpPr/>
          <p:nvPr/>
        </p:nvSpPr>
        <p:spPr>
          <a:xfrm>
            <a:off x="4253092" y="1995411"/>
            <a:ext cx="11162709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57" name="四角形"/>
          <p:cNvSpPr/>
          <p:nvPr/>
        </p:nvSpPr>
        <p:spPr>
          <a:xfrm>
            <a:off x="4253092" y="4390146"/>
            <a:ext cx="19414146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58" name="こたえ"/>
          <p:cNvSpPr txBox="1"/>
          <p:nvPr/>
        </p:nvSpPr>
        <p:spPr>
          <a:xfrm>
            <a:off x="1329172" y="2646286"/>
            <a:ext cx="1600201" cy="603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こたえ</a:t>
            </a:r>
          </a:p>
        </p:txBody>
      </p:sp>
      <p:sp>
        <p:nvSpPr>
          <p:cNvPr id="259" name="理由"/>
          <p:cNvSpPr txBox="1"/>
          <p:nvPr/>
        </p:nvSpPr>
        <p:spPr>
          <a:xfrm>
            <a:off x="1461820" y="4692027"/>
            <a:ext cx="1334906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</a:t>
            </a:r>
          </a:p>
        </p:txBody>
      </p:sp>
      <p:sp>
        <p:nvSpPr>
          <p:cNvPr id="260" name="四角形"/>
          <p:cNvSpPr/>
          <p:nvPr/>
        </p:nvSpPr>
        <p:spPr>
          <a:xfrm>
            <a:off x="4790928" y="8932749"/>
            <a:ext cx="11162710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61" name="四角形"/>
          <p:cNvSpPr/>
          <p:nvPr/>
        </p:nvSpPr>
        <p:spPr>
          <a:xfrm>
            <a:off x="4824002" y="11278523"/>
            <a:ext cx="19414146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62" name="同級生に質問"/>
          <p:cNvSpPr txBox="1"/>
          <p:nvPr/>
        </p:nvSpPr>
        <p:spPr>
          <a:xfrm>
            <a:off x="799886" y="6979070"/>
            <a:ext cx="21971004" cy="9681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975335">
              <a:lnSpc>
                <a:spcPct val="80000"/>
              </a:lnSpc>
              <a:defRPr spc="-92" sz="4640"/>
            </a:lvl1pPr>
          </a:lstStyle>
          <a:p>
            <a:pPr/>
            <a:r>
              <a:t>同級生に質問</a:t>
            </a:r>
          </a:p>
        </p:txBody>
      </p:sp>
      <p:sp>
        <p:nvSpPr>
          <p:cNvPr id="263" name="こたえ"/>
          <p:cNvSpPr txBox="1"/>
          <p:nvPr/>
        </p:nvSpPr>
        <p:spPr>
          <a:xfrm>
            <a:off x="1711528" y="9147286"/>
            <a:ext cx="1600201" cy="603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こたえ</a:t>
            </a:r>
          </a:p>
        </p:txBody>
      </p:sp>
      <p:sp>
        <p:nvSpPr>
          <p:cNvPr id="264" name="理由"/>
          <p:cNvSpPr txBox="1"/>
          <p:nvPr/>
        </p:nvSpPr>
        <p:spPr>
          <a:xfrm>
            <a:off x="2219609" y="11894999"/>
            <a:ext cx="1334906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◯◯の秋"/>
          <p:cNvSpPr txBox="1"/>
          <p:nvPr>
            <p:ph type="title"/>
          </p:nvPr>
        </p:nvSpPr>
        <p:spPr>
          <a:xfrm>
            <a:off x="1206498" y="537559"/>
            <a:ext cx="21971004" cy="968118"/>
          </a:xfrm>
          <a:prstGeom prst="rect">
            <a:avLst/>
          </a:prstGeom>
        </p:spPr>
        <p:txBody>
          <a:bodyPr/>
          <a:lstStyle>
            <a:lvl1pPr defTabSz="975335">
              <a:defRPr spc="-92" sz="4640"/>
            </a:lvl1pPr>
          </a:lstStyle>
          <a:p>
            <a:pPr/>
            <a:r>
              <a:t>◯◯の秋</a:t>
            </a:r>
          </a:p>
        </p:txBody>
      </p:sp>
      <p:sp>
        <p:nvSpPr>
          <p:cNvPr id="157" name="四角形"/>
          <p:cNvSpPr/>
          <p:nvPr/>
        </p:nvSpPr>
        <p:spPr>
          <a:xfrm>
            <a:off x="4253092" y="1995411"/>
            <a:ext cx="11162709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58" name="四角形"/>
          <p:cNvSpPr/>
          <p:nvPr/>
        </p:nvSpPr>
        <p:spPr>
          <a:xfrm>
            <a:off x="4253092" y="4390146"/>
            <a:ext cx="19414146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59" name="こたえ"/>
          <p:cNvSpPr txBox="1"/>
          <p:nvPr/>
        </p:nvSpPr>
        <p:spPr>
          <a:xfrm>
            <a:off x="1329172" y="2646286"/>
            <a:ext cx="1600201" cy="603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こたえ</a:t>
            </a:r>
          </a:p>
        </p:txBody>
      </p:sp>
      <p:sp>
        <p:nvSpPr>
          <p:cNvPr id="160" name="理由"/>
          <p:cNvSpPr txBox="1"/>
          <p:nvPr/>
        </p:nvSpPr>
        <p:spPr>
          <a:xfrm>
            <a:off x="1461820" y="4692027"/>
            <a:ext cx="1334906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</a:t>
            </a:r>
          </a:p>
        </p:txBody>
      </p:sp>
      <p:sp>
        <p:nvSpPr>
          <p:cNvPr id="161" name="四角形"/>
          <p:cNvSpPr/>
          <p:nvPr/>
        </p:nvSpPr>
        <p:spPr>
          <a:xfrm>
            <a:off x="4790928" y="8932749"/>
            <a:ext cx="11162710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2" name="四角形"/>
          <p:cNvSpPr/>
          <p:nvPr/>
        </p:nvSpPr>
        <p:spPr>
          <a:xfrm>
            <a:off x="4824002" y="11278523"/>
            <a:ext cx="19414146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3" name="今1番楽しいこと"/>
          <p:cNvSpPr txBox="1"/>
          <p:nvPr/>
        </p:nvSpPr>
        <p:spPr>
          <a:xfrm>
            <a:off x="799886" y="6979070"/>
            <a:ext cx="21971004" cy="9681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975335">
              <a:lnSpc>
                <a:spcPct val="80000"/>
              </a:lnSpc>
              <a:defRPr spc="-92" sz="4640"/>
            </a:lvl1pPr>
          </a:lstStyle>
          <a:p>
            <a:pPr/>
            <a:r>
              <a:t>今1番楽しいこと</a:t>
            </a:r>
          </a:p>
        </p:txBody>
      </p:sp>
      <p:sp>
        <p:nvSpPr>
          <p:cNvPr id="164" name="こたえ"/>
          <p:cNvSpPr txBox="1"/>
          <p:nvPr/>
        </p:nvSpPr>
        <p:spPr>
          <a:xfrm>
            <a:off x="1698828" y="9198086"/>
            <a:ext cx="1600201" cy="603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こたえ</a:t>
            </a:r>
          </a:p>
        </p:txBody>
      </p:sp>
      <p:sp>
        <p:nvSpPr>
          <p:cNvPr id="165" name="理由"/>
          <p:cNvSpPr txBox="1"/>
          <p:nvPr/>
        </p:nvSpPr>
        <p:spPr>
          <a:xfrm>
            <a:off x="1831475" y="12096253"/>
            <a:ext cx="1334906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今1番好きな時間"/>
          <p:cNvSpPr txBox="1"/>
          <p:nvPr>
            <p:ph type="title"/>
          </p:nvPr>
        </p:nvSpPr>
        <p:spPr>
          <a:xfrm>
            <a:off x="1206498" y="537559"/>
            <a:ext cx="21971004" cy="968118"/>
          </a:xfrm>
          <a:prstGeom prst="rect">
            <a:avLst/>
          </a:prstGeom>
        </p:spPr>
        <p:txBody>
          <a:bodyPr/>
          <a:lstStyle>
            <a:lvl1pPr defTabSz="975335">
              <a:defRPr spc="-92" sz="4640"/>
            </a:lvl1pPr>
          </a:lstStyle>
          <a:p>
            <a:pPr/>
            <a:r>
              <a:t>今1番好きな時間</a:t>
            </a:r>
          </a:p>
        </p:txBody>
      </p:sp>
      <p:sp>
        <p:nvSpPr>
          <p:cNvPr id="168" name="四角形"/>
          <p:cNvSpPr/>
          <p:nvPr/>
        </p:nvSpPr>
        <p:spPr>
          <a:xfrm>
            <a:off x="4253092" y="1995411"/>
            <a:ext cx="11162709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9" name="四角形"/>
          <p:cNvSpPr/>
          <p:nvPr/>
        </p:nvSpPr>
        <p:spPr>
          <a:xfrm>
            <a:off x="4253092" y="4390146"/>
            <a:ext cx="19414146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0" name="こたえ"/>
          <p:cNvSpPr txBox="1"/>
          <p:nvPr/>
        </p:nvSpPr>
        <p:spPr>
          <a:xfrm>
            <a:off x="1329172" y="2646286"/>
            <a:ext cx="1600201" cy="603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こたえ</a:t>
            </a:r>
          </a:p>
        </p:txBody>
      </p:sp>
      <p:sp>
        <p:nvSpPr>
          <p:cNvPr id="171" name="理由"/>
          <p:cNvSpPr txBox="1"/>
          <p:nvPr/>
        </p:nvSpPr>
        <p:spPr>
          <a:xfrm>
            <a:off x="1461820" y="4692027"/>
            <a:ext cx="1334906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</a:t>
            </a:r>
          </a:p>
        </p:txBody>
      </p:sp>
      <p:sp>
        <p:nvSpPr>
          <p:cNvPr id="172" name="四角形"/>
          <p:cNvSpPr/>
          <p:nvPr/>
        </p:nvSpPr>
        <p:spPr>
          <a:xfrm>
            <a:off x="4790928" y="8932749"/>
            <a:ext cx="11162710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3" name="四角形"/>
          <p:cNvSpPr/>
          <p:nvPr/>
        </p:nvSpPr>
        <p:spPr>
          <a:xfrm>
            <a:off x="4824002" y="11278523"/>
            <a:ext cx="19414146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4" name="今1番大事なもの"/>
          <p:cNvSpPr txBox="1"/>
          <p:nvPr/>
        </p:nvSpPr>
        <p:spPr>
          <a:xfrm>
            <a:off x="799886" y="6979070"/>
            <a:ext cx="21971004" cy="9681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975335">
              <a:lnSpc>
                <a:spcPct val="80000"/>
              </a:lnSpc>
              <a:defRPr spc="-92" sz="4640"/>
            </a:lvl1pPr>
          </a:lstStyle>
          <a:p>
            <a:pPr/>
            <a:r>
              <a:t>今1番大事なもの</a:t>
            </a:r>
          </a:p>
        </p:txBody>
      </p:sp>
      <p:sp>
        <p:nvSpPr>
          <p:cNvPr id="175" name="こたえ"/>
          <p:cNvSpPr txBox="1"/>
          <p:nvPr/>
        </p:nvSpPr>
        <p:spPr>
          <a:xfrm>
            <a:off x="1698828" y="9198086"/>
            <a:ext cx="1600201" cy="603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こたえ</a:t>
            </a:r>
          </a:p>
        </p:txBody>
      </p:sp>
      <p:sp>
        <p:nvSpPr>
          <p:cNvPr id="176" name="理由"/>
          <p:cNvSpPr txBox="1"/>
          <p:nvPr/>
        </p:nvSpPr>
        <p:spPr>
          <a:xfrm>
            <a:off x="2219609" y="11894999"/>
            <a:ext cx="1334906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今1番したいこと"/>
          <p:cNvSpPr txBox="1"/>
          <p:nvPr>
            <p:ph type="title"/>
          </p:nvPr>
        </p:nvSpPr>
        <p:spPr>
          <a:xfrm>
            <a:off x="1206498" y="537559"/>
            <a:ext cx="21971004" cy="968118"/>
          </a:xfrm>
          <a:prstGeom prst="rect">
            <a:avLst/>
          </a:prstGeom>
        </p:spPr>
        <p:txBody>
          <a:bodyPr/>
          <a:lstStyle>
            <a:lvl1pPr defTabSz="975335">
              <a:defRPr spc="-92" sz="4640"/>
            </a:lvl1pPr>
          </a:lstStyle>
          <a:p>
            <a:pPr/>
            <a:r>
              <a:t>今1番したいこと</a:t>
            </a:r>
          </a:p>
        </p:txBody>
      </p:sp>
      <p:sp>
        <p:nvSpPr>
          <p:cNvPr id="179" name="四角形"/>
          <p:cNvSpPr/>
          <p:nvPr/>
        </p:nvSpPr>
        <p:spPr>
          <a:xfrm>
            <a:off x="4253092" y="1995411"/>
            <a:ext cx="11162709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0" name="四角形"/>
          <p:cNvSpPr/>
          <p:nvPr/>
        </p:nvSpPr>
        <p:spPr>
          <a:xfrm>
            <a:off x="4253092" y="4390146"/>
            <a:ext cx="19414146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1" name="こたえ"/>
          <p:cNvSpPr txBox="1"/>
          <p:nvPr/>
        </p:nvSpPr>
        <p:spPr>
          <a:xfrm>
            <a:off x="1329172" y="2646286"/>
            <a:ext cx="1600201" cy="603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こたえ</a:t>
            </a:r>
          </a:p>
        </p:txBody>
      </p:sp>
      <p:sp>
        <p:nvSpPr>
          <p:cNvPr id="182" name="理由"/>
          <p:cNvSpPr txBox="1"/>
          <p:nvPr/>
        </p:nvSpPr>
        <p:spPr>
          <a:xfrm>
            <a:off x="1461820" y="4692027"/>
            <a:ext cx="1334906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</a:t>
            </a:r>
          </a:p>
        </p:txBody>
      </p:sp>
      <p:sp>
        <p:nvSpPr>
          <p:cNvPr id="183" name="四角形"/>
          <p:cNvSpPr/>
          <p:nvPr/>
        </p:nvSpPr>
        <p:spPr>
          <a:xfrm>
            <a:off x="4790928" y="8932749"/>
            <a:ext cx="11162710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4" name="四角形"/>
          <p:cNvSpPr/>
          <p:nvPr/>
        </p:nvSpPr>
        <p:spPr>
          <a:xfrm>
            <a:off x="4824002" y="11278523"/>
            <a:ext cx="19414146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5" name="今1番したくないこと"/>
          <p:cNvSpPr txBox="1"/>
          <p:nvPr/>
        </p:nvSpPr>
        <p:spPr>
          <a:xfrm>
            <a:off x="799886" y="6979070"/>
            <a:ext cx="21971004" cy="9681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975335">
              <a:lnSpc>
                <a:spcPct val="80000"/>
              </a:lnSpc>
              <a:defRPr spc="-92" sz="4640"/>
            </a:lvl1pPr>
          </a:lstStyle>
          <a:p>
            <a:pPr/>
            <a:r>
              <a:t>今1番したくないこと</a:t>
            </a:r>
          </a:p>
        </p:txBody>
      </p:sp>
      <p:sp>
        <p:nvSpPr>
          <p:cNvPr id="186" name="こたえ"/>
          <p:cNvSpPr txBox="1"/>
          <p:nvPr/>
        </p:nvSpPr>
        <p:spPr>
          <a:xfrm>
            <a:off x="1698828" y="9198086"/>
            <a:ext cx="1600201" cy="603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こたえ</a:t>
            </a:r>
          </a:p>
        </p:txBody>
      </p:sp>
      <p:sp>
        <p:nvSpPr>
          <p:cNvPr id="187" name="理由"/>
          <p:cNvSpPr txBox="1"/>
          <p:nvPr/>
        </p:nvSpPr>
        <p:spPr>
          <a:xfrm>
            <a:off x="2219609" y="11894999"/>
            <a:ext cx="1334906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今、1番心配なこと"/>
          <p:cNvSpPr txBox="1"/>
          <p:nvPr>
            <p:ph type="title"/>
          </p:nvPr>
        </p:nvSpPr>
        <p:spPr>
          <a:xfrm>
            <a:off x="1206498" y="537559"/>
            <a:ext cx="21971004" cy="968118"/>
          </a:xfrm>
          <a:prstGeom prst="rect">
            <a:avLst/>
          </a:prstGeom>
        </p:spPr>
        <p:txBody>
          <a:bodyPr/>
          <a:lstStyle>
            <a:lvl1pPr defTabSz="975335">
              <a:defRPr spc="-92" sz="4640"/>
            </a:lvl1pPr>
          </a:lstStyle>
          <a:p>
            <a:pPr/>
            <a:r>
              <a:t>今、1番心配なこと</a:t>
            </a:r>
          </a:p>
        </p:txBody>
      </p:sp>
      <p:sp>
        <p:nvSpPr>
          <p:cNvPr id="190" name="四角形"/>
          <p:cNvSpPr/>
          <p:nvPr/>
        </p:nvSpPr>
        <p:spPr>
          <a:xfrm>
            <a:off x="4253092" y="1995411"/>
            <a:ext cx="11162709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91" name="四角形"/>
          <p:cNvSpPr/>
          <p:nvPr/>
        </p:nvSpPr>
        <p:spPr>
          <a:xfrm>
            <a:off x="4253092" y="4390146"/>
            <a:ext cx="19414146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92" name="こたえ"/>
          <p:cNvSpPr txBox="1"/>
          <p:nvPr/>
        </p:nvSpPr>
        <p:spPr>
          <a:xfrm>
            <a:off x="1329172" y="2646286"/>
            <a:ext cx="1600201" cy="603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こたえ</a:t>
            </a:r>
          </a:p>
        </p:txBody>
      </p:sp>
      <p:sp>
        <p:nvSpPr>
          <p:cNvPr id="193" name="理由"/>
          <p:cNvSpPr txBox="1"/>
          <p:nvPr/>
        </p:nvSpPr>
        <p:spPr>
          <a:xfrm>
            <a:off x="1461820" y="4692027"/>
            <a:ext cx="1334906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</a:t>
            </a:r>
          </a:p>
        </p:txBody>
      </p:sp>
      <p:sp>
        <p:nvSpPr>
          <p:cNvPr id="194" name="四角形"/>
          <p:cNvSpPr/>
          <p:nvPr/>
        </p:nvSpPr>
        <p:spPr>
          <a:xfrm>
            <a:off x="4790928" y="8932749"/>
            <a:ext cx="11162710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95" name="四角形"/>
          <p:cNvSpPr/>
          <p:nvPr/>
        </p:nvSpPr>
        <p:spPr>
          <a:xfrm>
            <a:off x="4824002" y="11278523"/>
            <a:ext cx="19414146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96" name="今1番、嫌なこと"/>
          <p:cNvSpPr txBox="1"/>
          <p:nvPr/>
        </p:nvSpPr>
        <p:spPr>
          <a:xfrm>
            <a:off x="799886" y="6979070"/>
            <a:ext cx="21971004" cy="9681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975335">
              <a:lnSpc>
                <a:spcPct val="80000"/>
              </a:lnSpc>
              <a:defRPr spc="-92" sz="4640"/>
            </a:lvl1pPr>
          </a:lstStyle>
          <a:p>
            <a:pPr/>
            <a:r>
              <a:t>今1番、嫌なこと</a:t>
            </a:r>
          </a:p>
        </p:txBody>
      </p:sp>
      <p:sp>
        <p:nvSpPr>
          <p:cNvPr id="197" name="こたえ"/>
          <p:cNvSpPr txBox="1"/>
          <p:nvPr/>
        </p:nvSpPr>
        <p:spPr>
          <a:xfrm>
            <a:off x="1698828" y="9198086"/>
            <a:ext cx="1600201" cy="603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こたえ</a:t>
            </a:r>
          </a:p>
        </p:txBody>
      </p:sp>
      <p:sp>
        <p:nvSpPr>
          <p:cNvPr id="198" name="理由"/>
          <p:cNvSpPr txBox="1"/>
          <p:nvPr/>
        </p:nvSpPr>
        <p:spPr>
          <a:xfrm>
            <a:off x="2219609" y="11894999"/>
            <a:ext cx="1334906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（行事名）どう❓"/>
          <p:cNvSpPr txBox="1"/>
          <p:nvPr>
            <p:ph type="title"/>
          </p:nvPr>
        </p:nvSpPr>
        <p:spPr>
          <a:xfrm>
            <a:off x="1206498" y="537559"/>
            <a:ext cx="21971004" cy="968118"/>
          </a:xfrm>
          <a:prstGeom prst="rect">
            <a:avLst/>
          </a:prstGeom>
        </p:spPr>
        <p:txBody>
          <a:bodyPr/>
          <a:lstStyle>
            <a:lvl1pPr defTabSz="1097252">
              <a:defRPr spc="-104" sz="5219"/>
            </a:lvl1pPr>
          </a:lstStyle>
          <a:p>
            <a:pPr/>
            <a:r>
              <a:t>（行事名）どう❓</a:t>
            </a:r>
          </a:p>
        </p:txBody>
      </p:sp>
      <p:sp>
        <p:nvSpPr>
          <p:cNvPr id="201" name="四角形"/>
          <p:cNvSpPr/>
          <p:nvPr/>
        </p:nvSpPr>
        <p:spPr>
          <a:xfrm>
            <a:off x="4253092" y="1995411"/>
            <a:ext cx="11162709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02" name="四角形"/>
          <p:cNvSpPr/>
          <p:nvPr/>
        </p:nvSpPr>
        <p:spPr>
          <a:xfrm>
            <a:off x="4253092" y="4390146"/>
            <a:ext cx="19414146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03" name="こたえ"/>
          <p:cNvSpPr txBox="1"/>
          <p:nvPr/>
        </p:nvSpPr>
        <p:spPr>
          <a:xfrm>
            <a:off x="1329172" y="2646286"/>
            <a:ext cx="1600201" cy="603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こたえ</a:t>
            </a:r>
          </a:p>
        </p:txBody>
      </p:sp>
      <p:sp>
        <p:nvSpPr>
          <p:cNvPr id="204" name="理由"/>
          <p:cNvSpPr txBox="1"/>
          <p:nvPr/>
        </p:nvSpPr>
        <p:spPr>
          <a:xfrm>
            <a:off x="1461820" y="4692027"/>
            <a:ext cx="1334906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</a:t>
            </a:r>
          </a:p>
        </p:txBody>
      </p:sp>
      <p:sp>
        <p:nvSpPr>
          <p:cNvPr id="205" name="四角形"/>
          <p:cNvSpPr/>
          <p:nvPr/>
        </p:nvSpPr>
        <p:spPr>
          <a:xfrm>
            <a:off x="4790928" y="8932749"/>
            <a:ext cx="11162710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06" name="四角形"/>
          <p:cNvSpPr/>
          <p:nvPr/>
        </p:nvSpPr>
        <p:spPr>
          <a:xfrm>
            <a:off x="4824002" y="11278523"/>
            <a:ext cx="19414146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07" name="（行事名）で1番がんばろうとおもうこと"/>
          <p:cNvSpPr txBox="1"/>
          <p:nvPr/>
        </p:nvSpPr>
        <p:spPr>
          <a:xfrm>
            <a:off x="799886" y="6979070"/>
            <a:ext cx="21971004" cy="9681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975335">
              <a:lnSpc>
                <a:spcPct val="80000"/>
              </a:lnSpc>
              <a:defRPr spc="-92" sz="4640"/>
            </a:lvl1pPr>
          </a:lstStyle>
          <a:p>
            <a:pPr/>
            <a:r>
              <a:t>（行事名）で1番がんばろうとおもうこと</a:t>
            </a:r>
          </a:p>
        </p:txBody>
      </p:sp>
      <p:sp>
        <p:nvSpPr>
          <p:cNvPr id="208" name="こたえ"/>
          <p:cNvSpPr txBox="1"/>
          <p:nvPr/>
        </p:nvSpPr>
        <p:spPr>
          <a:xfrm>
            <a:off x="1698828" y="9198086"/>
            <a:ext cx="1600201" cy="603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こたえ</a:t>
            </a:r>
          </a:p>
        </p:txBody>
      </p:sp>
      <p:sp>
        <p:nvSpPr>
          <p:cNvPr id="209" name="理由"/>
          <p:cNvSpPr txBox="1"/>
          <p:nvPr/>
        </p:nvSpPr>
        <p:spPr>
          <a:xfrm>
            <a:off x="2219609" y="11894999"/>
            <a:ext cx="1334906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（行事名）で1番楽しみなこと"/>
          <p:cNvSpPr txBox="1"/>
          <p:nvPr>
            <p:ph type="title"/>
          </p:nvPr>
        </p:nvSpPr>
        <p:spPr>
          <a:xfrm>
            <a:off x="1206498" y="537559"/>
            <a:ext cx="21971004" cy="968118"/>
          </a:xfrm>
          <a:prstGeom prst="rect">
            <a:avLst/>
          </a:prstGeom>
        </p:spPr>
        <p:txBody>
          <a:bodyPr/>
          <a:lstStyle>
            <a:lvl1pPr defTabSz="975335">
              <a:defRPr spc="-92" sz="4640"/>
            </a:lvl1pPr>
          </a:lstStyle>
          <a:p>
            <a:pPr/>
            <a:r>
              <a:t>（行事名）で1番楽しみなこと</a:t>
            </a:r>
          </a:p>
        </p:txBody>
      </p:sp>
      <p:sp>
        <p:nvSpPr>
          <p:cNvPr id="212" name="四角形"/>
          <p:cNvSpPr/>
          <p:nvPr/>
        </p:nvSpPr>
        <p:spPr>
          <a:xfrm>
            <a:off x="4253092" y="1995411"/>
            <a:ext cx="11162709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13" name="四角形"/>
          <p:cNvSpPr/>
          <p:nvPr/>
        </p:nvSpPr>
        <p:spPr>
          <a:xfrm>
            <a:off x="4253092" y="4390146"/>
            <a:ext cx="19414146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14" name="こたえ"/>
          <p:cNvSpPr txBox="1"/>
          <p:nvPr/>
        </p:nvSpPr>
        <p:spPr>
          <a:xfrm>
            <a:off x="1329172" y="2646286"/>
            <a:ext cx="1600201" cy="603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こたえ</a:t>
            </a:r>
          </a:p>
        </p:txBody>
      </p:sp>
      <p:sp>
        <p:nvSpPr>
          <p:cNvPr id="215" name="理由"/>
          <p:cNvSpPr txBox="1"/>
          <p:nvPr/>
        </p:nvSpPr>
        <p:spPr>
          <a:xfrm>
            <a:off x="1461820" y="4692027"/>
            <a:ext cx="1334906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</a:t>
            </a:r>
          </a:p>
        </p:txBody>
      </p:sp>
      <p:sp>
        <p:nvSpPr>
          <p:cNvPr id="216" name="四角形"/>
          <p:cNvSpPr/>
          <p:nvPr/>
        </p:nvSpPr>
        <p:spPr>
          <a:xfrm>
            <a:off x="4790928" y="8932749"/>
            <a:ext cx="11162710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17" name="四角形"/>
          <p:cNvSpPr/>
          <p:nvPr/>
        </p:nvSpPr>
        <p:spPr>
          <a:xfrm>
            <a:off x="4824002" y="11278523"/>
            <a:ext cx="19414146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18" name="（行事名）で心配なこと"/>
          <p:cNvSpPr txBox="1"/>
          <p:nvPr/>
        </p:nvSpPr>
        <p:spPr>
          <a:xfrm>
            <a:off x="799886" y="6979070"/>
            <a:ext cx="21971004" cy="9681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975335">
              <a:lnSpc>
                <a:spcPct val="80000"/>
              </a:lnSpc>
              <a:defRPr spc="-92" sz="4640"/>
            </a:lvl1pPr>
          </a:lstStyle>
          <a:p>
            <a:pPr/>
            <a:r>
              <a:t>（行事名）で心配なこと</a:t>
            </a:r>
          </a:p>
        </p:txBody>
      </p:sp>
      <p:sp>
        <p:nvSpPr>
          <p:cNvPr id="219" name="こたえ"/>
          <p:cNvSpPr txBox="1"/>
          <p:nvPr/>
        </p:nvSpPr>
        <p:spPr>
          <a:xfrm>
            <a:off x="1698828" y="9198086"/>
            <a:ext cx="1600201" cy="603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こたえ</a:t>
            </a:r>
          </a:p>
        </p:txBody>
      </p:sp>
      <p:sp>
        <p:nvSpPr>
          <p:cNvPr id="220" name="理由"/>
          <p:cNvSpPr txBox="1"/>
          <p:nvPr/>
        </p:nvSpPr>
        <p:spPr>
          <a:xfrm>
            <a:off x="2219609" y="11894999"/>
            <a:ext cx="1334906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中学部卒業したらどうする"/>
          <p:cNvSpPr txBox="1"/>
          <p:nvPr>
            <p:ph type="title"/>
          </p:nvPr>
        </p:nvSpPr>
        <p:spPr>
          <a:xfrm>
            <a:off x="1206498" y="537559"/>
            <a:ext cx="21971004" cy="968118"/>
          </a:xfrm>
          <a:prstGeom prst="rect">
            <a:avLst/>
          </a:prstGeom>
        </p:spPr>
        <p:txBody>
          <a:bodyPr/>
          <a:lstStyle>
            <a:lvl1pPr defTabSz="975335">
              <a:defRPr spc="-92" sz="4640"/>
            </a:lvl1pPr>
          </a:lstStyle>
          <a:p>
            <a:pPr/>
            <a:r>
              <a:t>中学部卒業したらどうする</a:t>
            </a:r>
          </a:p>
        </p:txBody>
      </p:sp>
      <p:sp>
        <p:nvSpPr>
          <p:cNvPr id="223" name="四角形"/>
          <p:cNvSpPr/>
          <p:nvPr/>
        </p:nvSpPr>
        <p:spPr>
          <a:xfrm>
            <a:off x="4253092" y="1995411"/>
            <a:ext cx="11162709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24" name="四角形"/>
          <p:cNvSpPr/>
          <p:nvPr/>
        </p:nvSpPr>
        <p:spPr>
          <a:xfrm>
            <a:off x="4253092" y="4390146"/>
            <a:ext cx="19414146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25" name="こたえ"/>
          <p:cNvSpPr txBox="1"/>
          <p:nvPr/>
        </p:nvSpPr>
        <p:spPr>
          <a:xfrm>
            <a:off x="1329172" y="2646286"/>
            <a:ext cx="1600201" cy="603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こたえ</a:t>
            </a:r>
          </a:p>
        </p:txBody>
      </p:sp>
      <p:sp>
        <p:nvSpPr>
          <p:cNvPr id="226" name="理由"/>
          <p:cNvSpPr txBox="1"/>
          <p:nvPr/>
        </p:nvSpPr>
        <p:spPr>
          <a:xfrm>
            <a:off x="1461820" y="4692027"/>
            <a:ext cx="1334906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</a:t>
            </a:r>
          </a:p>
        </p:txBody>
      </p:sp>
      <p:sp>
        <p:nvSpPr>
          <p:cNvPr id="227" name="四角形"/>
          <p:cNvSpPr/>
          <p:nvPr/>
        </p:nvSpPr>
        <p:spPr>
          <a:xfrm>
            <a:off x="4790928" y="8932749"/>
            <a:ext cx="11162710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28" name="四角形"/>
          <p:cNvSpPr/>
          <p:nvPr/>
        </p:nvSpPr>
        <p:spPr>
          <a:xfrm>
            <a:off x="4824002" y="11278523"/>
            <a:ext cx="19414146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29" name="中学部卒業はどう思う"/>
          <p:cNvSpPr txBox="1"/>
          <p:nvPr/>
        </p:nvSpPr>
        <p:spPr>
          <a:xfrm>
            <a:off x="799886" y="6979070"/>
            <a:ext cx="21971004" cy="9681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975335">
              <a:lnSpc>
                <a:spcPct val="80000"/>
              </a:lnSpc>
              <a:defRPr spc="-92" sz="4640"/>
            </a:lvl1pPr>
          </a:lstStyle>
          <a:p>
            <a:pPr/>
            <a:r>
              <a:t>中学部卒業はどう思う</a:t>
            </a:r>
          </a:p>
        </p:txBody>
      </p:sp>
      <p:sp>
        <p:nvSpPr>
          <p:cNvPr id="230" name="こたえ"/>
          <p:cNvSpPr txBox="1"/>
          <p:nvPr/>
        </p:nvSpPr>
        <p:spPr>
          <a:xfrm>
            <a:off x="1698828" y="9198086"/>
            <a:ext cx="1600201" cy="603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こたえ</a:t>
            </a:r>
          </a:p>
        </p:txBody>
      </p:sp>
      <p:sp>
        <p:nvSpPr>
          <p:cNvPr id="231" name="理由"/>
          <p:cNvSpPr txBox="1"/>
          <p:nvPr/>
        </p:nvSpPr>
        <p:spPr>
          <a:xfrm>
            <a:off x="2219609" y="11894999"/>
            <a:ext cx="1334906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私が好きな人"/>
          <p:cNvSpPr txBox="1"/>
          <p:nvPr>
            <p:ph type="title"/>
          </p:nvPr>
        </p:nvSpPr>
        <p:spPr>
          <a:xfrm>
            <a:off x="1206498" y="537559"/>
            <a:ext cx="21971004" cy="968118"/>
          </a:xfrm>
          <a:prstGeom prst="rect">
            <a:avLst/>
          </a:prstGeom>
        </p:spPr>
        <p:txBody>
          <a:bodyPr/>
          <a:lstStyle>
            <a:lvl1pPr defTabSz="975335">
              <a:defRPr spc="-92" sz="4640"/>
            </a:lvl1pPr>
          </a:lstStyle>
          <a:p>
            <a:pPr/>
            <a:r>
              <a:t>私が好きな人</a:t>
            </a:r>
          </a:p>
        </p:txBody>
      </p:sp>
      <p:sp>
        <p:nvSpPr>
          <p:cNvPr id="234" name="四角形"/>
          <p:cNvSpPr/>
          <p:nvPr/>
        </p:nvSpPr>
        <p:spPr>
          <a:xfrm>
            <a:off x="4253092" y="1995411"/>
            <a:ext cx="11162709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35" name="四角形"/>
          <p:cNvSpPr/>
          <p:nvPr/>
        </p:nvSpPr>
        <p:spPr>
          <a:xfrm>
            <a:off x="4253092" y="4390146"/>
            <a:ext cx="19414146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36" name="こたえ"/>
          <p:cNvSpPr txBox="1"/>
          <p:nvPr/>
        </p:nvSpPr>
        <p:spPr>
          <a:xfrm>
            <a:off x="1329172" y="2646286"/>
            <a:ext cx="1600201" cy="603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こたえ</a:t>
            </a:r>
          </a:p>
        </p:txBody>
      </p:sp>
      <p:sp>
        <p:nvSpPr>
          <p:cNvPr id="237" name="理由"/>
          <p:cNvSpPr txBox="1"/>
          <p:nvPr/>
        </p:nvSpPr>
        <p:spPr>
          <a:xfrm>
            <a:off x="1461820" y="4692027"/>
            <a:ext cx="1334906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</a:t>
            </a:r>
          </a:p>
        </p:txBody>
      </p:sp>
      <p:sp>
        <p:nvSpPr>
          <p:cNvPr id="238" name="四角形"/>
          <p:cNvSpPr/>
          <p:nvPr/>
        </p:nvSpPr>
        <p:spPr>
          <a:xfrm>
            <a:off x="4790928" y="8932749"/>
            <a:ext cx="11162710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39" name="四角形"/>
          <p:cNvSpPr/>
          <p:nvPr/>
        </p:nvSpPr>
        <p:spPr>
          <a:xfrm>
            <a:off x="4824002" y="11278523"/>
            <a:ext cx="19414146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40" name="私が苦手な人"/>
          <p:cNvSpPr txBox="1"/>
          <p:nvPr/>
        </p:nvSpPr>
        <p:spPr>
          <a:xfrm>
            <a:off x="799886" y="6979070"/>
            <a:ext cx="21971004" cy="9681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975335">
              <a:lnSpc>
                <a:spcPct val="80000"/>
              </a:lnSpc>
              <a:defRPr spc="-92" sz="4640"/>
            </a:lvl1pPr>
          </a:lstStyle>
          <a:p>
            <a:pPr/>
            <a:r>
              <a:t>私が苦手な人</a:t>
            </a:r>
          </a:p>
        </p:txBody>
      </p:sp>
      <p:sp>
        <p:nvSpPr>
          <p:cNvPr id="241" name="こたえ"/>
          <p:cNvSpPr txBox="1"/>
          <p:nvPr/>
        </p:nvSpPr>
        <p:spPr>
          <a:xfrm>
            <a:off x="1698828" y="9198086"/>
            <a:ext cx="1600201" cy="603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こたえ</a:t>
            </a:r>
          </a:p>
        </p:txBody>
      </p:sp>
      <p:sp>
        <p:nvSpPr>
          <p:cNvPr id="242" name="理由"/>
          <p:cNvSpPr txBox="1"/>
          <p:nvPr/>
        </p:nvSpPr>
        <p:spPr>
          <a:xfrm>
            <a:off x="2219609" y="11894999"/>
            <a:ext cx="1334906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