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media/image1.jpeg" ContentType="image/jpeg"/>
  <Override PartName="/ppt/theme/theme2.xml" ContentType="application/vnd.openxmlformats-officedocument.theme+xml"/>
  <Override PartName="/ppt/media/image2.jpeg" ContentType="image/jpeg"/>
  <Override PartName="/ppt/media/image3.jpeg" ContentType="image/jpeg"/>
  <Override PartName="/ppt/media/image4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ヒラギノ角ゴ ProN W6"/>
        <a:ea typeface="ヒラギノ角ゴ ProN W6"/>
        <a:cs typeface="ヒラギノ角ゴ ProN W6"/>
        <a:sym typeface="ヒラギノ角ゴ ProN W6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ヒラギノ角ゴ ProN W6"/>
        <a:ea typeface="ヒラギノ角ゴ ProN W6"/>
        <a:cs typeface="ヒラギノ角ゴ ProN W6"/>
        <a:sym typeface="ヒラギノ角ゴ ProN W6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ヒラギノ角ゴ ProN W6"/>
        <a:ea typeface="ヒラギノ角ゴ ProN W6"/>
        <a:cs typeface="ヒラギノ角ゴ ProN W6"/>
        <a:sym typeface="ヒラギノ角ゴ ProN W6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ヒラギノ角ゴ ProN W6"/>
        <a:ea typeface="ヒラギノ角ゴ ProN W6"/>
        <a:cs typeface="ヒラギノ角ゴ ProN W6"/>
        <a:sym typeface="ヒラギノ角ゴ ProN W6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ヒラギノ角ゴ ProN W6"/>
        <a:ea typeface="ヒラギノ角ゴ ProN W6"/>
        <a:cs typeface="ヒラギノ角ゴ ProN W6"/>
        <a:sym typeface="ヒラギノ角ゴ ProN W6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ヒラギノ角ゴ ProN W6"/>
        <a:ea typeface="ヒラギノ角ゴ ProN W6"/>
        <a:cs typeface="ヒラギノ角ゴ ProN W6"/>
        <a:sym typeface="ヒラギノ角ゴ ProN W6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ヒラギノ角ゴ ProN W6"/>
        <a:ea typeface="ヒラギノ角ゴ ProN W6"/>
        <a:cs typeface="ヒラギノ角ゴ ProN W6"/>
        <a:sym typeface="ヒラギノ角ゴ ProN W6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ヒラギノ角ゴ ProN W6"/>
        <a:ea typeface="ヒラギノ角ゴ ProN W6"/>
        <a:cs typeface="ヒラギノ角ゴ ProN W6"/>
        <a:sym typeface="ヒラギノ角ゴ ProN W6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ヒラギノ角ゴ ProN W6"/>
        <a:ea typeface="ヒラギノ角ゴ ProN W6"/>
        <a:cs typeface="ヒラギノ角ゴ ProN W6"/>
        <a:sym typeface="ヒラギノ角ゴ ProN W6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ヒラギノ角ゴ ProN W6"/>
          <a:ea typeface="ヒラギノ角ゴ ProN W6"/>
          <a:cs typeface="ヒラギノ角ゴ ProN W6"/>
        </a:font>
        <a:srgbClr val="FFFFFF"/>
      </a:tcTxStyle>
      <a:tcStyle>
        <a:tcBdr>
          <a:left>
            <a:ln w="12700" cap="flat">
              <a:solidFill>
                <a:srgbClr val="D6D6D6"/>
              </a:solidFill>
              <a:prstDash val="solid"/>
              <a:miter lim="400000"/>
            </a:ln>
          </a:left>
          <a:right>
            <a:ln w="254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254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6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rgbClr val="032650"/>
          </a:solidFill>
        </a:fill>
      </a:tcStyle>
    </a:lastRow>
    <a:firstRow>
      <a:tcTxStyle b="on" i="off">
        <a:font>
          <a:latin typeface="ヒラギノ角ゴ ProN W6"/>
          <a:ea typeface="ヒラギノ角ゴ ProN W6"/>
          <a:cs typeface="ヒラギノ角ゴ ProN W6"/>
        </a:font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6D6"/>
              </a:solidFill>
              <a:prstDash val="solid"/>
              <a:miter lim="400000"/>
            </a:ln>
          </a:top>
          <a:bottom>
            <a:ln w="254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rgbClr val="032650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929292"/>
              </a:solidFill>
              <a:prstDash val="solid"/>
              <a:miter lim="400000"/>
            </a:ln>
          </a:top>
          <a:bottom>
            <a:ln w="12700" cap="flat">
              <a:solidFill>
                <a:srgbClr val="929292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ヒラギノ角ゴ ProN W6"/>
          <a:ea typeface="ヒラギノ角ゴ ProN W6"/>
          <a:cs typeface="ヒラギノ角ゴ ProN W6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84E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17101"/>
          </a:solidFill>
        </a:fill>
      </a:tcStyle>
    </a:lastRow>
    <a:firstRow>
      <a:tcTxStyle b="on" i="off">
        <a:font>
          <a:latin typeface="ヒラギノ角ゴ ProN W6"/>
          <a:ea typeface="ヒラギノ角ゴ ProN W6"/>
          <a:cs typeface="ヒラギノ角ゴ ProN W6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AAAAA"/>
              </a:solidFill>
              <a:prstDash val="solid"/>
              <a:miter lim="400000"/>
            </a:ln>
          </a:left>
          <a:right>
            <a:ln w="12700" cap="flat">
              <a:solidFill>
                <a:srgbClr val="AAAAAA"/>
              </a:solidFill>
              <a:prstDash val="solid"/>
              <a:miter lim="400000"/>
            </a:ln>
          </a:right>
          <a:top>
            <a:ln w="12700" cap="flat">
              <a:solidFill>
                <a:srgbClr val="AAAAAA"/>
              </a:solidFill>
              <a:prstDash val="solid"/>
              <a:miter lim="400000"/>
            </a:ln>
          </a:top>
          <a:bottom>
            <a:ln w="12700" cap="flat">
              <a:solidFill>
                <a:srgbClr val="AAAAAA"/>
              </a:solidFill>
              <a:prstDash val="solid"/>
              <a:miter lim="400000"/>
            </a:ln>
          </a:bottom>
          <a:insideH>
            <a:ln w="12700" cap="flat">
              <a:solidFill>
                <a:srgbClr val="AAAAAA"/>
              </a:solidFill>
              <a:prstDash val="solid"/>
              <a:miter lim="400000"/>
            </a:ln>
          </a:insideH>
          <a:insideV>
            <a:ln w="12700" cap="flat">
              <a:solidFill>
                <a:srgbClr val="AAAAAA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ヒラギノ角ゴ ProN W6"/>
          <a:ea typeface="ヒラギノ角ゴ ProN W6"/>
          <a:cs typeface="ヒラギノ角ゴ ProN W6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5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5">
              <a:hueOff val="106375"/>
              <a:satOff val="9554"/>
              <a:lumOff val="-13516"/>
            </a:schemeClr>
          </a:solidFill>
        </a:fill>
      </a:tcStyle>
    </a:lastRow>
    <a:firstRow>
      <a:tcTxStyle b="on" i="off">
        <a:font>
          <a:latin typeface="ヒラギノ角ゴ ProN W6"/>
          <a:ea typeface="ヒラギノ角ゴ ProN W6"/>
          <a:cs typeface="ヒラギノ角ゴ ProN W6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5">
              <a:hueOff val="106375"/>
              <a:satOff val="9554"/>
              <a:lumOff val="-13516"/>
            </a:schemeClr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ヒラギノ角ゴ ProN W6"/>
          <a:ea typeface="ヒラギノ角ゴ ProN W6"/>
          <a:cs typeface="ヒラギノ角ゴ ProN W6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6">
              <a:hueOff val="-119728"/>
              <a:satOff val="5580"/>
              <a:lumOff val="-12961"/>
            </a:schemeClr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650E48"/>
          </a:solidFill>
        </a:fill>
      </a:tcStyle>
    </a:lastRow>
    <a:firstRow>
      <a:tcTxStyle b="on" i="off">
        <a:font>
          <a:latin typeface="ヒラギノ角ゴ ProN W6"/>
          <a:ea typeface="ヒラギノ角ゴ ProN W6"/>
          <a:cs typeface="ヒラギノ角ゴ ProN W6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650E48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09090"/>
              </a:solidFill>
              <a:prstDash val="solid"/>
              <a:miter lim="400000"/>
            </a:ln>
          </a:left>
          <a:right>
            <a:ln w="12700" cap="flat">
              <a:solidFill>
                <a:srgbClr val="909090"/>
              </a:solidFill>
              <a:prstDash val="solid"/>
              <a:miter lim="400000"/>
            </a:ln>
          </a:right>
          <a:top>
            <a:ln w="12700" cap="flat">
              <a:solidFill>
                <a:srgbClr val="909090"/>
              </a:solidFill>
              <a:prstDash val="solid"/>
              <a:miter lim="400000"/>
            </a:ln>
          </a:top>
          <a:bottom>
            <a:ln w="12700" cap="flat">
              <a:solidFill>
                <a:srgbClr val="909090"/>
              </a:solidFill>
              <a:prstDash val="solid"/>
              <a:miter lim="400000"/>
            </a:ln>
          </a:bottom>
          <a:insideH>
            <a:ln w="12700" cap="flat">
              <a:solidFill>
                <a:srgbClr val="909090"/>
              </a:solidFill>
              <a:prstDash val="solid"/>
              <a:miter lim="400000"/>
            </a:ln>
          </a:insideH>
          <a:insideV>
            <a:ln w="12700" cap="flat">
              <a:solidFill>
                <a:srgbClr val="90909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ヒラギノ角ゴ ProN W6"/>
          <a:ea typeface="ヒラギノ角ゴ ProN W6"/>
          <a:cs typeface="ヒラギノ角ゴ ProN W6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798089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96A0AC"/>
          </a:solidFill>
        </a:fill>
      </a:tcStyle>
    </a:lastRow>
    <a:firstRow>
      <a:tcTxStyle b="on" i="off">
        <a:font>
          <a:latin typeface="ヒラギノ角ゴ ProN W6"/>
          <a:ea typeface="ヒラギノ角ゴ ProN W6"/>
          <a:cs typeface="ヒラギノ角ゴ ProN W6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96A0AC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ヒラギノ角ゴ ProN W6"/>
          <a:ea typeface="ヒラギノ角ゴ ProN W6"/>
          <a:cs typeface="ヒラギノ角ゴ ProN W6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25400" cap="flat">
              <a:solidFill>
                <a:srgbClr val="929292"/>
              </a:solidFill>
              <a:prstDash val="solid"/>
              <a:miter lim="400000"/>
            </a:ln>
          </a:top>
          <a:bottom>
            <a:ln w="25400" cap="flat">
              <a:solidFill>
                <a:srgbClr val="929292"/>
              </a:solidFill>
              <a:prstDash val="solid"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929292"/>
              </a:solidFill>
              <a:prstDash val="solid"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25400" cap="flat">
              <a:solidFill>
                <a:srgbClr val="929292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ヒラギノ角ゴ ProN W6"/>
          <a:ea typeface="ヒラギノ角ゴ ProN W6"/>
          <a:cs typeface="ヒラギノ角ゴ ProN W6"/>
        </a:font>
        <a:srgbClr val="FFFFFF"/>
      </a:tcTxStyle>
      <a:tcStyle>
        <a:tcBdr>
          <a:left>
            <a:ln w="25400" cap="flat">
              <a:solidFill>
                <a:srgbClr val="929292"/>
              </a:solidFill>
              <a:prstDash val="solid"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flat">
              <a:solidFill>
                <a:srgbClr val="929292"/>
              </a:solidFill>
              <a:prstDash val="solid"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Shape 143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44" name="Shape 144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ヒラギノ角ゴ ProN W3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ヒラギノ角ゴ ProN W3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ヒラギノ角ゴ ProN W3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ヒラギノ角ゴ ProN W3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ヒラギノ角ゴ ProN W3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ヒラギノ角ゴ ProN W3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ヒラギノ角ゴ ProN W3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ヒラギノ角ゴ ProN W3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ヒラギノ角ゴ ProN W3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タイトル&amp;サブタイトル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タイトルテキスト"/>
          <p:cNvSpPr txBox="1"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/>
            <a:r>
              <a:t>タイトルテキスト</a:t>
            </a:r>
          </a:p>
        </p:txBody>
      </p:sp>
      <p:sp>
        <p:nvSpPr>
          <p:cNvPr id="12" name="本文レベル1…"/>
          <p:cNvSpPr txBox="1"/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ClrTx/>
              <a:buSzTx/>
              <a:buNone/>
              <a:defRPr sz="3700"/>
            </a:lvl1pPr>
            <a:lvl2pPr marL="0" indent="0" algn="ctr">
              <a:spcBef>
                <a:spcPts val="0"/>
              </a:spcBef>
              <a:buClrTx/>
              <a:buSzTx/>
              <a:buNone/>
              <a:defRPr sz="3700"/>
            </a:lvl2pPr>
            <a:lvl3pPr marL="0" indent="0" algn="ctr">
              <a:spcBef>
                <a:spcPts val="0"/>
              </a:spcBef>
              <a:buClrTx/>
              <a:buSzTx/>
              <a:buNone/>
              <a:defRPr sz="3700"/>
            </a:lvl3pPr>
            <a:lvl4pPr marL="0" indent="0" algn="ctr">
              <a:spcBef>
                <a:spcPts val="0"/>
              </a:spcBef>
              <a:buClrTx/>
              <a:buSzTx/>
              <a:buNone/>
              <a:defRPr sz="3700"/>
            </a:lvl4pPr>
            <a:lvl5pPr marL="0" indent="0" algn="ctr">
              <a:spcBef>
                <a:spcPts val="0"/>
              </a:spcBef>
              <a:buClrTx/>
              <a:buSzTx/>
              <a:buNone/>
              <a:defRPr sz="3700"/>
            </a:lvl5pPr>
          </a:lstStyle>
          <a:p>
            <a:pPr/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13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引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/>
          <p:nvPr>
            <p:ph type="body" sz="quarter" idx="13"/>
          </p:nvPr>
        </p:nvSpPr>
        <p:spPr>
          <a:xfrm>
            <a:off x="1270000" y="6362700"/>
            <a:ext cx="10464800" cy="4572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ClrTx/>
              <a:buSzTx/>
              <a:buNone/>
              <a:defRPr sz="2400"/>
            </a:lvl1pPr>
          </a:lstStyle>
          <a:p>
            <a:pPr/>
            <a:r>
              <a:t>–Johnny Appleseed</a:t>
            </a:r>
          </a:p>
        </p:txBody>
      </p:sp>
      <p:sp>
        <p:nvSpPr>
          <p:cNvPr id="94" name="“ここに引用を入力してください。”"/>
          <p:cNvSpPr txBox="1"/>
          <p:nvPr>
            <p:ph type="body" sz="quarter" idx="14"/>
          </p:nvPr>
        </p:nvSpPr>
        <p:spPr>
          <a:xfrm>
            <a:off x="1270000" y="4308686"/>
            <a:ext cx="10464800" cy="60960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ClrTx/>
              <a:buSzTx/>
              <a:buNone/>
              <a:defRPr sz="3400"/>
            </a:lvl1pPr>
          </a:lstStyle>
          <a:p>
            <a:pPr/>
            <a:r>
              <a:t>“ここに引用を入力してください。”</a:t>
            </a:r>
          </a:p>
        </p:txBody>
      </p:sp>
      <p:sp>
        <p:nvSpPr>
          <p:cNvPr id="95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写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イメージ"/>
          <p:cNvSpPr/>
          <p:nvPr>
            <p:ph type="pic" idx="13"/>
          </p:nvPr>
        </p:nvSpPr>
        <p:spPr>
          <a:xfrm>
            <a:off x="-929606" y="-12700"/>
            <a:ext cx="16551777" cy="11034518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タイトル&amp;サブタイトル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タイトルテキスト"/>
          <p:cNvSpPr txBox="1"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/>
            <a:r>
              <a:t>タイトルテキスト</a:t>
            </a:r>
          </a:p>
        </p:txBody>
      </p:sp>
      <p:sp>
        <p:nvSpPr>
          <p:cNvPr id="118" name="本文レベル1…"/>
          <p:cNvSpPr txBox="1"/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ClrTx/>
              <a:buSzTx/>
              <a:buNone/>
            </a:lvl1pPr>
            <a:lvl2pPr marL="0" indent="228600" algn="ctr">
              <a:spcBef>
                <a:spcPts val="0"/>
              </a:spcBef>
              <a:buClrTx/>
              <a:buSzTx/>
              <a:buNone/>
            </a:lvl2pPr>
            <a:lvl3pPr marL="0" indent="457200" algn="ctr">
              <a:spcBef>
                <a:spcPts val="0"/>
              </a:spcBef>
              <a:buClrTx/>
              <a:buSzTx/>
              <a:buNone/>
            </a:lvl3pPr>
            <a:lvl4pPr marL="0" indent="685800" algn="ctr">
              <a:spcBef>
                <a:spcPts val="0"/>
              </a:spcBef>
              <a:buClrTx/>
              <a:buSzTx/>
              <a:buNone/>
            </a:lvl4pPr>
            <a:lvl5pPr marL="0" indent="914400" algn="ctr">
              <a:spcBef>
                <a:spcPts val="0"/>
              </a:spcBef>
              <a:buClrTx/>
              <a:buSzTx/>
              <a:buNone/>
            </a:lvl5pPr>
          </a:lstStyle>
          <a:p>
            <a:pPr/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119" name="スライド番号"/>
          <p:cNvSpPr txBox="1"/>
          <p:nvPr>
            <p:ph type="sldNum" sz="quarter" idx="2"/>
          </p:nvPr>
        </p:nvSpPr>
        <p:spPr>
          <a:xfrm>
            <a:off x="6288709" y="9245600"/>
            <a:ext cx="414682" cy="330200"/>
          </a:xfrm>
          <a:prstGeom prst="rect">
            <a:avLst/>
          </a:prstGeom>
        </p:spPr>
        <p:txBody>
          <a:bodyPr/>
          <a:lstStyle>
            <a:lvl1pPr>
              <a:defRPr sz="1800">
                <a:latin typeface="+mn-lt"/>
                <a:ea typeface="+mn-ea"/>
                <a:cs typeface="+mn-cs"/>
                <a:sym typeface="ヒラギノ角ゴ ProN W3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タイトル&amp;サブタイトル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タイトルテキスト"/>
          <p:cNvSpPr txBox="1"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/>
            <a:r>
              <a:t>タイトルテキスト</a:t>
            </a:r>
          </a:p>
        </p:txBody>
      </p:sp>
      <p:sp>
        <p:nvSpPr>
          <p:cNvPr id="127" name="本文レベル1…"/>
          <p:cNvSpPr txBox="1"/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ClrTx/>
              <a:buSzTx/>
              <a:buNone/>
              <a:defRPr sz="3700"/>
            </a:lvl1pPr>
            <a:lvl2pPr marL="0" indent="228600" algn="ctr">
              <a:spcBef>
                <a:spcPts val="0"/>
              </a:spcBef>
              <a:buClrTx/>
              <a:buSzTx/>
              <a:buNone/>
              <a:defRPr sz="3700"/>
            </a:lvl2pPr>
            <a:lvl3pPr marL="0" indent="457200" algn="ctr">
              <a:spcBef>
                <a:spcPts val="0"/>
              </a:spcBef>
              <a:buClrTx/>
              <a:buSzTx/>
              <a:buNone/>
              <a:defRPr sz="3700"/>
            </a:lvl3pPr>
            <a:lvl4pPr marL="0" indent="685800" algn="ctr">
              <a:spcBef>
                <a:spcPts val="0"/>
              </a:spcBef>
              <a:buClrTx/>
              <a:buSzTx/>
              <a:buNone/>
              <a:defRPr sz="3700"/>
            </a:lvl4pPr>
            <a:lvl5pPr marL="0" indent="914400" algn="ctr">
              <a:spcBef>
                <a:spcPts val="0"/>
              </a:spcBef>
              <a:buClrTx/>
              <a:buSzTx/>
              <a:buNone/>
              <a:defRPr sz="3700"/>
            </a:lvl5pPr>
          </a:lstStyle>
          <a:p>
            <a:pPr/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128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タイトルテキスト"/>
          <p:cNvSpPr txBox="1"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>
            <a:lvl1pPr>
              <a:defRPr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pPr/>
            <a:r>
              <a:t>タイトルテキスト</a:t>
            </a:r>
          </a:p>
        </p:txBody>
      </p:sp>
      <p:sp>
        <p:nvSpPr>
          <p:cNvPr id="136" name="本文レベル1…"/>
          <p:cNvSpPr txBox="1"/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ClrTx/>
              <a:buSzTx/>
              <a:buNone/>
              <a:defRPr sz="37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indent="228600" algn="ctr">
              <a:spcBef>
                <a:spcPts val="0"/>
              </a:spcBef>
              <a:buClrTx/>
              <a:buSzTx/>
              <a:buNone/>
              <a:defRPr sz="37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indent="457200" algn="ctr">
              <a:spcBef>
                <a:spcPts val="0"/>
              </a:spcBef>
              <a:buClrTx/>
              <a:buSzTx/>
              <a:buNone/>
              <a:defRPr sz="37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indent="685800" algn="ctr">
              <a:spcBef>
                <a:spcPts val="0"/>
              </a:spcBef>
              <a:buClrTx/>
              <a:buSzTx/>
              <a:buNone/>
              <a:defRPr sz="37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indent="914400" algn="ctr">
              <a:spcBef>
                <a:spcPts val="0"/>
              </a:spcBef>
              <a:buClrTx/>
              <a:buSzTx/>
              <a:buNone/>
              <a:defRPr sz="3700">
                <a:latin typeface="Helvetica Neue"/>
                <a:ea typeface="Helvetica Neue"/>
                <a:cs typeface="Helvetica Neue"/>
                <a:sym typeface="Helvetica Neue"/>
              </a:defRPr>
            </a:lvl5pPr>
          </a:lstStyle>
          <a:p>
            <a:pPr/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137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画像（横長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イメージ"/>
          <p:cNvSpPr/>
          <p:nvPr>
            <p:ph type="pic" idx="13"/>
          </p:nvPr>
        </p:nvSpPr>
        <p:spPr>
          <a:xfrm>
            <a:off x="-647700" y="508000"/>
            <a:ext cx="12369801" cy="6142538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タイトルテキスト"/>
          <p:cNvSpPr txBox="1"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/>
          <a:lstStyle/>
          <a:p>
            <a:pPr/>
            <a:r>
              <a:t>タイトルテキスト</a:t>
            </a:r>
          </a:p>
        </p:txBody>
      </p:sp>
      <p:sp>
        <p:nvSpPr>
          <p:cNvPr id="22" name="本文レベル1…"/>
          <p:cNvSpPr txBox="1"/>
          <p:nvPr>
            <p:ph type="body" sz="quarter" idx="1"/>
          </p:nvPr>
        </p:nvSpPr>
        <p:spPr>
          <a:xfrm>
            <a:off x="1270000" y="81534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ClrTx/>
              <a:buSzTx/>
              <a:buNone/>
              <a:defRPr sz="3700"/>
            </a:lvl1pPr>
            <a:lvl2pPr marL="0" indent="0" algn="ctr">
              <a:spcBef>
                <a:spcPts val="0"/>
              </a:spcBef>
              <a:buClrTx/>
              <a:buSzTx/>
              <a:buNone/>
              <a:defRPr sz="3700"/>
            </a:lvl2pPr>
            <a:lvl3pPr marL="0" indent="0" algn="ctr">
              <a:spcBef>
                <a:spcPts val="0"/>
              </a:spcBef>
              <a:buClrTx/>
              <a:buSzTx/>
              <a:buNone/>
              <a:defRPr sz="3700"/>
            </a:lvl3pPr>
            <a:lvl4pPr marL="0" indent="0" algn="ctr">
              <a:spcBef>
                <a:spcPts val="0"/>
              </a:spcBef>
              <a:buClrTx/>
              <a:buSzTx/>
              <a:buNone/>
              <a:defRPr sz="3700"/>
            </a:lvl4pPr>
            <a:lvl5pPr marL="0" indent="0" algn="ctr">
              <a:spcBef>
                <a:spcPts val="0"/>
              </a:spcBef>
              <a:buClrTx/>
              <a:buSzTx/>
              <a:buNone/>
              <a:defRPr sz="3700"/>
            </a:lvl5pPr>
          </a:lstStyle>
          <a:p>
            <a:pPr/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23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タイトル（中央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タイトルテキスト"/>
          <p:cNvSpPr txBox="1"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/>
            <a:r>
              <a:t>タイトルテキスト</a:t>
            </a:r>
          </a:p>
        </p:txBody>
      </p:sp>
      <p:sp>
        <p:nvSpPr>
          <p:cNvPr id="31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画像（縦長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イメージ"/>
          <p:cNvSpPr/>
          <p:nvPr>
            <p:ph type="pic" idx="13"/>
          </p:nvPr>
        </p:nvSpPr>
        <p:spPr>
          <a:xfrm>
            <a:off x="2451058" y="-138499"/>
            <a:ext cx="13525502" cy="9017002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タイトルテキスト"/>
          <p:cNvSpPr txBox="1"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タイトルテキスト</a:t>
            </a:r>
          </a:p>
        </p:txBody>
      </p:sp>
      <p:sp>
        <p:nvSpPr>
          <p:cNvPr id="40" name="本文レベル1…"/>
          <p:cNvSpPr txBox="1"/>
          <p:nvPr>
            <p:ph type="body" sz="quarter" idx="1"/>
          </p:nvPr>
        </p:nvSpPr>
        <p:spPr>
          <a:xfrm>
            <a:off x="952500" y="4724400"/>
            <a:ext cx="5334000" cy="41148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ClrTx/>
              <a:buSzTx/>
              <a:buNone/>
              <a:defRPr sz="3700"/>
            </a:lvl1pPr>
            <a:lvl2pPr marL="0" indent="0" algn="ctr">
              <a:spcBef>
                <a:spcPts val="0"/>
              </a:spcBef>
              <a:buClrTx/>
              <a:buSzTx/>
              <a:buNone/>
              <a:defRPr sz="3700"/>
            </a:lvl2pPr>
            <a:lvl3pPr marL="0" indent="0" algn="ctr">
              <a:spcBef>
                <a:spcPts val="0"/>
              </a:spcBef>
              <a:buClrTx/>
              <a:buSzTx/>
              <a:buNone/>
              <a:defRPr sz="3700"/>
            </a:lvl3pPr>
            <a:lvl4pPr marL="0" indent="0" algn="ctr">
              <a:spcBef>
                <a:spcPts val="0"/>
              </a:spcBef>
              <a:buClrTx/>
              <a:buSzTx/>
              <a:buNone/>
              <a:defRPr sz="3700"/>
            </a:lvl4pPr>
            <a:lvl5pPr marL="0" indent="0" algn="ctr">
              <a:spcBef>
                <a:spcPts val="0"/>
              </a:spcBef>
              <a:buClrTx/>
              <a:buSzTx/>
              <a:buNone/>
              <a:defRPr sz="3700"/>
            </a:lvl5pPr>
          </a:lstStyle>
          <a:p>
            <a:pPr/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41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タイトル（上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タイトルテキスト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タイトルテキスト</a:t>
            </a:r>
          </a:p>
        </p:txBody>
      </p:sp>
      <p:sp>
        <p:nvSpPr>
          <p:cNvPr id="49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タイトル&amp;箇条書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タイトルテキスト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タイトルテキスト</a:t>
            </a:r>
          </a:p>
        </p:txBody>
      </p:sp>
      <p:sp>
        <p:nvSpPr>
          <p:cNvPr id="57" name="本文レベル1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buClrTx/>
            </a:lvl1pPr>
            <a:lvl2pPr>
              <a:buClrTx/>
            </a:lvl2pPr>
            <a:lvl3pPr>
              <a:buClrTx/>
            </a:lvl3pPr>
            <a:lvl4pPr>
              <a:buClrTx/>
            </a:lvl4pPr>
            <a:lvl5pPr>
              <a:buClrTx/>
            </a:lvl5pPr>
          </a:lstStyle>
          <a:p>
            <a:pPr/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58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タイトル、箇条書き、画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イメージ"/>
          <p:cNvSpPr/>
          <p:nvPr>
            <p:ph type="pic" idx="13"/>
          </p:nvPr>
        </p:nvSpPr>
        <p:spPr>
          <a:xfrm>
            <a:off x="4473575" y="2032000"/>
            <a:ext cx="10287000" cy="68580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タイトルテキスト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タイトルテキスト</a:t>
            </a:r>
          </a:p>
        </p:txBody>
      </p:sp>
      <p:sp>
        <p:nvSpPr>
          <p:cNvPr id="67" name="本文レベル1…"/>
          <p:cNvSpPr txBox="1"/>
          <p:nvPr>
            <p:ph type="body" sz="half" idx="1"/>
          </p:nvPr>
        </p:nvSpPr>
        <p:spPr>
          <a:xfrm>
            <a:off x="952500" y="25908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buClrTx/>
              <a:defRPr sz="2800"/>
            </a:lvl1pPr>
            <a:lvl2pPr marL="685800" indent="-342900">
              <a:spcBef>
                <a:spcPts val="3200"/>
              </a:spcBef>
              <a:buClrTx/>
              <a:defRPr sz="2800"/>
            </a:lvl2pPr>
            <a:lvl3pPr marL="1028700" indent="-342900">
              <a:spcBef>
                <a:spcPts val="3200"/>
              </a:spcBef>
              <a:buClrTx/>
              <a:defRPr sz="2800"/>
            </a:lvl3pPr>
            <a:lvl4pPr marL="1371600" indent="-342900">
              <a:spcBef>
                <a:spcPts val="3200"/>
              </a:spcBef>
              <a:buClrTx/>
              <a:defRPr sz="2800"/>
            </a:lvl4pPr>
            <a:lvl5pPr marL="1714500" indent="-342900">
              <a:spcBef>
                <a:spcPts val="3200"/>
              </a:spcBef>
              <a:buClrTx/>
              <a:defRPr sz="2800"/>
            </a:lvl5pPr>
          </a:lstStyle>
          <a:p>
            <a:pPr/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68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箇条書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本文レベル1…"/>
          <p:cNvSpPr txBox="1"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>
            <a:lvl1pPr>
              <a:buClrTx/>
            </a:lvl1pPr>
            <a:lvl2pPr>
              <a:buClrTx/>
            </a:lvl2pPr>
            <a:lvl3pPr>
              <a:buClrTx/>
            </a:lvl3pPr>
            <a:lvl4pPr>
              <a:buClrTx/>
            </a:lvl4pPr>
            <a:lvl5pPr>
              <a:buClrTx/>
            </a:lvl5pPr>
          </a:lstStyle>
          <a:p>
            <a:pPr/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76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画像（3点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イメージ"/>
          <p:cNvSpPr/>
          <p:nvPr>
            <p:ph type="pic" sz="quarter" idx="13"/>
          </p:nvPr>
        </p:nvSpPr>
        <p:spPr>
          <a:xfrm>
            <a:off x="6426200" y="4965700"/>
            <a:ext cx="5886450" cy="39243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イメージ"/>
          <p:cNvSpPr/>
          <p:nvPr>
            <p:ph type="pic" sz="quarter" idx="14"/>
          </p:nvPr>
        </p:nvSpPr>
        <p:spPr>
          <a:xfrm>
            <a:off x="6737350" y="639233"/>
            <a:ext cx="5880100" cy="3920067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イメージ"/>
          <p:cNvSpPr/>
          <p:nvPr>
            <p:ph type="pic" idx="15"/>
          </p:nvPr>
        </p:nvSpPr>
        <p:spPr>
          <a:xfrm>
            <a:off x="-3400425" y="-127000"/>
            <a:ext cx="13525500" cy="90170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15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テキスト"/>
          <p:cNvSpPr txBox="1"/>
          <p:nvPr>
            <p:ph type="title"/>
          </p:nvPr>
        </p:nvSpPr>
        <p:spPr>
          <a:xfrm>
            <a:off x="952500" y="2540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タイトルテキスト</a:t>
            </a:r>
          </a:p>
        </p:txBody>
      </p:sp>
      <p:sp>
        <p:nvSpPr>
          <p:cNvPr id="3" name="本文レベル1…"/>
          <p:cNvSpPr txBox="1"/>
          <p:nvPr>
            <p:ph type="body" idx="1"/>
          </p:nvPr>
        </p:nvSpPr>
        <p:spPr>
          <a:xfrm>
            <a:off x="952500" y="25908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4" name="スライド番号"/>
          <p:cNvSpPr txBox="1"/>
          <p:nvPr>
            <p:ph type="sldNum" sz="quarter" idx="2"/>
          </p:nvPr>
        </p:nvSpPr>
        <p:spPr>
          <a:xfrm>
            <a:off x="6328884" y="9296400"/>
            <a:ext cx="340259" cy="324306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6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solidFill>
            <a:srgbClr val="FFFFFF"/>
          </a:solidFill>
          <a:uFillTx/>
          <a:latin typeface="+mn-lt"/>
          <a:ea typeface="+mn-ea"/>
          <a:cs typeface="+mn-cs"/>
          <a:sym typeface="ヒラギノ角ゴ ProN W3"/>
        </a:defRPr>
      </a:lvl1pPr>
      <a:lvl2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solidFill>
            <a:srgbClr val="FFFFFF"/>
          </a:solidFill>
          <a:uFillTx/>
          <a:latin typeface="+mn-lt"/>
          <a:ea typeface="+mn-ea"/>
          <a:cs typeface="+mn-cs"/>
          <a:sym typeface="ヒラギノ角ゴ ProN W3"/>
        </a:defRPr>
      </a:lvl2pPr>
      <a:lvl3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solidFill>
            <a:srgbClr val="FFFFFF"/>
          </a:solidFill>
          <a:uFillTx/>
          <a:latin typeface="+mn-lt"/>
          <a:ea typeface="+mn-ea"/>
          <a:cs typeface="+mn-cs"/>
          <a:sym typeface="ヒラギノ角ゴ ProN W3"/>
        </a:defRPr>
      </a:lvl3pPr>
      <a:lvl4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solidFill>
            <a:srgbClr val="FFFFFF"/>
          </a:solidFill>
          <a:uFillTx/>
          <a:latin typeface="+mn-lt"/>
          <a:ea typeface="+mn-ea"/>
          <a:cs typeface="+mn-cs"/>
          <a:sym typeface="ヒラギノ角ゴ ProN W3"/>
        </a:defRPr>
      </a:lvl4pPr>
      <a:lvl5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solidFill>
            <a:srgbClr val="FFFFFF"/>
          </a:solidFill>
          <a:uFillTx/>
          <a:latin typeface="+mn-lt"/>
          <a:ea typeface="+mn-ea"/>
          <a:cs typeface="+mn-cs"/>
          <a:sym typeface="ヒラギノ角ゴ ProN W3"/>
        </a:defRPr>
      </a:lvl5pPr>
      <a:lvl6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solidFill>
            <a:srgbClr val="FFFFFF"/>
          </a:solidFill>
          <a:uFillTx/>
          <a:latin typeface="+mn-lt"/>
          <a:ea typeface="+mn-ea"/>
          <a:cs typeface="+mn-cs"/>
          <a:sym typeface="ヒラギノ角ゴ ProN W3"/>
        </a:defRPr>
      </a:lvl6pPr>
      <a:lvl7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solidFill>
            <a:srgbClr val="FFFFFF"/>
          </a:solidFill>
          <a:uFillTx/>
          <a:latin typeface="+mn-lt"/>
          <a:ea typeface="+mn-ea"/>
          <a:cs typeface="+mn-cs"/>
          <a:sym typeface="ヒラギノ角ゴ ProN W3"/>
        </a:defRPr>
      </a:lvl7pPr>
      <a:lvl8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solidFill>
            <a:srgbClr val="FFFFFF"/>
          </a:solidFill>
          <a:uFillTx/>
          <a:latin typeface="+mn-lt"/>
          <a:ea typeface="+mn-ea"/>
          <a:cs typeface="+mn-cs"/>
          <a:sym typeface="ヒラギノ角ゴ ProN W3"/>
        </a:defRPr>
      </a:lvl8pPr>
      <a:lvl9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solidFill>
            <a:srgbClr val="FFFFFF"/>
          </a:solidFill>
          <a:uFillTx/>
          <a:latin typeface="+mn-lt"/>
          <a:ea typeface="+mn-ea"/>
          <a:cs typeface="+mn-cs"/>
          <a:sym typeface="ヒラギノ角ゴ ProN W3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b="0" baseline="0" cap="none" i="0" spc="0" strike="noStrike" sz="3200" u="none">
          <a:solidFill>
            <a:srgbClr val="FFFFFF"/>
          </a:solidFill>
          <a:uFillTx/>
          <a:latin typeface="+mn-lt"/>
          <a:ea typeface="+mn-ea"/>
          <a:cs typeface="+mn-cs"/>
          <a:sym typeface="ヒラギノ角ゴ ProN W3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b="0" baseline="0" cap="none" i="0" spc="0" strike="noStrike" sz="3200" u="none">
          <a:solidFill>
            <a:srgbClr val="FFFFFF"/>
          </a:solidFill>
          <a:uFillTx/>
          <a:latin typeface="+mn-lt"/>
          <a:ea typeface="+mn-ea"/>
          <a:cs typeface="+mn-cs"/>
          <a:sym typeface="ヒラギノ角ゴ ProN W3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b="0" baseline="0" cap="none" i="0" spc="0" strike="noStrike" sz="3200" u="none">
          <a:solidFill>
            <a:srgbClr val="FFFFFF"/>
          </a:solidFill>
          <a:uFillTx/>
          <a:latin typeface="+mn-lt"/>
          <a:ea typeface="+mn-ea"/>
          <a:cs typeface="+mn-cs"/>
          <a:sym typeface="ヒラギノ角ゴ ProN W3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b="0" baseline="0" cap="none" i="0" spc="0" strike="noStrike" sz="3200" u="none">
          <a:solidFill>
            <a:srgbClr val="FFFFFF"/>
          </a:solidFill>
          <a:uFillTx/>
          <a:latin typeface="+mn-lt"/>
          <a:ea typeface="+mn-ea"/>
          <a:cs typeface="+mn-cs"/>
          <a:sym typeface="ヒラギノ角ゴ ProN W3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b="0" baseline="0" cap="none" i="0" spc="0" strike="noStrike" sz="3200" u="none">
          <a:solidFill>
            <a:srgbClr val="FFFFFF"/>
          </a:solidFill>
          <a:uFillTx/>
          <a:latin typeface="+mn-lt"/>
          <a:ea typeface="+mn-ea"/>
          <a:cs typeface="+mn-cs"/>
          <a:sym typeface="ヒラギノ角ゴ ProN W3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b="0" baseline="0" cap="none" i="0" spc="0" strike="noStrike" sz="3200" u="none">
          <a:solidFill>
            <a:srgbClr val="FFFFFF"/>
          </a:solidFill>
          <a:uFillTx/>
          <a:latin typeface="+mn-lt"/>
          <a:ea typeface="+mn-ea"/>
          <a:cs typeface="+mn-cs"/>
          <a:sym typeface="ヒラギノ角ゴ ProN W3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b="0" baseline="0" cap="none" i="0" spc="0" strike="noStrike" sz="3200" u="none">
          <a:solidFill>
            <a:srgbClr val="FFFFFF"/>
          </a:solidFill>
          <a:uFillTx/>
          <a:latin typeface="+mn-lt"/>
          <a:ea typeface="+mn-ea"/>
          <a:cs typeface="+mn-cs"/>
          <a:sym typeface="ヒラギノ角ゴ ProN W3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b="0" baseline="0" cap="none" i="0" spc="0" strike="noStrike" sz="3200" u="none">
          <a:solidFill>
            <a:srgbClr val="FFFFFF"/>
          </a:solidFill>
          <a:uFillTx/>
          <a:latin typeface="+mn-lt"/>
          <a:ea typeface="+mn-ea"/>
          <a:cs typeface="+mn-cs"/>
          <a:sym typeface="ヒラギノ角ゴ ProN W3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b="0" baseline="0" cap="none" i="0" spc="0" strike="noStrike" sz="3200" u="none">
          <a:solidFill>
            <a:srgbClr val="FFFFFF"/>
          </a:solidFill>
          <a:uFillTx/>
          <a:latin typeface="+mn-lt"/>
          <a:ea typeface="+mn-ea"/>
          <a:cs typeface="+mn-cs"/>
          <a:sym typeface="ヒラギノ角ゴ ProN W3"/>
        </a:defRPr>
      </a:lvl9pPr>
    </p:bodyStyle>
    <p:other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7.png"/><Relationship Id="rId3" Type="http://schemas.openxmlformats.org/officeDocument/2006/relationships/image" Target="../media/image8.png"/><Relationship Id="rId4" Type="http://schemas.openxmlformats.org/officeDocument/2006/relationships/image" Target="../media/image1.png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7.png"/><Relationship Id="rId3" Type="http://schemas.openxmlformats.org/officeDocument/2006/relationships/image" Target="../media/image8.png"/><Relationship Id="rId4" Type="http://schemas.openxmlformats.org/officeDocument/2006/relationships/image" Target="../media/image1.png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3.jpeg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9.png"/><Relationship Id="rId3" Type="http://schemas.openxmlformats.org/officeDocument/2006/relationships/image" Target="../media/image10.png"/><Relationship Id="rId4" Type="http://schemas.openxmlformats.org/officeDocument/2006/relationships/image" Target="../media/image1.png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9.png"/><Relationship Id="rId3" Type="http://schemas.openxmlformats.org/officeDocument/2006/relationships/image" Target="../media/image10.png"/><Relationship Id="rId4" Type="http://schemas.openxmlformats.org/officeDocument/2006/relationships/image" Target="../media/image1.png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4.jpeg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4.png"/><Relationship Id="rId3" Type="http://schemas.openxmlformats.org/officeDocument/2006/relationships/image" Target="../media/image1.png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4.png"/><Relationship Id="rId3" Type="http://schemas.openxmlformats.org/officeDocument/2006/relationships/image" Target="../media/image1.png"/></Relationships>
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4.png"/><Relationship Id="rId3" Type="http://schemas.openxmlformats.org/officeDocument/2006/relationships/image" Target="../media/image1.png"/></Relationships>
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4.png"/><Relationship Id="rId3" Type="http://schemas.openxmlformats.org/officeDocument/2006/relationships/image" Target="../media/image1.pn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.png"/><Relationship Id="rId3" Type="http://schemas.openxmlformats.org/officeDocument/2006/relationships/image" Target="../media/image3.png"/><Relationship Id="rId4" Type="http://schemas.openxmlformats.org/officeDocument/2006/relationships/image" Target="../media/image2.png"/></Relationships>
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4.png"/><Relationship Id="rId3" Type="http://schemas.openxmlformats.org/officeDocument/2006/relationships/image" Target="../media/image1.pn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4.pn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4.png"/><Relationship Id="rId3" Type="http://schemas.openxmlformats.org/officeDocument/2006/relationships/image" Target="../media/image1.pn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4.png"/><Relationship Id="rId3" Type="http://schemas.openxmlformats.org/officeDocument/2006/relationships/image" Target="../media/image1.pn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5.png"/><Relationship Id="rId3" Type="http://schemas.openxmlformats.org/officeDocument/2006/relationships/image" Target="../media/image6.png"/><Relationship Id="rId4" Type="http://schemas.openxmlformats.org/officeDocument/2006/relationships/image" Target="../media/image1.pn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5.png"/><Relationship Id="rId3" Type="http://schemas.openxmlformats.org/officeDocument/2006/relationships/image" Target="../media/image6.png"/><Relationship Id="rId4" Type="http://schemas.openxmlformats.org/officeDocument/2006/relationships/image" Target="../media/image1.pn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2.jpe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7.png"/><Relationship Id="rId3" Type="http://schemas.openxmlformats.org/officeDocument/2006/relationships/image" Target="../media/image8.png"/><Relationship Id="rId4" Type="http://schemas.openxmlformats.org/officeDocument/2006/relationships/image" Target="../media/image1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✨星空鉄道✨"/>
          <p:cNvSpPr txBox="1"/>
          <p:nvPr>
            <p:ph type="title"/>
          </p:nvPr>
        </p:nvSpPr>
        <p:spPr>
          <a:xfrm>
            <a:off x="440779" y="2404347"/>
            <a:ext cx="12123243" cy="2686414"/>
          </a:xfrm>
          <a:prstGeom prst="rect">
            <a:avLst/>
          </a:prstGeom>
        </p:spPr>
        <p:txBody>
          <a:bodyPr/>
          <a:lstStyle>
            <a:lvl1pPr defTabSz="379729">
              <a:defRPr sz="5200">
                <a:latin typeface="Zapfino"/>
                <a:ea typeface="Zapfino"/>
                <a:cs typeface="Zapfino"/>
                <a:sym typeface="Zapfino"/>
              </a:defRPr>
            </a:lvl1pPr>
          </a:lstStyle>
          <a:p>
            <a:pPr/>
            <a:r>
              <a:t>✨星空鉄道✨</a:t>
            </a:r>
          </a:p>
        </p:txBody>
      </p:sp>
      <p:sp>
        <p:nvSpPr>
          <p:cNvPr id="147" name="○○支援学校…"/>
          <p:cNvSpPr txBox="1"/>
          <p:nvPr>
            <p:ph type="body" sz="quarter" idx="1"/>
          </p:nvPr>
        </p:nvSpPr>
        <p:spPr>
          <a:xfrm>
            <a:off x="1422751" y="4311650"/>
            <a:ext cx="10464801" cy="1130300"/>
          </a:xfrm>
          <a:prstGeom prst="rect">
            <a:avLst/>
          </a:prstGeom>
        </p:spPr>
        <p:txBody>
          <a:bodyPr/>
          <a:lstStyle/>
          <a:p>
            <a:pPr defTabSz="490727">
              <a:defRPr sz="2688"/>
            </a:pPr>
            <a:r>
              <a:t>○○支援学校</a:t>
            </a:r>
          </a:p>
          <a:p>
            <a:pPr defTabSz="490727">
              <a:defRPr sz="2688"/>
            </a:pPr>
            <a:r>
              <a:t>中学部１年バージョン</a:t>
            </a:r>
          </a:p>
        </p:txBody>
      </p:sp>
      <p:pic>
        <p:nvPicPr>
          <p:cNvPr id="148" name="BB67BADA-86F6-48C4-A019-AB761962FEDC-L0-001.png" descr="BB67BADA-86F6-48C4-A019-AB761962FEDC-L0-00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2512" y="6141958"/>
            <a:ext cx="8331148" cy="5889751"/>
          </a:xfrm>
          <a:prstGeom prst="rect">
            <a:avLst/>
          </a:prstGeom>
          <a:ln w="12700">
            <a:miter lim="400000"/>
          </a:ln>
        </p:spPr>
      </p:pic>
      <p:pic>
        <p:nvPicPr>
          <p:cNvPr id="149" name="752F5397-C420-441D-B640-59ED6BDD7C72-L0-001.png" descr="752F5397-C420-441D-B640-59ED6BDD7C72-L0-001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340373" y="5611316"/>
            <a:ext cx="7992630" cy="565043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編集エリア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88" name="編集エリア"/>
          <p:cNvSpPr txBox="1"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89" name="200E37AD-D837-42BF-BA99-2320D189B80D-L0-001.png" descr="200E37AD-D837-42BF-BA99-2320D189B80D-L0-00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3028" y="54772"/>
            <a:ext cx="12858744" cy="9644056"/>
          </a:xfrm>
          <a:prstGeom prst="rect">
            <a:avLst/>
          </a:prstGeom>
          <a:ln w="12700">
            <a:miter lim="400000"/>
          </a:ln>
        </p:spPr>
      </p:pic>
      <p:pic>
        <p:nvPicPr>
          <p:cNvPr id="190" name="AB9CB456-9519-4F4B-BB67-3131D9C00A34-L0-001.png" descr="AB9CB456-9519-4F4B-BB67-3131D9C00A34-L0-001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91" name="BB67BADA-86F6-48C4-A019-AB761962FEDC-L0-001.png" descr="BB67BADA-86F6-48C4-A019-AB761962FEDC-L0-001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6738592" y="-4368305"/>
            <a:ext cx="13004801" cy="919381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2000">
        <p:dissolve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編集エリア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94" name="編集エリア"/>
          <p:cNvSpPr txBox="1"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95" name="200E37AD-D837-42BF-BA99-2320D189B80D-L0-001.png" descr="200E37AD-D837-42BF-BA99-2320D189B80D-L0-00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3027" y="54772"/>
            <a:ext cx="12858745" cy="9644056"/>
          </a:xfrm>
          <a:prstGeom prst="rect">
            <a:avLst/>
          </a:prstGeom>
          <a:ln w="12700">
            <a:miter lim="400000"/>
          </a:ln>
        </p:spPr>
      </p:pic>
      <p:pic>
        <p:nvPicPr>
          <p:cNvPr id="196" name="AB9CB456-9519-4F4B-BB67-3131D9C00A34-L0-001.png" descr="AB9CB456-9519-4F4B-BB67-3131D9C00A34-L0-001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97" name="BB67BADA-86F6-48C4-A019-AB761962FEDC-L0-001.png" descr="BB67BADA-86F6-48C4-A019-AB761962FEDC-L0-001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4638859" y="-2319372"/>
            <a:ext cx="13004801" cy="919381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2000">
        <p:dissolve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xit" nodeType="clickEffect" presetSubtype="4" presetID="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6" dur="1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97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編集エリア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00" name="編集エリア"/>
          <p:cNvSpPr txBox="1"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01" name="BD804E5E-8684-479D-B5C3-654AF45F808D-L0-001.jpeg" descr="BD804E5E-8684-479D-B5C3-654AF45F808D-L0-001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291823" y="-30584"/>
            <a:ext cx="13588446" cy="9814768"/>
          </a:xfrm>
          <a:prstGeom prst="rect">
            <a:avLst/>
          </a:prstGeom>
          <a:ln w="12700">
            <a:miter lim="400000"/>
          </a:ln>
          <a:effectLst>
            <a:reflection blurRad="0" stA="100000" stPos="0" endA="0" endPos="40000" dist="0" dir="5400000" fadeDir="5400000" sx="100000" sy="-100000" kx="0" ky="0" algn="bl" rotWithShape="0"/>
          </a:effectLst>
        </p:spPr>
      </p:pic>
    </p:spTree>
  </p:cSld>
  <p:clrMapOvr>
    <a:masterClrMapping/>
  </p:clrMapOvr>
  <p:transition xmlns:p14="http://schemas.microsoft.com/office/powerpoint/2010/main" spd="slow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編集エリア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04" name="編集エリア"/>
          <p:cNvSpPr txBox="1"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05" name="85F978E7-51F9-4BEA-AB07-A91BECEB8A7D-L0-001.png" descr="85F978E7-51F9-4BEA-AB07-A91BECEB8A7D-L0-00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06" name="23907B26-DD8D-44FE-87AB-44F9B254E5B6-L0-001.png" descr="23907B26-DD8D-44FE-87AB-44F9B254E5B6-L0-001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9107874" y="-1473887"/>
            <a:ext cx="4509788" cy="6013051"/>
          </a:xfrm>
          <a:prstGeom prst="rect">
            <a:avLst/>
          </a:prstGeom>
          <a:ln w="12700">
            <a:miter lim="400000"/>
          </a:ln>
        </p:spPr>
      </p:pic>
      <p:pic>
        <p:nvPicPr>
          <p:cNvPr id="207" name="BB67BADA-86F6-48C4-A019-AB761962FEDC-L0-001.png" descr="BB67BADA-86F6-48C4-A019-AB761962FEDC-L0-001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-1" y="3720373"/>
            <a:ext cx="13004801" cy="919381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slow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編集エリア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10" name="編集エリア"/>
          <p:cNvSpPr txBox="1"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11" name="85F978E7-51F9-4BEA-AB07-A91BECEB8A7D-L0-001.png" descr="85F978E7-51F9-4BEA-AB07-A91BECEB8A7D-L0-00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1" y="0"/>
            <a:ext cx="13004801" cy="97536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12" name="23907B26-DD8D-44FE-87AB-44F9B254E5B6-L0-001.png" descr="23907B26-DD8D-44FE-87AB-44F9B254E5B6-L0-001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9107874" y="-1473887"/>
            <a:ext cx="4509788" cy="6013051"/>
          </a:xfrm>
          <a:prstGeom prst="rect">
            <a:avLst/>
          </a:prstGeom>
          <a:ln w="12700">
            <a:miter lim="400000"/>
          </a:ln>
        </p:spPr>
      </p:pic>
      <p:pic>
        <p:nvPicPr>
          <p:cNvPr id="213" name="BB67BADA-86F6-48C4-A019-AB761962FEDC-L0-001.png" descr="BB67BADA-86F6-48C4-A019-AB761962FEDC-L0-001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6323762" y="-525559"/>
            <a:ext cx="7779878" cy="550002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2000">
        <p:dissolve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xit" nodeType="clickEffect" presetSubtype="2" presetID="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6" dur="1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13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編集エリア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16" name="編集エリア"/>
          <p:cNvSpPr txBox="1"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17" name="36FE0CD5-316A-4528-9391-15D6E53EEE17-L0-001.jpeg" descr="36FE0CD5-316A-4528-9391-15D6E53EEE17-L0-001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162667" y="-50480"/>
            <a:ext cx="13330134" cy="9762917"/>
          </a:xfrm>
          <a:prstGeom prst="rect">
            <a:avLst/>
          </a:prstGeom>
          <a:ln w="12700">
            <a:miter lim="400000"/>
          </a:ln>
          <a:effectLst>
            <a:reflection blurRad="0" stA="100000" stPos="0" endA="0" endPos="40000" dist="0" dir="5400000" fadeDir="5400000" sx="100000" sy="-100000" kx="0" ky="0" algn="bl" rotWithShape="0"/>
          </a:effectLst>
        </p:spPr>
      </p:pic>
    </p:spTree>
  </p:cSld>
  <p:clrMapOvr>
    <a:masterClrMapping/>
  </p:clrMapOvr>
  <p:transition xmlns:p14="http://schemas.microsoft.com/office/powerpoint/2010/main" spd="slow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編集エリア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20" name="編集エリア"/>
          <p:cNvSpPr txBox="1"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21" name="F55C8344-A711-4590-9E77-533C7B808C75-L0-001.png" descr="F55C8344-A711-4590-9E77-533C7B808C75-L0-00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1" y="0"/>
            <a:ext cx="13004801" cy="97536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22" name="BB67BADA-86F6-48C4-A019-AB761962FEDC-L0-001.png" descr="BB67BADA-86F6-48C4-A019-AB761962FEDC-L0-001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 flipH="1">
            <a:off x="10847945" y="620939"/>
            <a:ext cx="2711539" cy="191693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slow" advClick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編集エリア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25" name="編集エリア"/>
          <p:cNvSpPr txBox="1"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26" name="F55C8344-A711-4590-9E77-533C7B808C75-L0-001.png" descr="F55C8344-A711-4590-9E77-533C7B808C75-L0-00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1" y="0"/>
            <a:ext cx="13004801" cy="97536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27" name="BB67BADA-86F6-48C4-A019-AB761962FEDC-L0-001.png" descr="BB67BADA-86F6-48C4-A019-AB761962FEDC-L0-001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 flipH="1">
            <a:off x="80888" y="-2732696"/>
            <a:ext cx="6057095" cy="428209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0" p14:dur="2000">
        <p:dissolve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編集エリア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30" name="編集エリア"/>
          <p:cNvSpPr txBox="1"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31" name="F55C8344-A711-4590-9E77-533C7B808C75-L0-001.png" descr="F55C8344-A711-4590-9E77-533C7B808C75-L0-00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122670" y="-1"/>
            <a:ext cx="13004801" cy="97536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32" name="BB67BADA-86F6-48C4-A019-AB761962FEDC-L0-001.png" descr="BB67BADA-86F6-48C4-A019-AB761962FEDC-L0-001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118450" y="1450312"/>
            <a:ext cx="7514673" cy="531253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0" p14:dur="2000">
        <p:dissolve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編集エリア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35" name="編集エリア"/>
          <p:cNvSpPr txBox="1"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36" name="F55C8344-A711-4590-9E77-533C7B808C75-L0-001.png" descr="F55C8344-A711-4590-9E77-533C7B808C75-L0-00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122670" y="-1"/>
            <a:ext cx="13004801" cy="97536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37" name="BB67BADA-86F6-48C4-A019-AB761962FEDC-L0-001.png" descr="BB67BADA-86F6-48C4-A019-AB761962FEDC-L0-001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0964691" y="4097309"/>
            <a:ext cx="9127818" cy="645296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0" p14:dur="2000">
        <p:dissolve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✨星空鉄道✨"/>
          <p:cNvSpPr txBox="1"/>
          <p:nvPr>
            <p:ph type="title"/>
          </p:nvPr>
        </p:nvSpPr>
        <p:spPr>
          <a:xfrm>
            <a:off x="2430061" y="1566148"/>
            <a:ext cx="7751888" cy="3839094"/>
          </a:xfrm>
          <a:prstGeom prst="rect">
            <a:avLst/>
          </a:prstGeom>
        </p:spPr>
        <p:txBody>
          <a:bodyPr anchor="ctr"/>
          <a:lstStyle>
            <a:lvl1pPr defTabSz="549148">
              <a:defRPr sz="7519">
                <a:latin typeface="Zapfino"/>
                <a:ea typeface="Zapfino"/>
                <a:cs typeface="Zapfino"/>
                <a:sym typeface="Zapfino"/>
              </a:defRPr>
            </a:lvl1pPr>
          </a:lstStyle>
          <a:p>
            <a:pPr/>
            <a:r>
              <a:t>✨星空鉄道✨</a:t>
            </a:r>
          </a:p>
        </p:txBody>
      </p:sp>
      <p:sp>
        <p:nvSpPr>
          <p:cNvPr id="152" name="○○支援学校…"/>
          <p:cNvSpPr txBox="1"/>
          <p:nvPr>
            <p:ph type="body" sz="quarter" idx="1"/>
          </p:nvPr>
        </p:nvSpPr>
        <p:spPr>
          <a:xfrm>
            <a:off x="1269999" y="4311650"/>
            <a:ext cx="10464801" cy="1130300"/>
          </a:xfrm>
          <a:prstGeom prst="rect">
            <a:avLst/>
          </a:prstGeom>
        </p:spPr>
        <p:txBody>
          <a:bodyPr/>
          <a:lstStyle/>
          <a:p>
            <a:pPr/>
            <a:r>
              <a:t>○○支援学校</a:t>
            </a:r>
          </a:p>
          <a:p>
            <a:pPr/>
            <a:r>
              <a:t>中学部１年バージョン</a:t>
            </a:r>
          </a:p>
        </p:txBody>
      </p:sp>
      <p:pic>
        <p:nvPicPr>
          <p:cNvPr id="153" name="BB67BADA-86F6-48C4-A019-AB761962FEDC-L0-001.png" descr="BB67BADA-86F6-48C4-A019-AB761962FEDC-L0-00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3643561" y="5400765"/>
            <a:ext cx="9113219" cy="6442642"/>
          </a:xfrm>
          <a:prstGeom prst="rect">
            <a:avLst/>
          </a:prstGeom>
          <a:ln w="12700">
            <a:miter lim="400000"/>
          </a:ln>
        </p:spPr>
      </p:pic>
      <p:pic>
        <p:nvPicPr>
          <p:cNvPr id="154" name="7AD340DB-F25C-4E87-9F4D-1D833036FF21-L0-001.png" descr="7AD340DB-F25C-4E87-9F4D-1D833036FF21-L0-001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274964" y="5573433"/>
            <a:ext cx="7402397" cy="5233166"/>
          </a:xfrm>
          <a:prstGeom prst="rect">
            <a:avLst/>
          </a:prstGeom>
          <a:ln w="12700">
            <a:miter lim="400000"/>
          </a:ln>
        </p:spPr>
      </p:pic>
      <p:pic>
        <p:nvPicPr>
          <p:cNvPr id="155" name="752F5397-C420-441D-B640-59ED6BDD7C72-L0-001.png" descr="752F5397-C420-441D-B640-59ED6BDD7C72-L0-001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5340373" y="5611316"/>
            <a:ext cx="7992630" cy="565043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2000">
        <p:dissolve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編集エリア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40" name="編集エリア"/>
          <p:cNvSpPr txBox="1"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41" name="F55C8344-A711-4590-9E77-533C7B808C75-L0-001.png" descr="F55C8344-A711-4590-9E77-533C7B808C75-L0-00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122670" y="-1"/>
            <a:ext cx="13004801" cy="97536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42" name="BB67BADA-86F6-48C4-A019-AB761962FEDC-L0-001.png" descr="BB67BADA-86F6-48C4-A019-AB761962FEDC-L0-001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 flipH="1">
            <a:off x="-4657661" y="3868700"/>
            <a:ext cx="12943237" cy="915029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2000">
        <p:dissolve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xit" nodeType="clickEffect" presetSubtype="2" presetID="2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Effect filter="wipe(right)" transition="out">
                                      <p:cBhvr>
                                        <p:cTn id="6" dur="1500" fill="hold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4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" name="F55C8344-A711-4590-9E77-533C7B808C75-L0-001.png" descr="F55C8344-A711-4590-9E77-533C7B808C75-L0-00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slow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" name="F55C8344-A711-4590-9E77-533C7B808C75-L0-001.png" descr="F55C8344-A711-4590-9E77-533C7B808C75-L0-00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60" name="BB67BADA-86F6-48C4-A019-AB761962FEDC-L0-001.png" descr="BB67BADA-86F6-48C4-A019-AB761962FEDC-L0-001.png"/>
          <p:cNvPicPr>
            <a:picLocks noChangeAspect="1"/>
          </p:cNvPicPr>
          <p:nvPr/>
        </p:nvPicPr>
        <p:blipFill>
          <a:blip r:embed="rId3">
            <a:extLst/>
          </a:blip>
          <a:srcRect l="0" t="0" r="0" b="0"/>
          <a:stretch>
            <a:fillRect/>
          </a:stretch>
        </p:blipFill>
        <p:spPr>
          <a:xfrm>
            <a:off x="-5491785" y="3889112"/>
            <a:ext cx="13004801" cy="919381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0" advTm="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" name="F55C8344-A711-4590-9E77-533C7B808C75-L0-001.png" descr="F55C8344-A711-4590-9E77-533C7B808C75-L0-00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1" y="0"/>
            <a:ext cx="13004801" cy="97536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63" name="BB67BADA-86F6-48C4-A019-AB761962FEDC-L0-001.png" descr="BB67BADA-86F6-48C4-A019-AB761962FEDC-L0-001.png"/>
          <p:cNvPicPr>
            <a:picLocks noChangeAspect="1"/>
          </p:cNvPicPr>
          <p:nvPr/>
        </p:nvPicPr>
        <p:blipFill>
          <a:blip r:embed="rId3">
            <a:extLst/>
          </a:blip>
          <a:srcRect l="0" t="0" r="0" b="0"/>
          <a:stretch>
            <a:fillRect/>
          </a:stretch>
        </p:blipFill>
        <p:spPr>
          <a:xfrm>
            <a:off x="5586610" y="-3167372"/>
            <a:ext cx="11866845" cy="838933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2000">
        <p:dissolve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xit" nodeType="clickEffect" presetSubtype="8" presetID="2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Effect filter="wipe(left)" transition="out">
                                      <p:cBhvr>
                                        <p:cTn id="6" dur="2000" fill="hold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63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編集エリア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66" name="編集エリア"/>
          <p:cNvSpPr txBox="1"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67" name="E0D8C8EC-9B21-427D-914C-E1CD464D5D82-L0-001.png" descr="E0D8C8EC-9B21-427D-914C-E1CD464D5D82-L0-00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3004801" cy="97536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68" name="F8F9C334-8ABA-4193-A602-91B4674B64E2-L0-001.png" descr="F8F9C334-8ABA-4193-A602-91B4674B64E2-L0-001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8585621" y="4469496"/>
            <a:ext cx="5258298" cy="7011064"/>
          </a:xfrm>
          <a:prstGeom prst="rect">
            <a:avLst/>
          </a:prstGeom>
          <a:ln w="12700">
            <a:miter lim="400000"/>
          </a:ln>
        </p:spPr>
      </p:pic>
      <p:pic>
        <p:nvPicPr>
          <p:cNvPr id="169" name="BB67BADA-86F6-48C4-A019-AB761962FEDC-L0-001.png" descr="BB67BADA-86F6-48C4-A019-AB761962FEDC-L0-001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-3425991" y="-3102457"/>
            <a:ext cx="13004801" cy="919381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slow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編集エリア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72" name="編集エリア"/>
          <p:cNvSpPr txBox="1"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73" name="E0D8C8EC-9B21-427D-914C-E1CD464D5D82-L0-001.png" descr="E0D8C8EC-9B21-427D-914C-E1CD464D5D82-L0-00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3004801" cy="97536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74" name="F8F9C334-8ABA-4193-A602-91B4674B64E2-L0-001.png" descr="F8F9C334-8ABA-4193-A602-91B4674B64E2-L0-001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8585621" y="4469496"/>
            <a:ext cx="5258298" cy="7011064"/>
          </a:xfrm>
          <a:prstGeom prst="rect">
            <a:avLst/>
          </a:prstGeom>
          <a:ln w="12700">
            <a:miter lim="400000"/>
          </a:ln>
        </p:spPr>
      </p:pic>
      <p:pic>
        <p:nvPicPr>
          <p:cNvPr id="175" name="BB67BADA-86F6-48C4-A019-AB761962FEDC-L0-001.png" descr="BB67BADA-86F6-48C4-A019-AB761962FEDC-L0-001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7470071" y="5763092"/>
            <a:ext cx="8196951" cy="579488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2000">
        <p:dissolve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xit" nodeType="clickEffect" presetSubtype="2" presetID="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6" dur="1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75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編集エリア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78" name="編集エリア"/>
          <p:cNvSpPr txBox="1"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79" name="7D195D61-C1BF-4A40-B7AE-78E1F5D797E6-L0-001.jpeg" descr="7D195D61-C1BF-4A40-B7AE-78E1F5D797E6-L0-001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47024" y="-7032"/>
            <a:ext cx="13698848" cy="9767664"/>
          </a:xfrm>
          <a:prstGeom prst="rect">
            <a:avLst/>
          </a:prstGeom>
          <a:ln w="12700">
            <a:miter lim="400000"/>
          </a:ln>
          <a:effectLst>
            <a:reflection blurRad="0" stA="100000" stPos="0" endA="0" endPos="40000" dist="0" dir="5400000" fadeDir="5400000" sx="100000" sy="-100000" kx="0" ky="0" algn="bl" rotWithShape="0"/>
          </a:effectLst>
        </p:spPr>
      </p:pic>
    </p:spTree>
  </p:cSld>
  <p:clrMapOvr>
    <a:masterClrMapping/>
  </p:clrMapOvr>
  <p:transition xmlns:p14="http://schemas.microsoft.com/office/powerpoint/2010/main" spd="slow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編集エリア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82" name="編集エリア"/>
          <p:cNvSpPr txBox="1"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83" name="200E37AD-D837-42BF-BA99-2320D189B80D-L0-001.png" descr="200E37AD-D837-42BF-BA99-2320D189B80D-L0-00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3028" y="54772"/>
            <a:ext cx="12858744" cy="9644056"/>
          </a:xfrm>
          <a:prstGeom prst="rect">
            <a:avLst/>
          </a:prstGeom>
          <a:ln w="12700">
            <a:miter lim="400000"/>
          </a:ln>
        </p:spPr>
      </p:pic>
      <p:pic>
        <p:nvPicPr>
          <p:cNvPr id="184" name="AB9CB456-9519-4F4B-BB67-3131D9C00A34-L0-001.png" descr="AB9CB456-9519-4F4B-BB67-3131D9C00A34-L0-001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85" name="BB67BADA-86F6-48C4-A019-AB761962FEDC-L0-001.png" descr="BB67BADA-86F6-48C4-A019-AB761962FEDC-L0-001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-1989667" y="4352361"/>
            <a:ext cx="13004801" cy="919381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slow" advClick="1"/>
</p:sld>
</file>

<file path=ppt/theme/theme1.xml><?xml version="1.0" encoding="utf-8"?>
<a:theme xmlns:a="http://schemas.openxmlformats.org/drawingml/2006/main" xmlns:r="http://schemas.openxmlformats.org/officeDocument/2006/relationships" name="Black">
  <a:themeElements>
    <a:clrScheme name="Black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0076BA"/>
      </a:accent1>
      <a:accent2>
        <a:srgbClr val="00A89D"/>
      </a:accent2>
      <a:accent3>
        <a:srgbClr val="1DB100"/>
      </a:accent3>
      <a:accent4>
        <a:srgbClr val="F8BA00"/>
      </a:accent4>
      <a:accent5>
        <a:srgbClr val="EE220C"/>
      </a:accent5>
      <a:accent6>
        <a:srgbClr val="CB297B"/>
      </a:accent6>
      <a:hlink>
        <a:srgbClr val="0000FF"/>
      </a:hlink>
      <a:folHlink>
        <a:srgbClr val="FF00FF"/>
      </a:folHlink>
    </a:clrScheme>
    <a:fontScheme name="Black">
      <a:majorFont>
        <a:latin typeface="ヒラギノ角ゴ ProN W3"/>
        <a:ea typeface="ヒラギノ角ゴ ProN W3"/>
        <a:cs typeface="ヒラギノ角ゴ ProN W3"/>
      </a:majorFont>
      <a:minorFont>
        <a:latin typeface="ヒラギノ角ゴ ProN W3"/>
        <a:ea typeface="ヒラギノ角ゴ ProN W3"/>
        <a:cs typeface="ヒラギノ角ゴ ProN W3"/>
      </a:minorFont>
    </a:fontScheme>
    <a:fmtScheme name="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lumOff val="13529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ヒラギノ角ゴ ProN W3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ヒラギノ角ゴ ProN W6"/>
            <a:ea typeface="ヒラギノ角ゴ ProN W6"/>
            <a:cs typeface="ヒラギノ角ゴ ProN W6"/>
            <a:sym typeface="ヒラギノ角ゴ ProN W6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Black">
  <a:themeElements>
    <a:clrScheme name="Black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0076BA"/>
      </a:accent1>
      <a:accent2>
        <a:srgbClr val="00A89D"/>
      </a:accent2>
      <a:accent3>
        <a:srgbClr val="1DB100"/>
      </a:accent3>
      <a:accent4>
        <a:srgbClr val="F8BA00"/>
      </a:accent4>
      <a:accent5>
        <a:srgbClr val="EE220C"/>
      </a:accent5>
      <a:accent6>
        <a:srgbClr val="CB297B"/>
      </a:accent6>
      <a:hlink>
        <a:srgbClr val="0000FF"/>
      </a:hlink>
      <a:folHlink>
        <a:srgbClr val="FF00FF"/>
      </a:folHlink>
    </a:clrScheme>
    <a:fontScheme name="Black">
      <a:majorFont>
        <a:latin typeface="ヒラギノ角ゴ ProN W3"/>
        <a:ea typeface="ヒラギノ角ゴ ProN W3"/>
        <a:cs typeface="ヒラギノ角ゴ ProN W3"/>
      </a:majorFont>
      <a:minorFont>
        <a:latin typeface="ヒラギノ角ゴ ProN W3"/>
        <a:ea typeface="ヒラギノ角ゴ ProN W3"/>
        <a:cs typeface="ヒラギノ角ゴ ProN W3"/>
      </a:minorFont>
    </a:fontScheme>
    <a:fmtScheme name="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lumOff val="13529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ヒラギノ角ゴ ProN W3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ヒラギノ角ゴ ProN W6"/>
            <a:ea typeface="ヒラギノ角ゴ ProN W6"/>
            <a:cs typeface="ヒラギノ角ゴ ProN W6"/>
            <a:sym typeface="ヒラギノ角ゴ ProN W6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