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Gothic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Gothic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Gothic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Gothic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Gothic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Gothic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Gothic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Gothic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Gothic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2EFCC"/>
          </a:solidFill>
        </a:fill>
      </a:tcStyle>
    </a:wholeTbl>
    <a:band2H>
      <a:tcTxStyle b="def" i="def"/>
      <a:tcStyle>
        <a:tcBdr/>
        <a:fill>
          <a:solidFill>
            <a:srgbClr val="F1F7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6CB"/>
          </a:solidFill>
        </a:fill>
      </a:tcStyle>
    </a:wholeTbl>
    <a:band2H>
      <a:tcTxStyle b="def" i="def"/>
      <a:tcStyle>
        <a:tcBdr/>
        <a:fill>
          <a:solidFill>
            <a:srgbClr val="FCEC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2F0DF"/>
          </a:solidFill>
        </a:fill>
      </a:tcStyle>
    </a:wholeTbl>
    <a:band2H>
      <a:tcTxStyle b="def" i="def"/>
      <a:tcStyle>
        <a:tcBdr/>
        <a:fill>
          <a:solidFill>
            <a:srgbClr val="EAF7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hape 25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latinLnBrk="0">
      <a:defRPr sz="1200">
        <a:solidFill>
          <a:srgbClr val="FFFFFF"/>
        </a:solidFill>
        <a:latin typeface="+mn-lt"/>
        <a:ea typeface="+mn-ea"/>
        <a:cs typeface="+mn-cs"/>
        <a:sym typeface="Century Gothic"/>
      </a:defRPr>
    </a:lvl1pPr>
    <a:lvl2pPr indent="228600" latinLnBrk="0">
      <a:defRPr sz="1200">
        <a:solidFill>
          <a:srgbClr val="FFFFFF"/>
        </a:solidFill>
        <a:latin typeface="+mn-lt"/>
        <a:ea typeface="+mn-ea"/>
        <a:cs typeface="+mn-cs"/>
        <a:sym typeface="Century Gothic"/>
      </a:defRPr>
    </a:lvl2pPr>
    <a:lvl3pPr indent="457200" latinLnBrk="0">
      <a:defRPr sz="1200">
        <a:solidFill>
          <a:srgbClr val="FFFFFF"/>
        </a:solidFill>
        <a:latin typeface="+mn-lt"/>
        <a:ea typeface="+mn-ea"/>
        <a:cs typeface="+mn-cs"/>
        <a:sym typeface="Century Gothic"/>
      </a:defRPr>
    </a:lvl3pPr>
    <a:lvl4pPr indent="685800" latinLnBrk="0">
      <a:defRPr sz="1200">
        <a:solidFill>
          <a:srgbClr val="FFFFFF"/>
        </a:solidFill>
        <a:latin typeface="+mn-lt"/>
        <a:ea typeface="+mn-ea"/>
        <a:cs typeface="+mn-cs"/>
        <a:sym typeface="Century Gothic"/>
      </a:defRPr>
    </a:lvl4pPr>
    <a:lvl5pPr indent="914400" latinLnBrk="0">
      <a:defRPr sz="1200">
        <a:solidFill>
          <a:srgbClr val="FFFFFF"/>
        </a:solidFill>
        <a:latin typeface="+mn-lt"/>
        <a:ea typeface="+mn-ea"/>
        <a:cs typeface="+mn-cs"/>
        <a:sym typeface="Century Gothic"/>
      </a:defRPr>
    </a:lvl5pPr>
    <a:lvl6pPr indent="1143000" latinLnBrk="0">
      <a:defRPr sz="1200">
        <a:solidFill>
          <a:srgbClr val="FFFFFF"/>
        </a:solidFill>
        <a:latin typeface="+mn-lt"/>
        <a:ea typeface="+mn-ea"/>
        <a:cs typeface="+mn-cs"/>
        <a:sym typeface="Century Gothic"/>
      </a:defRPr>
    </a:lvl6pPr>
    <a:lvl7pPr indent="1371600" latinLnBrk="0">
      <a:defRPr sz="1200">
        <a:solidFill>
          <a:srgbClr val="FFFFFF"/>
        </a:solidFill>
        <a:latin typeface="+mn-lt"/>
        <a:ea typeface="+mn-ea"/>
        <a:cs typeface="+mn-cs"/>
        <a:sym typeface="Century Gothic"/>
      </a:defRPr>
    </a:lvl7pPr>
    <a:lvl8pPr indent="1600200" latinLnBrk="0">
      <a:defRPr sz="1200">
        <a:solidFill>
          <a:srgbClr val="FFFFFF"/>
        </a:solidFill>
        <a:latin typeface="+mn-lt"/>
        <a:ea typeface="+mn-ea"/>
        <a:cs typeface="+mn-cs"/>
        <a:sym typeface="Century Gothic"/>
      </a:defRPr>
    </a:lvl8pPr>
    <a:lvl9pPr indent="1828800" latinLnBrk="0">
      <a:defRPr sz="1200">
        <a:solidFill>
          <a:srgbClr val="FFFFFF"/>
        </a:solidFill>
        <a:latin typeface="+mn-lt"/>
        <a:ea typeface="+mn-ea"/>
        <a:cs typeface="+mn-cs"/>
        <a:sym typeface="Century Gothic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0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" name="タイトルテキスト"/>
          <p:cNvSpPr txBox="1"/>
          <p:nvPr>
            <p:ph type="title"/>
          </p:nvPr>
        </p:nvSpPr>
        <p:spPr>
          <a:xfrm>
            <a:off x="1154954" y="1447800"/>
            <a:ext cx="8825660" cy="3329581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>
              <a:defRPr sz="72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24" name="本文レベル1…"/>
          <p:cNvSpPr txBox="1"/>
          <p:nvPr>
            <p:ph type="body" sz="quarter" idx="1"/>
          </p:nvPr>
        </p:nvSpPr>
        <p:spPr>
          <a:xfrm>
            <a:off x="1154954" y="4777380"/>
            <a:ext cx="8825660" cy="861421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cap="all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cap="all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cap="all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cap="all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cap="all">
                <a:solidFill>
                  <a:schemeClr val="accent1"/>
                </a:solidFill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49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2" name="タイトルテキスト"/>
          <p:cNvSpPr txBox="1"/>
          <p:nvPr>
            <p:ph type="title"/>
          </p:nvPr>
        </p:nvSpPr>
        <p:spPr>
          <a:xfrm>
            <a:off x="1154955" y="4800586"/>
            <a:ext cx="8825658" cy="566739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>
              <a:defRPr sz="24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53" name="Picture Placeholder 2"/>
          <p:cNvSpPr/>
          <p:nvPr>
            <p:ph type="pic" sz="half" idx="13"/>
          </p:nvPr>
        </p:nvSpPr>
        <p:spPr>
          <a:xfrm>
            <a:off x="1154954" y="685799"/>
            <a:ext cx="8825660" cy="3640668"/>
          </a:xfrm>
          <a:prstGeom prst="rect">
            <a:avLst/>
          </a:prstGeom>
          <a:effectLst>
            <a:outerShdw sx="100000" sy="100000" kx="0" ky="0" algn="b" rotWithShape="0" blurRad="50800" dist="50800" dir="540000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154" name="本文レベル1…"/>
          <p:cNvSpPr txBox="1"/>
          <p:nvPr>
            <p:ph type="body" sz="quarter" idx="1"/>
          </p:nvPr>
        </p:nvSpPr>
        <p:spPr>
          <a:xfrm>
            <a:off x="1154955" y="5367325"/>
            <a:ext cx="8825657" cy="49371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1200"/>
            </a:lvl1pPr>
            <a:lvl2pPr marL="0" indent="457200">
              <a:buClrTx/>
              <a:buSzTx/>
              <a:buNone/>
              <a:defRPr sz="1200"/>
            </a:lvl2pPr>
            <a:lvl3pPr marL="0" indent="914400">
              <a:buClrTx/>
              <a:buSzTx/>
              <a:buNone/>
              <a:defRPr sz="1200"/>
            </a:lvl3pPr>
            <a:lvl4pPr marL="0" indent="1371600">
              <a:buClrTx/>
              <a:buSzTx/>
              <a:buNone/>
              <a:defRPr sz="1200"/>
            </a:lvl4pPr>
            <a:lvl5pPr marL="0" indent="1828800">
              <a:buClrTx/>
              <a:buSzTx/>
              <a:buNone/>
              <a:defRPr sz="12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5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65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8" name="タイトルテキスト"/>
          <p:cNvSpPr txBox="1"/>
          <p:nvPr>
            <p:ph type="title"/>
          </p:nvPr>
        </p:nvSpPr>
        <p:spPr>
          <a:xfrm>
            <a:off x="1154954" y="1447800"/>
            <a:ext cx="8825659" cy="198120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48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69" name="本文レベル1…"/>
          <p:cNvSpPr txBox="1"/>
          <p:nvPr>
            <p:ph type="body" sz="half" idx="1"/>
          </p:nvPr>
        </p:nvSpPr>
        <p:spPr>
          <a:xfrm>
            <a:off x="1154954" y="3657600"/>
            <a:ext cx="8825659" cy="2362200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None/>
              <a:defRPr sz="1800"/>
            </a:lvl1pPr>
            <a:lvl2pPr marL="0" indent="457200">
              <a:buClrTx/>
              <a:buSzTx/>
              <a:buNone/>
              <a:defRPr sz="1800"/>
            </a:lvl2pPr>
            <a:lvl3pPr marL="0" indent="914400">
              <a:buClrTx/>
              <a:buSzTx/>
              <a:buNone/>
              <a:defRPr sz="1800"/>
            </a:lvl3pPr>
            <a:lvl4pPr marL="0" indent="1371600">
              <a:buClrTx/>
              <a:buSzTx/>
              <a:buNone/>
              <a:defRPr sz="1800"/>
            </a:lvl4pPr>
            <a:lvl5pPr marL="0" indent="1828800">
              <a:buClrTx/>
              <a:buSzTx/>
              <a:buNone/>
              <a:defRPr sz="1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7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80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3" name="タイトルテキスト"/>
          <p:cNvSpPr txBox="1"/>
          <p:nvPr>
            <p:ph type="title"/>
          </p:nvPr>
        </p:nvSpPr>
        <p:spPr>
          <a:xfrm>
            <a:off x="1574800" y="1447800"/>
            <a:ext cx="7999316" cy="2323375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48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84" name="本文レベル1…"/>
          <p:cNvSpPr txBox="1"/>
          <p:nvPr>
            <p:ph type="body" sz="quarter" idx="1"/>
          </p:nvPr>
        </p:nvSpPr>
        <p:spPr>
          <a:xfrm>
            <a:off x="1930400" y="3771174"/>
            <a:ext cx="7279649" cy="342175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cap="small" sz="1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cap="small" sz="1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cap="small" sz="1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cap="small" sz="1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cap="small" sz="1400">
                <a:solidFill>
                  <a:schemeClr val="accent1"/>
                </a:solidFill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85" name="Text Placeholder 3"/>
          <p:cNvSpPr/>
          <p:nvPr>
            <p:ph type="body" sz="quarter" idx="13"/>
          </p:nvPr>
        </p:nvSpPr>
        <p:spPr>
          <a:xfrm>
            <a:off x="1154954" y="4350656"/>
            <a:ext cx="8825659" cy="1676401"/>
          </a:xfrm>
          <a:prstGeom prst="rect">
            <a:avLst/>
          </a:prstGeom>
        </p:spPr>
        <p:txBody>
          <a:bodyPr anchor="ctr"/>
          <a:lstStyle/>
          <a:p>
            <a:pPr marL="0" indent="0">
              <a:buClrTx/>
              <a:buSzTx/>
              <a:buNone/>
              <a:defRPr sz="1800"/>
            </a:pPr>
          </a:p>
        </p:txBody>
      </p:sp>
      <p:sp>
        <p:nvSpPr>
          <p:cNvPr id="186" name="TextBox 8"/>
          <p:cNvSpPr txBox="1"/>
          <p:nvPr/>
        </p:nvSpPr>
        <p:spPr>
          <a:xfrm>
            <a:off x="898294" y="971253"/>
            <a:ext cx="801913" cy="18187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122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187" name="TextBox 12"/>
          <p:cNvSpPr txBox="1"/>
          <p:nvPr/>
        </p:nvSpPr>
        <p:spPr>
          <a:xfrm>
            <a:off x="9330490" y="2613786"/>
            <a:ext cx="801913" cy="1818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122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18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98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1" name="タイトルテキスト"/>
          <p:cNvSpPr txBox="1"/>
          <p:nvPr>
            <p:ph type="title"/>
          </p:nvPr>
        </p:nvSpPr>
        <p:spPr>
          <a:xfrm>
            <a:off x="1154954" y="3124200"/>
            <a:ext cx="8825660" cy="1653181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>
              <a:defRPr sz="40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202" name="本文レベル1…"/>
          <p:cNvSpPr txBox="1"/>
          <p:nvPr>
            <p:ph type="body" sz="quarter" idx="1"/>
          </p:nvPr>
        </p:nvSpPr>
        <p:spPr>
          <a:xfrm>
            <a:off x="1154954" y="4777380"/>
            <a:ext cx="8825659" cy="860401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>
                <a:solidFill>
                  <a:schemeClr val="accent1"/>
                </a:solidFill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0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13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6" name="タイトルテキスト"/>
          <p:cNvSpPr txBox="1"/>
          <p:nvPr>
            <p:ph type="title"/>
          </p:nvPr>
        </p:nvSpPr>
        <p:spPr>
          <a:xfrm>
            <a:off x="646110" y="452718"/>
            <a:ext cx="9404724" cy="140053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217" name="本文レベル1…"/>
          <p:cNvSpPr txBox="1"/>
          <p:nvPr>
            <p:ph type="body" sz="quarter" idx="1"/>
          </p:nvPr>
        </p:nvSpPr>
        <p:spPr>
          <a:xfrm>
            <a:off x="632946" y="1981200"/>
            <a:ext cx="2946868" cy="576263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400">
                <a:solidFill>
                  <a:schemeClr val="accent1"/>
                </a:solidFill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18" name="Text Placeholder 3"/>
          <p:cNvSpPr/>
          <p:nvPr>
            <p:ph type="body" sz="quarter" idx="13"/>
          </p:nvPr>
        </p:nvSpPr>
        <p:spPr>
          <a:xfrm>
            <a:off x="652462" y="2667000"/>
            <a:ext cx="2927351" cy="3589338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</a:p>
        </p:txBody>
      </p:sp>
      <p:sp>
        <p:nvSpPr>
          <p:cNvPr id="219" name="Text Placeholder 4"/>
          <p:cNvSpPr/>
          <p:nvPr>
            <p:ph type="body" sz="quarter" idx="14"/>
          </p:nvPr>
        </p:nvSpPr>
        <p:spPr>
          <a:xfrm>
            <a:off x="3883659" y="1981200"/>
            <a:ext cx="2936242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</a:p>
        </p:txBody>
      </p:sp>
      <p:sp>
        <p:nvSpPr>
          <p:cNvPr id="220" name="Text Placeholder 3"/>
          <p:cNvSpPr/>
          <p:nvPr>
            <p:ph type="body" sz="quarter" idx="15"/>
          </p:nvPr>
        </p:nvSpPr>
        <p:spPr>
          <a:xfrm>
            <a:off x="3873105" y="2667000"/>
            <a:ext cx="2946795" cy="3589338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</a:p>
        </p:txBody>
      </p:sp>
      <p:sp>
        <p:nvSpPr>
          <p:cNvPr id="221" name="Text Placeholder 4"/>
          <p:cNvSpPr/>
          <p:nvPr>
            <p:ph type="body" sz="quarter" idx="16"/>
          </p:nvPr>
        </p:nvSpPr>
        <p:spPr>
          <a:xfrm>
            <a:off x="7124700" y="1981200"/>
            <a:ext cx="2932114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</a:p>
        </p:txBody>
      </p:sp>
      <p:sp>
        <p:nvSpPr>
          <p:cNvPr id="222" name="Text Placeholder 3"/>
          <p:cNvSpPr/>
          <p:nvPr>
            <p:ph type="body" sz="quarter" idx="17"/>
          </p:nvPr>
        </p:nvSpPr>
        <p:spPr>
          <a:xfrm>
            <a:off x="7124700" y="2667000"/>
            <a:ext cx="2932114" cy="3589338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</a:p>
        </p:txBody>
      </p:sp>
      <p:sp>
        <p:nvSpPr>
          <p:cNvPr id="223" name="Straight Connector 16"/>
          <p:cNvSpPr/>
          <p:nvPr/>
        </p:nvSpPr>
        <p:spPr>
          <a:xfrm flipH="1">
            <a:off x="3726141" y="2133600"/>
            <a:ext cx="1" cy="3962400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24" name="Straight Connector 17"/>
          <p:cNvSpPr/>
          <p:nvPr/>
        </p:nvSpPr>
        <p:spPr>
          <a:xfrm flipH="1">
            <a:off x="6962226" y="2133600"/>
            <a:ext cx="1" cy="3966882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35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8" name="タイトルテキスト"/>
          <p:cNvSpPr txBox="1"/>
          <p:nvPr>
            <p:ph type="title"/>
          </p:nvPr>
        </p:nvSpPr>
        <p:spPr>
          <a:xfrm>
            <a:off x="646110" y="452718"/>
            <a:ext cx="9404724" cy="140053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239" name="本文レベル1…"/>
          <p:cNvSpPr txBox="1"/>
          <p:nvPr>
            <p:ph type="body" sz="quarter" idx="1"/>
          </p:nvPr>
        </p:nvSpPr>
        <p:spPr>
          <a:xfrm>
            <a:off x="652462" y="4250949"/>
            <a:ext cx="2940051" cy="576263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400">
                <a:solidFill>
                  <a:schemeClr val="accent1"/>
                </a:solidFill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40" name="Picture Placeholder 2"/>
          <p:cNvSpPr/>
          <p:nvPr>
            <p:ph type="pic" sz="quarter" idx="13"/>
          </p:nvPr>
        </p:nvSpPr>
        <p:spPr>
          <a:xfrm>
            <a:off x="652462" y="2209800"/>
            <a:ext cx="2940051" cy="1524000"/>
          </a:xfrm>
          <a:prstGeom prst="rect">
            <a:avLst/>
          </a:prstGeom>
          <a:effectLst>
            <a:outerShdw sx="100000" sy="100000" kx="0" ky="0" algn="b" rotWithShape="0" blurRad="50800" dist="50800" dir="540000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241" name="Text Placeholder 3"/>
          <p:cNvSpPr/>
          <p:nvPr>
            <p:ph type="body" sz="quarter" idx="14"/>
          </p:nvPr>
        </p:nvSpPr>
        <p:spPr>
          <a:xfrm>
            <a:off x="652462" y="4827211"/>
            <a:ext cx="2940051" cy="659190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</a:p>
        </p:txBody>
      </p:sp>
      <p:sp>
        <p:nvSpPr>
          <p:cNvPr id="242" name="Text Placeholder 4"/>
          <p:cNvSpPr/>
          <p:nvPr>
            <p:ph type="body" sz="quarter" idx="15"/>
          </p:nvPr>
        </p:nvSpPr>
        <p:spPr>
          <a:xfrm>
            <a:off x="3889375" y="4250949"/>
            <a:ext cx="2930525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</a:p>
        </p:txBody>
      </p:sp>
      <p:sp>
        <p:nvSpPr>
          <p:cNvPr id="243" name="Picture Placeholder 2"/>
          <p:cNvSpPr/>
          <p:nvPr>
            <p:ph type="pic" sz="quarter" idx="16"/>
          </p:nvPr>
        </p:nvSpPr>
        <p:spPr>
          <a:xfrm>
            <a:off x="3889373" y="2209800"/>
            <a:ext cx="2930526" cy="1524000"/>
          </a:xfrm>
          <a:prstGeom prst="rect">
            <a:avLst/>
          </a:prstGeom>
          <a:effectLst>
            <a:outerShdw sx="100000" sy="100000" kx="0" ky="0" algn="b" rotWithShape="0" blurRad="50800" dist="50800" dir="540000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244" name="Text Placeholder 3"/>
          <p:cNvSpPr/>
          <p:nvPr>
            <p:ph type="body" sz="quarter" idx="17"/>
          </p:nvPr>
        </p:nvSpPr>
        <p:spPr>
          <a:xfrm>
            <a:off x="3888021" y="4827210"/>
            <a:ext cx="2934407" cy="659189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</a:p>
        </p:txBody>
      </p:sp>
      <p:sp>
        <p:nvSpPr>
          <p:cNvPr id="245" name="Text Placeholder 4"/>
          <p:cNvSpPr/>
          <p:nvPr>
            <p:ph type="body" sz="quarter" idx="18"/>
          </p:nvPr>
        </p:nvSpPr>
        <p:spPr>
          <a:xfrm>
            <a:off x="7124700" y="4250949"/>
            <a:ext cx="2932114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</a:p>
        </p:txBody>
      </p:sp>
      <p:sp>
        <p:nvSpPr>
          <p:cNvPr id="246" name="Picture Placeholder 2"/>
          <p:cNvSpPr/>
          <p:nvPr>
            <p:ph type="pic" sz="quarter" idx="19"/>
          </p:nvPr>
        </p:nvSpPr>
        <p:spPr>
          <a:xfrm>
            <a:off x="7124699" y="2209800"/>
            <a:ext cx="2932114" cy="1524000"/>
          </a:xfrm>
          <a:prstGeom prst="rect">
            <a:avLst/>
          </a:prstGeom>
          <a:effectLst>
            <a:outerShdw sx="100000" sy="100000" kx="0" ky="0" algn="b" rotWithShape="0" blurRad="50800" dist="50800" dir="540000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247" name="Text Placeholder 3"/>
          <p:cNvSpPr/>
          <p:nvPr>
            <p:ph type="body" sz="quarter" idx="20"/>
          </p:nvPr>
        </p:nvSpPr>
        <p:spPr>
          <a:xfrm>
            <a:off x="7124575" y="4827208"/>
            <a:ext cx="2935998" cy="659189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</a:p>
        </p:txBody>
      </p:sp>
      <p:sp>
        <p:nvSpPr>
          <p:cNvPr id="248" name="Straight Connector 16"/>
          <p:cNvSpPr/>
          <p:nvPr/>
        </p:nvSpPr>
        <p:spPr>
          <a:xfrm flipH="1">
            <a:off x="3726141" y="2133600"/>
            <a:ext cx="1" cy="3962400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49" name="Straight Connector 17"/>
          <p:cNvSpPr/>
          <p:nvPr/>
        </p:nvSpPr>
        <p:spPr>
          <a:xfrm flipH="1">
            <a:off x="6962226" y="2133600"/>
            <a:ext cx="1" cy="3966882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5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5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8" name="タイトルテキスト"/>
          <p:cNvSpPr txBox="1"/>
          <p:nvPr>
            <p:ph type="title"/>
          </p:nvPr>
        </p:nvSpPr>
        <p:spPr>
          <a:xfrm>
            <a:off x="646110" y="452718"/>
            <a:ext cx="9404724" cy="140053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39" name="本文レベル1…"/>
          <p:cNvSpPr txBox="1"/>
          <p:nvPr>
            <p:ph type="body" idx="1"/>
          </p:nvPr>
        </p:nvSpPr>
        <p:spPr>
          <a:xfrm>
            <a:off x="1103312" y="2052917"/>
            <a:ext cx="8946541" cy="4195483"/>
          </a:xfrm>
          <a:prstGeom prst="rect">
            <a:avLst/>
          </a:prstGeom>
        </p:spPr>
        <p:txBody>
          <a:bodyPr/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50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3" name="タイトルテキスト"/>
          <p:cNvSpPr txBox="1"/>
          <p:nvPr>
            <p:ph type="title"/>
          </p:nvPr>
        </p:nvSpPr>
        <p:spPr>
          <a:xfrm>
            <a:off x="1154955" y="2861733"/>
            <a:ext cx="8825658" cy="1915648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>
              <a:defRPr sz="40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54" name="本文レベル1…"/>
          <p:cNvSpPr txBox="1"/>
          <p:nvPr>
            <p:ph type="body" sz="quarter" idx="1"/>
          </p:nvPr>
        </p:nvSpPr>
        <p:spPr>
          <a:xfrm>
            <a:off x="1154954" y="4777380"/>
            <a:ext cx="8825660" cy="860401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cap="all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cap="all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cap="all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cap="all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cap="all">
                <a:solidFill>
                  <a:schemeClr val="accent1"/>
                </a:solidFill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64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65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8" name="タイトルテキスト"/>
          <p:cNvSpPr txBox="1"/>
          <p:nvPr>
            <p:ph type="title"/>
          </p:nvPr>
        </p:nvSpPr>
        <p:spPr>
          <a:xfrm>
            <a:off x="646110" y="452718"/>
            <a:ext cx="9404724" cy="140053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69" name="本文レベル1…"/>
          <p:cNvSpPr txBox="1"/>
          <p:nvPr>
            <p:ph type="body" sz="half" idx="1"/>
          </p:nvPr>
        </p:nvSpPr>
        <p:spPr>
          <a:xfrm>
            <a:off x="1103312" y="2060575"/>
            <a:ext cx="4396340" cy="419576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778668" indent="-321468">
              <a:defRPr sz="1800"/>
            </a:lvl2pPr>
            <a:lvl3pPr marL="1208314" indent="-293914">
              <a:defRPr sz="1800"/>
            </a:lvl3pPr>
            <a:lvl4pPr marL="1714500" indent="-342900">
              <a:defRPr sz="1800"/>
            </a:lvl4pPr>
            <a:lvl5pPr marL="2171700" indent="-342900">
              <a:defRPr sz="1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80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81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82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3" name="タイトルテキスト"/>
          <p:cNvSpPr txBox="1"/>
          <p:nvPr>
            <p:ph type="title"/>
          </p:nvPr>
        </p:nvSpPr>
        <p:spPr>
          <a:xfrm>
            <a:off x="646110" y="452718"/>
            <a:ext cx="9404724" cy="140053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84" name="本文レベル1…"/>
          <p:cNvSpPr txBox="1"/>
          <p:nvPr>
            <p:ph type="body" sz="quarter" idx="1"/>
          </p:nvPr>
        </p:nvSpPr>
        <p:spPr>
          <a:xfrm>
            <a:off x="1103312" y="1905000"/>
            <a:ext cx="4396339" cy="576263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400">
                <a:solidFill>
                  <a:schemeClr val="accent1"/>
                </a:solidFill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Text Placeholder 4"/>
          <p:cNvSpPr/>
          <p:nvPr>
            <p:ph type="body" sz="quarter" idx="13"/>
          </p:nvPr>
        </p:nvSpPr>
        <p:spPr>
          <a:xfrm>
            <a:off x="5654495" y="1905000"/>
            <a:ext cx="4396340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pPr>
          </a:p>
        </p:txBody>
      </p:sp>
      <p:sp>
        <p:nvSpPr>
          <p:cNvPr id="8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96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97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9" name="タイトルテキスト"/>
          <p:cNvSpPr txBox="1"/>
          <p:nvPr>
            <p:ph type="title"/>
          </p:nvPr>
        </p:nvSpPr>
        <p:spPr>
          <a:xfrm>
            <a:off x="646110" y="452718"/>
            <a:ext cx="9404724" cy="140053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10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1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0" name="タイトルテキスト"/>
          <p:cNvSpPr txBox="1"/>
          <p:nvPr>
            <p:ph type="title"/>
          </p:nvPr>
        </p:nvSpPr>
        <p:spPr>
          <a:xfrm>
            <a:off x="1154954" y="1447800"/>
            <a:ext cx="3401065" cy="1447800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>
              <a:defRPr sz="24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21" name="本文レベル1…"/>
          <p:cNvSpPr txBox="1"/>
          <p:nvPr>
            <p:ph type="body" sz="half" idx="1"/>
          </p:nvPr>
        </p:nvSpPr>
        <p:spPr>
          <a:xfrm>
            <a:off x="4784616" y="1447800"/>
            <a:ext cx="5195998" cy="4572000"/>
          </a:xfrm>
          <a:prstGeom prst="rect">
            <a:avLst/>
          </a:prstGeom>
        </p:spPr>
        <p:txBody>
          <a:bodyPr anchor="ctr"/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22" name="Text Placeholder 3"/>
          <p:cNvSpPr/>
          <p:nvPr>
            <p:ph type="body" sz="quarter" idx="13"/>
          </p:nvPr>
        </p:nvSpPr>
        <p:spPr>
          <a:xfrm>
            <a:off x="1154954" y="3129279"/>
            <a:ext cx="3401063" cy="2895600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</a:p>
        </p:txBody>
      </p:sp>
      <p:sp>
        <p:nvSpPr>
          <p:cNvPr id="12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33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6" name="タイトルテキスト"/>
          <p:cNvSpPr txBox="1"/>
          <p:nvPr>
            <p:ph type="title"/>
          </p:nvPr>
        </p:nvSpPr>
        <p:spPr>
          <a:xfrm>
            <a:off x="1153906" y="1854192"/>
            <a:ext cx="5092908" cy="1574809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>
              <a:defRPr sz="36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37" name="Picture Placeholder 2"/>
          <p:cNvSpPr/>
          <p:nvPr>
            <p:ph type="pic" sz="quarter" idx="13"/>
          </p:nvPr>
        </p:nvSpPr>
        <p:spPr>
          <a:xfrm>
            <a:off x="6949546" y="1143000"/>
            <a:ext cx="3200401" cy="4572000"/>
          </a:xfrm>
          <a:prstGeom prst="rect">
            <a:avLst/>
          </a:prstGeom>
          <a:effectLst>
            <a:outerShdw sx="100000" sy="100000" kx="0" ky="0" algn="b" rotWithShape="0" blurRad="50800" dist="50800" dir="540000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138" name="本文レベル1…"/>
          <p:cNvSpPr txBox="1"/>
          <p:nvPr>
            <p:ph type="body" sz="quarter" idx="1"/>
          </p:nvPr>
        </p:nvSpPr>
        <p:spPr>
          <a:xfrm>
            <a:off x="1154954" y="3657600"/>
            <a:ext cx="5084980" cy="137160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1400"/>
            </a:lvl1pPr>
            <a:lvl2pPr marL="0" indent="457200">
              <a:buClrTx/>
              <a:buSzTx/>
              <a:buNone/>
              <a:defRPr sz="1400"/>
            </a:lvl2pPr>
            <a:lvl3pPr marL="0" indent="914400">
              <a:buClrTx/>
              <a:buSzTx/>
              <a:buNone/>
              <a:defRPr sz="1400"/>
            </a:lvl3pPr>
            <a:lvl4pPr marL="0" indent="1371600">
              <a:buClrTx/>
              <a:buSzTx/>
              <a:buNone/>
              <a:defRPr sz="1400"/>
            </a:lvl4pPr>
            <a:lvl5pPr marL="0" indent="1828800">
              <a:buClrTx/>
              <a:buSzTx/>
              <a:buNone/>
              <a:defRPr sz="1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slideLayout" Target="../slideLayouts/slideLayout1.xml"/><Relationship Id="rId8" Type="http://schemas.openxmlformats.org/officeDocument/2006/relationships/slideLayout" Target="../slideLayouts/slideLayout2.xml"/><Relationship Id="rId9" Type="http://schemas.openxmlformats.org/officeDocument/2006/relationships/slideLayout" Target="../slideLayouts/slideLayout3.xml"/><Relationship Id="rId10" Type="http://schemas.openxmlformats.org/officeDocument/2006/relationships/slideLayout" Target="../slideLayouts/slideLayout4.xml"/><Relationship Id="rId11" Type="http://schemas.openxmlformats.org/officeDocument/2006/relationships/slideLayout" Target="../slideLayouts/slideLayout5.xml"/><Relationship Id="rId12" Type="http://schemas.openxmlformats.org/officeDocument/2006/relationships/slideLayout" Target="../slideLayouts/slideLayout6.xml"/><Relationship Id="rId13" Type="http://schemas.openxmlformats.org/officeDocument/2006/relationships/slideLayout" Target="../slideLayouts/slideLayout7.xml"/><Relationship Id="rId14" Type="http://schemas.openxmlformats.org/officeDocument/2006/relationships/slideLayout" Target="../slideLayouts/slideLayout8.xml"/><Relationship Id="rId15" Type="http://schemas.openxmlformats.org/officeDocument/2006/relationships/slideLayout" Target="../slideLayouts/slideLayout9.xml"/><Relationship Id="rId16" Type="http://schemas.openxmlformats.org/officeDocument/2006/relationships/slideLayout" Target="../slideLayouts/slideLayout10.xml"/><Relationship Id="rId17" Type="http://schemas.openxmlformats.org/officeDocument/2006/relationships/slideLayout" Target="../slideLayouts/slideLayout11.xml"/><Relationship Id="rId18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13.xml"/><Relationship Id="rId20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rcRect l="3613" t="0" r="0" b="0"/>
          <a:stretch>
            <a:fillRect/>
          </a:stretch>
        </p:blipFill>
        <p:spPr>
          <a:xfrm>
            <a:off x="0" y="2669684"/>
            <a:ext cx="4037013" cy="418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rcRect l="35640" t="0" r="0" b="0"/>
          <a:stretch>
            <a:fillRect/>
          </a:stretch>
        </p:blipFill>
        <p:spPr>
          <a:xfrm>
            <a:off x="-1" y="2892346"/>
            <a:ext cx="1522414" cy="2365454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Oval 15"/>
          <p:cNvSpPr/>
          <p:nvPr/>
        </p:nvSpPr>
        <p:spPr>
          <a:xfrm>
            <a:off x="8609011" y="1676400"/>
            <a:ext cx="2819401" cy="2819400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5" name="Picture 8" descr="Picture 8"/>
          <p:cNvPicPr>
            <a:picLocks noChangeAspect="1"/>
          </p:cNvPicPr>
          <p:nvPr/>
        </p:nvPicPr>
        <p:blipFill>
          <a:blip r:embed="rId5">
            <a:extLst/>
          </a:blip>
          <a:srcRect l="0" t="28812" r="0" b="0"/>
          <a:stretch>
            <a:fillRect/>
          </a:stretch>
        </p:blipFill>
        <p:spPr>
          <a:xfrm>
            <a:off x="7999411" y="0"/>
            <a:ext cx="1603388" cy="1141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9" descr="Picture 9"/>
          <p:cNvPicPr>
            <a:picLocks noChangeAspect="1"/>
          </p:cNvPicPr>
          <p:nvPr/>
        </p:nvPicPr>
        <p:blipFill>
          <a:blip r:embed="rId6">
            <a:extLst/>
          </a:blip>
          <a:srcRect l="0" t="0" r="0" b="23320"/>
          <a:stretch>
            <a:fillRect/>
          </a:stretch>
        </p:blipFill>
        <p:spPr>
          <a:xfrm>
            <a:off x="8609011" y="6096000"/>
            <a:ext cx="993735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tangle 13"/>
          <p:cNvSpPr/>
          <p:nvPr/>
        </p:nvSpPr>
        <p:spPr>
          <a:xfrm>
            <a:off x="10437811" y="0"/>
            <a:ext cx="685801" cy="1143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" name="タイトルテキスト"/>
          <p:cNvSpPr txBox="1"/>
          <p:nvPr>
            <p:ph type="title"/>
          </p:nvPr>
        </p:nvSpPr>
        <p:spPr>
          <a:xfrm>
            <a:off x="609600" y="274637"/>
            <a:ext cx="109728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タイトルテキスト</a:t>
            </a:r>
          </a:p>
        </p:txBody>
      </p:sp>
      <p:sp>
        <p:nvSpPr>
          <p:cNvPr id="9" name="本文レベル1…"/>
          <p:cNvSpPr txBox="1"/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0" name="スライド番号"/>
          <p:cNvSpPr txBox="1"/>
          <p:nvPr>
            <p:ph type="sldNum" sz="quarter" idx="2"/>
          </p:nvPr>
        </p:nvSpPr>
        <p:spPr>
          <a:xfrm>
            <a:off x="10522496" y="540176"/>
            <a:ext cx="498287" cy="52324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b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  <p:sldLayoutId id="2147483660" r:id="rId18"/>
    <p:sldLayoutId id="2147483661" r:id="rId19"/>
    <p:sldLayoutId id="2147483662" r:id="rId20"/>
    <p:sldLayoutId id="2147483663" r:id="rId21"/>
  </p:sldLayoutIdLst>
  <p:transition xmlns:p14="http://schemas.microsoft.com/office/powerpoint/2010/main" spd="med" advClick="1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EBEBEB"/>
          </a:solidFill>
          <a:uFillTx/>
          <a:latin typeface="+mn-lt"/>
          <a:ea typeface="+mn-ea"/>
          <a:cs typeface="+mn-cs"/>
          <a:sym typeface="Century Gothic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EBEBEB"/>
          </a:solidFill>
          <a:uFillTx/>
          <a:latin typeface="+mn-lt"/>
          <a:ea typeface="+mn-ea"/>
          <a:cs typeface="+mn-cs"/>
          <a:sym typeface="Century Gothic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EBEBEB"/>
          </a:solidFill>
          <a:uFillTx/>
          <a:latin typeface="+mn-lt"/>
          <a:ea typeface="+mn-ea"/>
          <a:cs typeface="+mn-cs"/>
          <a:sym typeface="Century Gothic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EBEBEB"/>
          </a:solidFill>
          <a:uFillTx/>
          <a:latin typeface="+mn-lt"/>
          <a:ea typeface="+mn-ea"/>
          <a:cs typeface="+mn-cs"/>
          <a:sym typeface="Century Gothic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EBEBEB"/>
          </a:solidFill>
          <a:uFillTx/>
          <a:latin typeface="+mn-lt"/>
          <a:ea typeface="+mn-ea"/>
          <a:cs typeface="+mn-cs"/>
          <a:sym typeface="Century Gothic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EBEBEB"/>
          </a:solidFill>
          <a:uFillTx/>
          <a:latin typeface="+mn-lt"/>
          <a:ea typeface="+mn-ea"/>
          <a:cs typeface="+mn-cs"/>
          <a:sym typeface="Century Gothic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EBEBEB"/>
          </a:solidFill>
          <a:uFillTx/>
          <a:latin typeface="+mn-lt"/>
          <a:ea typeface="+mn-ea"/>
          <a:cs typeface="+mn-cs"/>
          <a:sym typeface="Century Gothic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EBEBEB"/>
          </a:solidFill>
          <a:uFillTx/>
          <a:latin typeface="+mn-lt"/>
          <a:ea typeface="+mn-ea"/>
          <a:cs typeface="+mn-cs"/>
          <a:sym typeface="Century Gothic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EBEBEB"/>
          </a:solidFill>
          <a:uFillTx/>
          <a:latin typeface="+mn-lt"/>
          <a:ea typeface="+mn-ea"/>
          <a:cs typeface="+mn-cs"/>
          <a:sym typeface="Century Gothic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•"/>
        <a:tabLst/>
        <a:defRPr b="0" baseline="0" cap="none" i="0" spc="0" strike="noStrike" sz="2000" u="none">
          <a:solidFill>
            <a:srgbClr val="FFFFFF"/>
          </a:solidFill>
          <a:uFillTx/>
          <a:latin typeface="+mn-lt"/>
          <a:ea typeface="+mn-ea"/>
          <a:cs typeface="+mn-cs"/>
          <a:sym typeface="Century Gothic"/>
        </a:defRPr>
      </a:lvl1pPr>
      <a:lvl2pPr marL="774700" marR="0" indent="-3175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•"/>
        <a:tabLst/>
        <a:defRPr b="0" baseline="0" cap="none" i="0" spc="0" strike="noStrike" sz="2000" u="none">
          <a:solidFill>
            <a:srgbClr val="FFFFFF"/>
          </a:solidFill>
          <a:uFillTx/>
          <a:latin typeface="+mn-lt"/>
          <a:ea typeface="+mn-ea"/>
          <a:cs typeface="+mn-cs"/>
          <a:sym typeface="Century Gothic"/>
        </a:defRPr>
      </a:lvl2pPr>
      <a:lvl3pPr marL="1200150" marR="0" indent="-28575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•"/>
        <a:tabLst/>
        <a:defRPr b="0" baseline="0" cap="none" i="0" spc="0" strike="noStrike" sz="2000" u="none">
          <a:solidFill>
            <a:srgbClr val="FFFFFF"/>
          </a:solidFill>
          <a:uFillTx/>
          <a:latin typeface="+mn-lt"/>
          <a:ea typeface="+mn-ea"/>
          <a:cs typeface="+mn-cs"/>
          <a:sym typeface="Century Gothic"/>
        </a:defRPr>
      </a:lvl3pPr>
      <a:lvl4pPr marL="1698171" marR="0" indent="-326571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•"/>
        <a:tabLst/>
        <a:defRPr b="0" baseline="0" cap="none" i="0" spc="0" strike="noStrike" sz="2000" u="none">
          <a:solidFill>
            <a:srgbClr val="FFFFFF"/>
          </a:solidFill>
          <a:uFillTx/>
          <a:latin typeface="+mn-lt"/>
          <a:ea typeface="+mn-ea"/>
          <a:cs typeface="+mn-cs"/>
          <a:sym typeface="Century Gothic"/>
        </a:defRPr>
      </a:lvl4pPr>
      <a:lvl5pPr marL="2155371" marR="0" indent="-326571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•"/>
        <a:tabLst/>
        <a:defRPr b="0" baseline="0" cap="none" i="0" spc="0" strike="noStrike" sz="2000" u="none">
          <a:solidFill>
            <a:srgbClr val="FFFFFF"/>
          </a:solidFill>
          <a:uFillTx/>
          <a:latin typeface="+mn-lt"/>
          <a:ea typeface="+mn-ea"/>
          <a:cs typeface="+mn-cs"/>
          <a:sym typeface="Century Gothic"/>
        </a:defRPr>
      </a:lvl5pPr>
      <a:lvl6pPr marL="2612571" marR="0" indent="-326571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•"/>
        <a:tabLst/>
        <a:defRPr b="0" baseline="0" cap="none" i="0" spc="0" strike="noStrike" sz="2000" u="none">
          <a:solidFill>
            <a:srgbClr val="FFFFFF"/>
          </a:solidFill>
          <a:uFillTx/>
          <a:latin typeface="+mn-lt"/>
          <a:ea typeface="+mn-ea"/>
          <a:cs typeface="+mn-cs"/>
          <a:sym typeface="Century Gothic"/>
        </a:defRPr>
      </a:lvl6pPr>
      <a:lvl7pPr marL="3069771" marR="0" indent="-326571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•"/>
        <a:tabLst/>
        <a:defRPr b="0" baseline="0" cap="none" i="0" spc="0" strike="noStrike" sz="2000" u="none">
          <a:solidFill>
            <a:srgbClr val="FFFFFF"/>
          </a:solidFill>
          <a:uFillTx/>
          <a:latin typeface="+mn-lt"/>
          <a:ea typeface="+mn-ea"/>
          <a:cs typeface="+mn-cs"/>
          <a:sym typeface="Century Gothic"/>
        </a:defRPr>
      </a:lvl7pPr>
      <a:lvl8pPr marL="3526971" marR="0" indent="-326571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•"/>
        <a:tabLst/>
        <a:defRPr b="0" baseline="0" cap="none" i="0" spc="0" strike="noStrike" sz="2000" u="none">
          <a:solidFill>
            <a:srgbClr val="FFFFFF"/>
          </a:solidFill>
          <a:uFillTx/>
          <a:latin typeface="+mn-lt"/>
          <a:ea typeface="+mn-ea"/>
          <a:cs typeface="+mn-cs"/>
          <a:sym typeface="Century Gothic"/>
        </a:defRPr>
      </a:lvl8pPr>
      <a:lvl9pPr marL="3984171" marR="0" indent="-326571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80000"/>
        <a:buFontTx/>
        <a:buChar char="•"/>
        <a:tabLst/>
        <a:defRPr b="0" baseline="0" cap="none" i="0" spc="0" strike="noStrike" sz="2000" u="none">
          <a:solidFill>
            <a:srgbClr val="FFFFFF"/>
          </a:solidFill>
          <a:uFillTx/>
          <a:latin typeface="+mn-lt"/>
          <a:ea typeface="+mn-ea"/>
          <a:cs typeface="+mn-cs"/>
          <a:sym typeface="Century Gothic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8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8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8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8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8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8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8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8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8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3.jpeg"/><Relationship Id="rId5" Type="http://schemas.openxmlformats.org/officeDocument/2006/relationships/image" Target="../media/image6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5.jpeg"/><Relationship Id="rId4" Type="http://schemas.openxmlformats.org/officeDocument/2006/relationships/image" Target="../media/image8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9.jpeg"/><Relationship Id="rId4" Type="http://schemas.openxmlformats.org/officeDocument/2006/relationships/image" Target="../media/image10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6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タイトル 1"/>
          <p:cNvSpPr txBox="1"/>
          <p:nvPr>
            <p:ph type="ctrTitle"/>
          </p:nvPr>
        </p:nvSpPr>
        <p:spPr>
          <a:xfrm>
            <a:off x="387204" y="835324"/>
            <a:ext cx="11163566" cy="3329581"/>
          </a:xfrm>
          <a:prstGeom prst="rect">
            <a:avLst/>
          </a:prstGeom>
        </p:spPr>
        <p:txBody>
          <a:bodyPr/>
          <a:lstStyle/>
          <a:p>
            <a:pPr algn="ctr"/>
            <a:r>
              <a:rPr>
                <a:latin typeface="+mj-lt"/>
                <a:ea typeface="+mj-ea"/>
                <a:cs typeface="+mj-cs"/>
                <a:sym typeface="Helvetica"/>
              </a:rPr>
              <a:t>あかちゃんは</a:t>
            </a:r>
            <a:br>
              <a:rPr>
                <a:latin typeface="+mj-lt"/>
                <a:ea typeface="+mj-ea"/>
                <a:cs typeface="+mj-cs"/>
                <a:sym typeface="Helvetica"/>
              </a:rPr>
            </a:br>
            <a:r>
              <a:rPr>
                <a:latin typeface="+mj-lt"/>
                <a:ea typeface="+mj-ea"/>
                <a:cs typeface="+mj-cs"/>
                <a:sym typeface="Helvetica"/>
              </a:rPr>
              <a:t>どこからくるの？</a:t>
            </a:r>
          </a:p>
        </p:txBody>
      </p:sp>
      <p:sp>
        <p:nvSpPr>
          <p:cNvPr id="260" name="サブタイトル 2"/>
          <p:cNvSpPr txBox="1"/>
          <p:nvPr>
            <p:ph type="subTitle" sz="quarter" idx="1"/>
          </p:nvPr>
        </p:nvSpPr>
        <p:spPr>
          <a:xfrm>
            <a:off x="1418190" y="4778061"/>
            <a:ext cx="8825660" cy="1184662"/>
          </a:xfrm>
          <a:prstGeom prst="rect">
            <a:avLst/>
          </a:prstGeom>
        </p:spPr>
        <p:txBody>
          <a:bodyPr/>
          <a:lstStyle/>
          <a:p>
            <a:pPr algn="ctr" defTabSz="429768">
              <a:lnSpc>
                <a:spcPct val="90000"/>
              </a:lnSpc>
              <a:spcBef>
                <a:spcPts val="900"/>
              </a:spcBef>
              <a:defRPr sz="3102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おとうさん、おかあさんに</a:t>
            </a:r>
            <a:endParaRPr sz="3384"/>
          </a:p>
          <a:p>
            <a:pPr algn="ctr" defTabSz="429768">
              <a:lnSpc>
                <a:spcPct val="90000"/>
              </a:lnSpc>
              <a:spcBef>
                <a:spcPts val="900"/>
              </a:spcBef>
              <a:defRPr sz="3102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なるために！！</a:t>
            </a:r>
          </a:p>
        </p:txBody>
      </p:sp>
      <p:pic>
        <p:nvPicPr>
          <p:cNvPr id="261" name="taiji.png" descr="taiji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677" y="4077558"/>
            <a:ext cx="2427297" cy="25856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タイトル 1"/>
          <p:cNvSpPr txBox="1"/>
          <p:nvPr>
            <p:ph type="title"/>
          </p:nvPr>
        </p:nvSpPr>
        <p:spPr>
          <a:xfrm>
            <a:off x="1077911" y="655918"/>
            <a:ext cx="9404723" cy="1400531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FFFF0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solidFill>
                  <a:srgbClr val="EBEBEB"/>
                </a:solidFill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FFFF00"/>
                </a:solidFill>
                <a:latin typeface="+mj-lt"/>
                <a:ea typeface="+mj-ea"/>
                <a:cs typeface="+mj-cs"/>
                <a:sym typeface="Helvetica"/>
              </a:rPr>
              <a:t>いちばんたいせつなこと</a:t>
            </a:r>
          </a:p>
        </p:txBody>
      </p:sp>
      <p:sp>
        <p:nvSpPr>
          <p:cNvPr id="325" name="テキスト ボックス 11"/>
          <p:cNvSpPr txBox="1"/>
          <p:nvPr/>
        </p:nvSpPr>
        <p:spPr>
          <a:xfrm>
            <a:off x="845127" y="3390794"/>
            <a:ext cx="10501746" cy="2263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④</a:t>
            </a:r>
            <a:r>
              <a:rPr sz="3600">
                <a:solidFill>
                  <a:srgbClr val="FF40FF"/>
                </a:solidFill>
                <a:latin typeface="+mj-lt"/>
                <a:ea typeface="+mj-ea"/>
                <a:cs typeface="+mj-cs"/>
                <a:sym typeface="Helvetica"/>
              </a:rPr>
              <a:t>みんなは　</a:t>
            </a:r>
            <a:r>
              <a:rPr sz="9500" u="sng">
                <a:solidFill>
                  <a:srgbClr val="FF40FF"/>
                </a:solidFill>
                <a:latin typeface="+mj-lt"/>
                <a:ea typeface="+mj-ea"/>
                <a:cs typeface="+mj-cs"/>
                <a:sym typeface="Helvetica"/>
              </a:rPr>
              <a:t>あいされて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　うまれてきたんだ！！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タイトル 1"/>
          <p:cNvSpPr txBox="1"/>
          <p:nvPr>
            <p:ph type="title"/>
          </p:nvPr>
        </p:nvSpPr>
        <p:spPr>
          <a:xfrm>
            <a:off x="646110" y="452718"/>
            <a:ext cx="9897200" cy="140053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まずは、えほんで　べんきょう　しよう</a:t>
            </a:r>
          </a:p>
        </p:txBody>
      </p:sp>
      <p:pic>
        <p:nvPicPr>
          <p:cNvPr id="264" name="コンテンツ プレースホルダー 3" descr="コンテンツ プレースホルダー 3"/>
          <p:cNvPicPr>
            <a:picLocks noChangeAspect="1"/>
          </p:cNvPicPr>
          <p:nvPr/>
        </p:nvPicPr>
        <p:blipFill>
          <a:blip r:embed="rId2">
            <a:extLst/>
          </a:blip>
          <a:srcRect l="10492" t="0" r="16451" b="0"/>
          <a:stretch>
            <a:fillRect/>
          </a:stretch>
        </p:blipFill>
        <p:spPr>
          <a:xfrm>
            <a:off x="3627363" y="1152983"/>
            <a:ext cx="5308818" cy="54499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タイトル 1"/>
          <p:cNvSpPr txBox="1"/>
          <p:nvPr>
            <p:ph type="title"/>
          </p:nvPr>
        </p:nvSpPr>
        <p:spPr>
          <a:xfrm>
            <a:off x="646111" y="452718"/>
            <a:ext cx="9404723" cy="1400531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プライベートゾーンはどこ？</a:t>
            </a:r>
          </a:p>
        </p:txBody>
      </p:sp>
      <p:pic>
        <p:nvPicPr>
          <p:cNvPr id="267" name="コンテンツ プレースホルダー 3" descr="コンテンツ プレースホルダー 3"/>
          <p:cNvPicPr>
            <a:picLocks noChangeAspect="1"/>
          </p:cNvPicPr>
          <p:nvPr/>
        </p:nvPicPr>
        <p:blipFill>
          <a:blip r:embed="rId2">
            <a:extLst/>
          </a:blip>
          <a:srcRect l="0" t="26067" r="0" b="25434"/>
          <a:stretch>
            <a:fillRect/>
          </a:stretch>
        </p:blipFill>
        <p:spPr>
          <a:xfrm rot="5400000">
            <a:off x="-208522" y="2932727"/>
            <a:ext cx="5594350" cy="20348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図 4" descr="図 4"/>
          <p:cNvPicPr>
            <a:picLocks noChangeAspect="1"/>
          </p:cNvPicPr>
          <p:nvPr/>
        </p:nvPicPr>
        <p:blipFill>
          <a:blip r:embed="rId3">
            <a:extLst/>
          </a:blip>
          <a:srcRect l="0" t="30157" r="0" b="25900"/>
          <a:stretch>
            <a:fillRect/>
          </a:stretch>
        </p:blipFill>
        <p:spPr>
          <a:xfrm rot="5400000">
            <a:off x="6204691" y="2996770"/>
            <a:ext cx="5785511" cy="1906775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ドーナツ 5"/>
          <p:cNvSpPr/>
          <p:nvPr/>
        </p:nvSpPr>
        <p:spPr>
          <a:xfrm>
            <a:off x="1706449" y="3284113"/>
            <a:ext cx="1764407" cy="1687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42" y="10800"/>
                </a:moveTo>
                <a:cubicBezTo>
                  <a:pt x="3042" y="15008"/>
                  <a:pt x="6515" y="18419"/>
                  <a:pt x="10800" y="18419"/>
                </a:cubicBezTo>
                <a:cubicBezTo>
                  <a:pt x="15085" y="18419"/>
                  <a:pt x="18558" y="15008"/>
                  <a:pt x="18558" y="10800"/>
                </a:cubicBezTo>
                <a:cubicBezTo>
                  <a:pt x="18558" y="6592"/>
                  <a:pt x="15085" y="3181"/>
                  <a:pt x="10800" y="3181"/>
                </a:cubicBezTo>
                <a:cubicBezTo>
                  <a:pt x="6515" y="3181"/>
                  <a:pt x="3042" y="6592"/>
                  <a:pt x="3042" y="10800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0" name="ドーナツ 6"/>
          <p:cNvSpPr/>
          <p:nvPr/>
        </p:nvSpPr>
        <p:spPr>
          <a:xfrm>
            <a:off x="8144060" y="1807573"/>
            <a:ext cx="1764407" cy="1687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42" y="10800"/>
                </a:moveTo>
                <a:cubicBezTo>
                  <a:pt x="3042" y="15008"/>
                  <a:pt x="6515" y="18419"/>
                  <a:pt x="10800" y="18419"/>
                </a:cubicBezTo>
                <a:cubicBezTo>
                  <a:pt x="15085" y="18419"/>
                  <a:pt x="18558" y="15008"/>
                  <a:pt x="18558" y="10800"/>
                </a:cubicBezTo>
                <a:cubicBezTo>
                  <a:pt x="18558" y="6592"/>
                  <a:pt x="15085" y="3181"/>
                  <a:pt x="10800" y="3181"/>
                </a:cubicBezTo>
                <a:cubicBezTo>
                  <a:pt x="6515" y="3181"/>
                  <a:pt x="3042" y="6592"/>
                  <a:pt x="3042" y="10800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1" name="ドーナツ 7"/>
          <p:cNvSpPr/>
          <p:nvPr/>
        </p:nvSpPr>
        <p:spPr>
          <a:xfrm>
            <a:off x="8144060" y="3510355"/>
            <a:ext cx="1764407" cy="1687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42" y="10800"/>
                </a:moveTo>
                <a:cubicBezTo>
                  <a:pt x="3042" y="15008"/>
                  <a:pt x="6515" y="18419"/>
                  <a:pt x="10800" y="18419"/>
                </a:cubicBezTo>
                <a:cubicBezTo>
                  <a:pt x="15085" y="18419"/>
                  <a:pt x="18558" y="15008"/>
                  <a:pt x="18558" y="10800"/>
                </a:cubicBezTo>
                <a:cubicBezTo>
                  <a:pt x="18558" y="6592"/>
                  <a:pt x="15085" y="3181"/>
                  <a:pt x="10800" y="3181"/>
                </a:cubicBezTo>
                <a:cubicBezTo>
                  <a:pt x="6515" y="3181"/>
                  <a:pt x="3042" y="6592"/>
                  <a:pt x="3042" y="10800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2" name="左矢印 8"/>
          <p:cNvSpPr/>
          <p:nvPr/>
        </p:nvSpPr>
        <p:spPr>
          <a:xfrm rot="20147567">
            <a:off x="3305649" y="3466974"/>
            <a:ext cx="1795390" cy="647058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3" name="左矢印 9"/>
          <p:cNvSpPr/>
          <p:nvPr/>
        </p:nvSpPr>
        <p:spPr>
          <a:xfrm rot="10030546">
            <a:off x="6409066" y="2649116"/>
            <a:ext cx="1795390" cy="647058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4" name="左矢印 10"/>
          <p:cNvSpPr/>
          <p:nvPr/>
        </p:nvSpPr>
        <p:spPr>
          <a:xfrm rot="12520801">
            <a:off x="6307108" y="3675238"/>
            <a:ext cx="1795390" cy="647058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5" name="テキスト ボックス 11"/>
          <p:cNvSpPr txBox="1"/>
          <p:nvPr/>
        </p:nvSpPr>
        <p:spPr>
          <a:xfrm>
            <a:off x="4942966" y="3127332"/>
            <a:ext cx="2078183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ここ！！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Class="entr" nodeType="after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6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8" presetID="2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1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Class="entr" nodeType="after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5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Class="entr" nodeType="afterEffect" presetSubtype="8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Class="entr" nodeType="afterEffect" presetSubtype="8" presetID="2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3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9" grpId="1"/>
      <p:bldP build="whole" bldLvl="1" animBg="1" rev="0" advAuto="0" spid="274" grpId="6"/>
      <p:bldP build="whole" bldLvl="1" animBg="1" rev="0" advAuto="0" spid="272" grpId="4"/>
      <p:bldP build="whole" bldLvl="1" animBg="1" rev="0" advAuto="0" spid="270" grpId="2"/>
      <p:bldP build="whole" bldLvl="1" animBg="1" rev="0" advAuto="0" spid="275" grpId="7"/>
      <p:bldP build="whole" bldLvl="1" animBg="1" rev="0" advAuto="0" spid="273" grpId="5"/>
      <p:bldP build="whole" bldLvl="1" animBg="1" rev="0" advAuto="0" spid="271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タイトル 1"/>
          <p:cNvSpPr txBox="1"/>
          <p:nvPr>
            <p:ph type="title"/>
          </p:nvPr>
        </p:nvSpPr>
        <p:spPr>
          <a:xfrm>
            <a:off x="646111" y="452718"/>
            <a:ext cx="9404723" cy="1400531"/>
          </a:xfrm>
          <a:prstGeom prst="rect">
            <a:avLst/>
          </a:prstGeom>
        </p:spPr>
        <p:txBody>
          <a:bodyPr/>
          <a:lstStyle/>
          <a:p>
            <a:pPr algn="ctr" defTabSz="411479">
              <a:defRPr sz="3780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あかちゃんのもとが　</a:t>
            </a:r>
            <a:br>
              <a:rPr>
                <a:latin typeface="+mj-lt"/>
                <a:ea typeface="+mj-ea"/>
                <a:cs typeface="+mj-cs"/>
                <a:sym typeface="Helvetica"/>
              </a:rPr>
            </a:br>
            <a:r>
              <a:rPr>
                <a:latin typeface="+mj-lt"/>
                <a:ea typeface="+mj-ea"/>
                <a:cs typeface="+mj-cs"/>
                <a:sym typeface="Helvetica"/>
              </a:rPr>
              <a:t>つくられるのはどこ？</a:t>
            </a:r>
          </a:p>
        </p:txBody>
      </p:sp>
      <p:pic>
        <p:nvPicPr>
          <p:cNvPr id="278" name="コンテンツ プレースホルダー 3" descr="コンテンツ プレースホルダー 3"/>
          <p:cNvPicPr>
            <a:picLocks noChangeAspect="1"/>
          </p:cNvPicPr>
          <p:nvPr/>
        </p:nvPicPr>
        <p:blipFill>
          <a:blip r:embed="rId2">
            <a:extLst/>
          </a:blip>
          <a:srcRect l="0" t="26067" r="0" b="25434"/>
          <a:stretch>
            <a:fillRect/>
          </a:stretch>
        </p:blipFill>
        <p:spPr>
          <a:xfrm rot="5400000">
            <a:off x="-1408203" y="2981334"/>
            <a:ext cx="5594350" cy="203486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図 4" descr="図 4"/>
          <p:cNvPicPr>
            <a:picLocks noChangeAspect="1"/>
          </p:cNvPicPr>
          <p:nvPr/>
        </p:nvPicPr>
        <p:blipFill>
          <a:blip r:embed="rId3">
            <a:extLst/>
          </a:blip>
          <a:srcRect l="0" t="30157" r="0" b="25900"/>
          <a:stretch>
            <a:fillRect/>
          </a:stretch>
        </p:blipFill>
        <p:spPr>
          <a:xfrm rot="5400000">
            <a:off x="6204691" y="2996770"/>
            <a:ext cx="5785511" cy="1906775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ドーナツ 5"/>
          <p:cNvSpPr/>
          <p:nvPr/>
        </p:nvSpPr>
        <p:spPr>
          <a:xfrm>
            <a:off x="640212" y="3284111"/>
            <a:ext cx="1764408" cy="1687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42" y="10800"/>
                </a:moveTo>
                <a:cubicBezTo>
                  <a:pt x="3042" y="15008"/>
                  <a:pt x="6515" y="18419"/>
                  <a:pt x="10800" y="18419"/>
                </a:cubicBezTo>
                <a:cubicBezTo>
                  <a:pt x="15085" y="18419"/>
                  <a:pt x="18558" y="15008"/>
                  <a:pt x="18558" y="10800"/>
                </a:cubicBezTo>
                <a:cubicBezTo>
                  <a:pt x="18558" y="6592"/>
                  <a:pt x="15085" y="3181"/>
                  <a:pt x="10800" y="3181"/>
                </a:cubicBezTo>
                <a:cubicBezTo>
                  <a:pt x="6515" y="3181"/>
                  <a:pt x="3042" y="6592"/>
                  <a:pt x="3042" y="10800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81" name="ドーナツ 7"/>
          <p:cNvSpPr/>
          <p:nvPr/>
        </p:nvSpPr>
        <p:spPr>
          <a:xfrm>
            <a:off x="8144060" y="3510355"/>
            <a:ext cx="1764407" cy="1687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42" y="10800"/>
                </a:moveTo>
                <a:cubicBezTo>
                  <a:pt x="3042" y="15008"/>
                  <a:pt x="6515" y="18419"/>
                  <a:pt x="10800" y="18419"/>
                </a:cubicBezTo>
                <a:cubicBezTo>
                  <a:pt x="15085" y="18419"/>
                  <a:pt x="18558" y="15008"/>
                  <a:pt x="18558" y="10800"/>
                </a:cubicBezTo>
                <a:cubicBezTo>
                  <a:pt x="18558" y="6592"/>
                  <a:pt x="15085" y="3181"/>
                  <a:pt x="10800" y="3181"/>
                </a:cubicBezTo>
                <a:cubicBezTo>
                  <a:pt x="6515" y="3181"/>
                  <a:pt x="3042" y="6592"/>
                  <a:pt x="3042" y="10800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82" name="左矢印 8"/>
          <p:cNvSpPr/>
          <p:nvPr/>
        </p:nvSpPr>
        <p:spPr>
          <a:xfrm rot="20480865">
            <a:off x="2319404" y="3667261"/>
            <a:ext cx="2822745" cy="647058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83" name="左矢印 10"/>
          <p:cNvSpPr/>
          <p:nvPr/>
        </p:nvSpPr>
        <p:spPr>
          <a:xfrm rot="12520801">
            <a:off x="6307108" y="3675238"/>
            <a:ext cx="1795390" cy="647058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84" name="テキスト ボックス 11"/>
          <p:cNvSpPr txBox="1"/>
          <p:nvPr/>
        </p:nvSpPr>
        <p:spPr>
          <a:xfrm>
            <a:off x="4942966" y="3127332"/>
            <a:ext cx="2078183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ここ！！</a:t>
            </a:r>
          </a:p>
        </p:txBody>
      </p:sp>
      <p:sp>
        <p:nvSpPr>
          <p:cNvPr id="285" name="テキスト ボックス 2"/>
          <p:cNvSpPr txBox="1"/>
          <p:nvPr/>
        </p:nvSpPr>
        <p:spPr>
          <a:xfrm>
            <a:off x="3685309" y="4971243"/>
            <a:ext cx="3865419" cy="989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>
                <a:solidFill>
                  <a:srgbClr val="FF40FF"/>
                </a:solidFill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プライベートゾーンと</a:t>
            </a:r>
          </a:p>
          <a:p>
            <a:pPr>
              <a:defRPr sz="2800" u="sng">
                <a:solidFill>
                  <a:srgbClr val="FF40FF"/>
                </a:solidFill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いっしょ</a:t>
            </a:r>
            <a:r>
              <a:rPr u="none">
                <a:latin typeface="+mj-lt"/>
                <a:ea typeface="+mj-ea"/>
                <a:cs typeface="+mj-cs"/>
                <a:sym typeface="Helvetica"/>
              </a:rPr>
              <a:t>だ！！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6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Class="entr" nodeType="afterEffect" presetSubtype="8" presetID="2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0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Class="entr" nodeType="after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4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8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9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2" grpId="3"/>
      <p:bldP build="whole" bldLvl="1" animBg="1" rev="0" advAuto="0" spid="281" grpId="2"/>
      <p:bldP build="whole" bldLvl="1" animBg="1" rev="0" advAuto="0" spid="280" grpId="1"/>
      <p:bldP build="whole" bldLvl="1" animBg="1" rev="0" advAuto="0" spid="283" grpId="4"/>
      <p:bldP build="whole" bldLvl="1" animBg="1" rev="0" advAuto="0" spid="284" grpId="5"/>
      <p:bldP build="whole" bldLvl="1" animBg="1" rev="0" advAuto="0" spid="285" grpId="6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タイトル 1"/>
          <p:cNvSpPr txBox="1"/>
          <p:nvPr>
            <p:ph type="title"/>
          </p:nvPr>
        </p:nvSpPr>
        <p:spPr>
          <a:xfrm>
            <a:off x="646111" y="452718"/>
            <a:ext cx="9404723" cy="140053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あかちゃんは、どこからくるの？？</a:t>
            </a:r>
          </a:p>
        </p:txBody>
      </p:sp>
      <p:pic>
        <p:nvPicPr>
          <p:cNvPr id="288" name="コンテンツ プレースホルダー 6" descr="コンテンツ プレースホルダー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0239" y="2784762"/>
            <a:ext cx="4433455" cy="33250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コンテンツ プレースホルダー 3" descr="コンテンツ プレースホルダー 3"/>
          <p:cNvPicPr>
            <a:picLocks noChangeAspect="1"/>
          </p:cNvPicPr>
          <p:nvPr/>
        </p:nvPicPr>
        <p:blipFill>
          <a:blip r:embed="rId3">
            <a:extLst/>
          </a:blip>
          <a:srcRect l="0" t="26067" r="0" b="25435"/>
          <a:stretch>
            <a:fillRect/>
          </a:stretch>
        </p:blipFill>
        <p:spPr>
          <a:xfrm rot="5400000">
            <a:off x="-931769" y="2938680"/>
            <a:ext cx="5613066" cy="204167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図 5" descr="図 5"/>
          <p:cNvPicPr>
            <a:picLocks noChangeAspect="1"/>
          </p:cNvPicPr>
          <p:nvPr/>
        </p:nvPicPr>
        <p:blipFill>
          <a:blip r:embed="rId4">
            <a:extLst/>
          </a:blip>
          <a:srcRect l="0" t="30157" r="0" b="25900"/>
          <a:stretch>
            <a:fillRect/>
          </a:stretch>
        </p:blipFill>
        <p:spPr>
          <a:xfrm rot="5400000">
            <a:off x="5844473" y="2899789"/>
            <a:ext cx="5785511" cy="1906775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ドーナツ 7"/>
          <p:cNvSpPr/>
          <p:nvPr/>
        </p:nvSpPr>
        <p:spPr>
          <a:xfrm>
            <a:off x="992561" y="3353386"/>
            <a:ext cx="1764407" cy="1687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42" y="10800"/>
                </a:moveTo>
                <a:cubicBezTo>
                  <a:pt x="3042" y="15008"/>
                  <a:pt x="6515" y="18419"/>
                  <a:pt x="10800" y="18419"/>
                </a:cubicBezTo>
                <a:cubicBezTo>
                  <a:pt x="15085" y="18419"/>
                  <a:pt x="18558" y="15008"/>
                  <a:pt x="18558" y="10800"/>
                </a:cubicBezTo>
                <a:cubicBezTo>
                  <a:pt x="18558" y="6592"/>
                  <a:pt x="15085" y="3181"/>
                  <a:pt x="10800" y="3181"/>
                </a:cubicBezTo>
                <a:cubicBezTo>
                  <a:pt x="6515" y="3181"/>
                  <a:pt x="3042" y="6592"/>
                  <a:pt x="3042" y="10800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92" name="ドーナツ 8"/>
          <p:cNvSpPr/>
          <p:nvPr/>
        </p:nvSpPr>
        <p:spPr>
          <a:xfrm>
            <a:off x="7783841" y="3214840"/>
            <a:ext cx="1764407" cy="1687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42" y="10800"/>
                </a:moveTo>
                <a:cubicBezTo>
                  <a:pt x="3042" y="15008"/>
                  <a:pt x="6515" y="18419"/>
                  <a:pt x="10800" y="18419"/>
                </a:cubicBezTo>
                <a:cubicBezTo>
                  <a:pt x="15085" y="18419"/>
                  <a:pt x="18558" y="15008"/>
                  <a:pt x="18558" y="10800"/>
                </a:cubicBezTo>
                <a:cubicBezTo>
                  <a:pt x="18558" y="6592"/>
                  <a:pt x="15085" y="3181"/>
                  <a:pt x="10800" y="3181"/>
                </a:cubicBezTo>
                <a:cubicBezTo>
                  <a:pt x="6515" y="3181"/>
                  <a:pt x="3042" y="6592"/>
                  <a:pt x="3042" y="10800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93" name="図 9" descr="図 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269206" y="2649679"/>
            <a:ext cx="4793674" cy="35952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xit" nodeType="clickEffect" presetSubtype="12" presetID="18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strips(downLeft)" transition="out">
                                      <p:cBhvr>
                                        <p:cTn id="16" dur="500" fill="hold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Class="exit" nodeType="afterEffect" presetSubtype="12" presetID="18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strips(downLeft)" transition="out">
                                      <p:cBhvr>
                                        <p:cTn id="20" dur="500" fill="hold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nodeType="click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6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xit" nodeType="clickEffect" presetSubtype="12" presetID="18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strips(downLeft)" transition="out">
                                      <p:cBhvr>
                                        <p:cTn id="30" dur="500" fill="hold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Class="exit" nodeType="afterEffect" presetSubtype="8" presetID="2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wipe(left)" transition="out">
                                      <p:cBhvr>
                                        <p:cTn id="34" dur="500" fill="hold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Class="entr" nodeType="afterEffect" presetSubtype="8" presetID="2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39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3" grpId="8"/>
      <p:bldP build="whole" bldLvl="1" animBg="1" rev="0" advAuto="0" spid="290" grpId="7"/>
      <p:bldP build="whole" bldLvl="1" animBg="1" rev="0" advAuto="0" spid="288" grpId="2"/>
      <p:bldP build="whole" bldLvl="1" animBg="1" rev="0" advAuto="0" spid="292" grpId="6"/>
      <p:bldP build="whole" bldLvl="1" animBg="1" rev="0" advAuto="0" spid="291" grpId="1"/>
      <p:bldP build="whole" bldLvl="1" animBg="1" rev="0" advAuto="0" spid="291" grpId="3"/>
      <p:bldP build="whole" bldLvl="1" animBg="1" rev="0" advAuto="0" spid="292" grpId="5"/>
      <p:bldP build="whole" bldLvl="1" animBg="1" rev="0" advAuto="0" spid="289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タイトル 1"/>
          <p:cNvSpPr txBox="1"/>
          <p:nvPr>
            <p:ph type="title"/>
          </p:nvPr>
        </p:nvSpPr>
        <p:spPr>
          <a:xfrm>
            <a:off x="646110" y="452718"/>
            <a:ext cx="10659200" cy="140053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おとこの　ひとの　あかちゃんのもと</a:t>
            </a:r>
          </a:p>
        </p:txBody>
      </p:sp>
      <p:pic>
        <p:nvPicPr>
          <p:cNvPr id="296" name="コンテンツ プレースホルダー 6" descr="コンテンツ プレースホルダー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74239" y="2361158"/>
            <a:ext cx="4904597" cy="36784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コンテンツ プレースホルダー 3" descr="コンテンツ プレースホルダー 3"/>
          <p:cNvPicPr>
            <a:picLocks noChangeAspect="1"/>
          </p:cNvPicPr>
          <p:nvPr/>
        </p:nvPicPr>
        <p:blipFill>
          <a:blip r:embed="rId3">
            <a:extLst/>
          </a:blip>
          <a:srcRect l="0" t="26067" r="0" b="25435"/>
          <a:stretch>
            <a:fillRect/>
          </a:stretch>
        </p:blipFill>
        <p:spPr>
          <a:xfrm rot="5400000">
            <a:off x="-931769" y="2938680"/>
            <a:ext cx="5613066" cy="2041671"/>
          </a:xfrm>
          <a:prstGeom prst="rect">
            <a:avLst/>
          </a:prstGeom>
          <a:ln w="12700">
            <a:miter lim="400000"/>
          </a:ln>
        </p:spPr>
      </p:pic>
      <p:sp>
        <p:nvSpPr>
          <p:cNvPr id="298" name="ドーナツ 7"/>
          <p:cNvSpPr/>
          <p:nvPr/>
        </p:nvSpPr>
        <p:spPr>
          <a:xfrm>
            <a:off x="992561" y="3353386"/>
            <a:ext cx="1764407" cy="1687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42" y="10800"/>
                </a:moveTo>
                <a:cubicBezTo>
                  <a:pt x="3042" y="15008"/>
                  <a:pt x="6515" y="18419"/>
                  <a:pt x="10800" y="18419"/>
                </a:cubicBezTo>
                <a:cubicBezTo>
                  <a:pt x="15085" y="18419"/>
                  <a:pt x="18558" y="15008"/>
                  <a:pt x="18558" y="10800"/>
                </a:cubicBezTo>
                <a:cubicBezTo>
                  <a:pt x="18558" y="6592"/>
                  <a:pt x="15085" y="3181"/>
                  <a:pt x="10800" y="3181"/>
                </a:cubicBezTo>
                <a:cubicBezTo>
                  <a:pt x="6515" y="3181"/>
                  <a:pt x="3042" y="6592"/>
                  <a:pt x="3042" y="10800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99" name="図 2" descr="図 2"/>
          <p:cNvPicPr>
            <a:picLocks noChangeAspect="1"/>
          </p:cNvPicPr>
          <p:nvPr/>
        </p:nvPicPr>
        <p:blipFill>
          <a:blip r:embed="rId4">
            <a:extLst/>
          </a:blip>
          <a:srcRect l="1060" t="41135" r="33939" b="47879"/>
          <a:stretch>
            <a:fillRect/>
          </a:stretch>
        </p:blipFill>
        <p:spPr>
          <a:xfrm rot="508923">
            <a:off x="3228724" y="4226728"/>
            <a:ext cx="3657603" cy="463658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右矢印 4"/>
          <p:cNvSpPr/>
          <p:nvPr/>
        </p:nvSpPr>
        <p:spPr>
          <a:xfrm rot="939825">
            <a:off x="6583591" y="4810095"/>
            <a:ext cx="1833146" cy="41566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01" name="テキスト ボックス 10"/>
          <p:cNvSpPr txBox="1"/>
          <p:nvPr/>
        </p:nvSpPr>
        <p:spPr>
          <a:xfrm>
            <a:off x="3948910" y="3444238"/>
            <a:ext cx="1925330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せいし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mph" nodeType="clickEffect" presetSubtype="0" presetID="6" grpId="2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6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Class="entr" nodeType="afterEffect" presetSubtype="8" presetID="2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0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Class="entr" nodeType="after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4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6" grpId="2"/>
      <p:bldP build="whole" bldLvl="1" animBg="1" rev="0" advAuto="0" spid="300" grpId="5"/>
      <p:bldP build="whole" bldLvl="1" animBg="1" rev="0" advAuto="0" spid="301" grpId="4"/>
      <p:bldP build="whole" bldLvl="1" animBg="1" rev="0" advAuto="0" spid="299" grpId="3"/>
      <p:bldP build="whole" bldLvl="1" animBg="1" rev="0" advAuto="0" spid="29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タイトル 1"/>
          <p:cNvSpPr txBox="1"/>
          <p:nvPr>
            <p:ph type="title"/>
          </p:nvPr>
        </p:nvSpPr>
        <p:spPr>
          <a:xfrm>
            <a:off x="646111" y="452718"/>
            <a:ext cx="9404723" cy="140053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おんなの　ひとの　あかちゃんのもと</a:t>
            </a:r>
          </a:p>
        </p:txBody>
      </p:sp>
      <p:pic>
        <p:nvPicPr>
          <p:cNvPr id="304" name="図 5" descr="図 5"/>
          <p:cNvPicPr>
            <a:picLocks noChangeAspect="1"/>
          </p:cNvPicPr>
          <p:nvPr/>
        </p:nvPicPr>
        <p:blipFill>
          <a:blip r:embed="rId2">
            <a:extLst/>
          </a:blip>
          <a:srcRect l="0" t="30157" r="0" b="25900"/>
          <a:stretch>
            <a:fillRect/>
          </a:stretch>
        </p:blipFill>
        <p:spPr>
          <a:xfrm rot="5400000">
            <a:off x="5844473" y="2899789"/>
            <a:ext cx="5785511" cy="1906775"/>
          </a:xfrm>
          <a:prstGeom prst="rect">
            <a:avLst/>
          </a:prstGeom>
          <a:ln w="12700">
            <a:miter lim="400000"/>
          </a:ln>
        </p:spPr>
      </p:pic>
      <p:sp>
        <p:nvSpPr>
          <p:cNvPr id="305" name="ドーナツ 8"/>
          <p:cNvSpPr/>
          <p:nvPr/>
        </p:nvSpPr>
        <p:spPr>
          <a:xfrm>
            <a:off x="7783841" y="3214840"/>
            <a:ext cx="1764407" cy="1687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42" y="10800"/>
                </a:moveTo>
                <a:cubicBezTo>
                  <a:pt x="3042" y="15008"/>
                  <a:pt x="6515" y="18419"/>
                  <a:pt x="10800" y="18419"/>
                </a:cubicBezTo>
                <a:cubicBezTo>
                  <a:pt x="15085" y="18419"/>
                  <a:pt x="18558" y="15008"/>
                  <a:pt x="18558" y="10800"/>
                </a:cubicBezTo>
                <a:cubicBezTo>
                  <a:pt x="18558" y="6592"/>
                  <a:pt x="15085" y="3181"/>
                  <a:pt x="10800" y="3181"/>
                </a:cubicBezTo>
                <a:cubicBezTo>
                  <a:pt x="6515" y="3181"/>
                  <a:pt x="3042" y="6592"/>
                  <a:pt x="3042" y="10800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06" name="図 9" descr="図 9"/>
          <p:cNvPicPr>
            <a:picLocks noChangeAspect="1"/>
          </p:cNvPicPr>
          <p:nvPr/>
        </p:nvPicPr>
        <p:blipFill>
          <a:blip r:embed="rId3">
            <a:extLst/>
          </a:blip>
          <a:srcRect l="0" t="7757" r="0" b="4736"/>
          <a:stretch>
            <a:fillRect/>
          </a:stretch>
        </p:blipFill>
        <p:spPr>
          <a:xfrm>
            <a:off x="3347744" y="4058406"/>
            <a:ext cx="3353382" cy="22008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図 4" descr="図 4"/>
          <p:cNvPicPr>
            <a:picLocks noChangeAspect="1"/>
          </p:cNvPicPr>
          <p:nvPr/>
        </p:nvPicPr>
        <p:blipFill>
          <a:blip r:embed="rId4">
            <a:extLst/>
          </a:blip>
          <a:srcRect l="33940" t="4039" r="36818" b="61011"/>
          <a:stretch>
            <a:fillRect/>
          </a:stretch>
        </p:blipFill>
        <p:spPr>
          <a:xfrm>
            <a:off x="948454" y="1309491"/>
            <a:ext cx="1850165" cy="1658438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右矢印 10"/>
          <p:cNvSpPr/>
          <p:nvPr/>
        </p:nvSpPr>
        <p:spPr>
          <a:xfrm rot="2956073">
            <a:off x="1694927" y="3261592"/>
            <a:ext cx="1833147" cy="41566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09" name="右矢印 11"/>
          <p:cNvSpPr/>
          <p:nvPr/>
        </p:nvSpPr>
        <p:spPr>
          <a:xfrm rot="1426831">
            <a:off x="2132597" y="3080986"/>
            <a:ext cx="4622374" cy="41566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>
            <a:solidFill>
              <a:srgbClr val="7E9B2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0" name="テキスト ボックス 12"/>
          <p:cNvSpPr txBox="1"/>
          <p:nvPr/>
        </p:nvSpPr>
        <p:spPr>
          <a:xfrm>
            <a:off x="3367073" y="1653403"/>
            <a:ext cx="1925330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らんし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mph" nodeType="clickEffect" presetSubtype="0" presetID="6" grpId="2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6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Class="entr" nodeType="afterEffect" presetSubtype="8" presetID="2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0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Class="entr" nodeType="after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4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Class="entr" nodeType="afterEffect" presetSubtype="8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8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6" grpId="1"/>
      <p:bldP build="whole" bldLvl="1" animBg="1" rev="0" advAuto="0" spid="306" grpId="2"/>
      <p:bldP build="whole" bldLvl="1" animBg="1" rev="0" advAuto="0" spid="310" grpId="6"/>
      <p:bldP build="whole" bldLvl="1" animBg="1" rev="0" advAuto="0" spid="307" grpId="3"/>
      <p:bldP build="whole" bldLvl="1" animBg="1" rev="0" advAuto="0" spid="309" grpId="4"/>
      <p:bldP build="whole" bldLvl="1" animBg="1" rev="0" advAuto="0" spid="308" grpId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タイトル 1"/>
          <p:cNvSpPr txBox="1"/>
          <p:nvPr>
            <p:ph type="title"/>
          </p:nvPr>
        </p:nvSpPr>
        <p:spPr>
          <a:xfrm>
            <a:off x="646109" y="452718"/>
            <a:ext cx="10803209" cy="140053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あかちゃんは　どうやってうまれるの？？</a:t>
            </a:r>
          </a:p>
        </p:txBody>
      </p:sp>
      <p:pic>
        <p:nvPicPr>
          <p:cNvPr id="313" name="コンテンツ プレースホルダー 6" descr="コンテンツ プレースホルダー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56604" y="4378354"/>
            <a:ext cx="3173741" cy="238030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4" name="図 9" descr="図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59324" y="1592976"/>
            <a:ext cx="4793674" cy="359525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図 10" descr="図 10"/>
          <p:cNvPicPr>
            <a:picLocks noChangeAspect="1"/>
          </p:cNvPicPr>
          <p:nvPr/>
        </p:nvPicPr>
        <p:blipFill>
          <a:blip r:embed="rId4">
            <a:extLst/>
          </a:blip>
          <a:srcRect l="33940" t="4039" r="36817" b="61011"/>
          <a:stretch>
            <a:fillRect/>
          </a:stretch>
        </p:blipFill>
        <p:spPr>
          <a:xfrm>
            <a:off x="4866735" y="2418254"/>
            <a:ext cx="813630" cy="72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図 11" descr="図 11"/>
          <p:cNvPicPr>
            <a:picLocks noChangeAspect="1"/>
          </p:cNvPicPr>
          <p:nvPr/>
        </p:nvPicPr>
        <p:blipFill>
          <a:blip r:embed="rId5">
            <a:extLst/>
          </a:blip>
          <a:srcRect l="1060" t="41135" r="33940" b="47879"/>
          <a:stretch>
            <a:fillRect/>
          </a:stretch>
        </p:blipFill>
        <p:spPr>
          <a:xfrm rot="4562329">
            <a:off x="7552852" y="4539032"/>
            <a:ext cx="1618068" cy="2051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図 2" descr="図 2"/>
          <p:cNvPicPr>
            <a:picLocks noChangeAspect="1"/>
          </p:cNvPicPr>
          <p:nvPr/>
        </p:nvPicPr>
        <p:blipFill>
          <a:blip r:embed="rId6">
            <a:extLst/>
          </a:blip>
          <a:srcRect l="0" t="25253" r="0" b="0"/>
          <a:stretch>
            <a:fillRect/>
          </a:stretch>
        </p:blipFill>
        <p:spPr>
          <a:xfrm rot="16200000">
            <a:off x="2605177" y="2290240"/>
            <a:ext cx="2508948" cy="14065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2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path" nodeType="click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26818 -0.042133" origin="layout" pathEditMode="relative">
                                      <p:cBhvr>
                                        <p:cTn id="16" dur="2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path" nodeType="click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00000 0.000000 C -0.004950 0.000470 -0.033720 0.002090 -0.042060 0.003940 C -0.045960 0.004860 -0.049610 0.007180 -0.053520 0.008110 L -0.061460 0.010190 C -0.063670 0.010650 -0.066020 0.011350 -0.068230 0.012040 C -0.072660 0.013430 -0.073570 0.013660 -0.077340 0.016210 C -0.078320 0.016785 -0.079265 0.017480 -0.080209 0.018175 C -0.081153 0.018870 -0.082095 0.019565 -0.083070 0.020140 C -0.083590 0.020490 -0.084145 0.021013 -0.084716 0.021447 C -0.085287 0.021883 -0.085875 0.022230 -0.086460 0.022230 C -0.103125 0.022920 -0.119790 0.023265 -0.136456 0.023525 C -0.153123 0.023785 -0.169790 0.023960 -0.186460 0.024310 C -0.188935 0.024655 -0.191408 0.024827 -0.193864 0.025059 C -0.196320 0.025290 -0.198760 0.025580 -0.201170 0.026160 C -0.202540 0.026625 -0.203875 0.027320 -0.205193 0.028073 C -0.206510 0.028825 -0.207810 0.029635 -0.209110 0.030330 C -0.209700 0.030675 -0.210255 0.031080 -0.210825 0.031456 C -0.211395 0.031833 -0.211980 0.032180 -0.212630 0.032410 C -0.214845 0.032875 -0.217090 0.033165 -0.219351 0.033425 C -0.221613 0.033685 -0.223890 0.033915 -0.226170 0.034260 C -0.227540 0.034495 -0.228875 0.034958 -0.230193 0.035391 C -0.231510 0.035825 -0.232810 0.036230 -0.234110 0.036350 C -0.242120 0.037275 -0.250097 0.037968 -0.258057 0.038603 C -0.266018 0.039237 -0.273960 0.039815 -0.281900 0.040510 L -0.330730 0.038430 C -0.331510 0.038315 -0.332257 0.037968 -0.333006 0.037563 C -0.333755 0.037158 -0.334505 0.036695 -0.335290 0.036350 C -0.336265 0.036000 -0.337208 0.035652 -0.338151 0.035305 C -0.339095 0.034958 -0.340040 0.034610 -0.341020 0.034260 C -0.342450 0.032870 -0.344400 0.032410 -0.345570 0.030330 C -0.347140 0.027550 -0.347660 0.023380 -0.348960 0.020140 C -0.350260 0.017130 -0.352080 0.015050 -0.353520 0.012040 C -0.358590 0.001620 -0.352600 0.009730 -0.359110 0.002090 C -0.359900 -0.000690 -0.360290 -0.003930 -0.361460 -0.006010 C -0.362630 -0.008100 -0.364580 -0.008560 -0.366020 -0.010180 C -0.366605 -0.010760 -0.367157 -0.011398 -0.367710 -0.012064 C -0.368263 -0.012730 -0.368815 -0.013425 -0.369400 -0.014120 C -0.370440 -0.016895 -0.371093 -0.018340 -0.371583 -0.019902 C -0.372073 -0.021465 -0.372400 -0.023145 -0.372790 -0.026390 C -0.373050 -0.028355 -0.373147 -0.030380 -0.373278 -0.032405 C -0.373407 -0.034430 -0.373570 -0.036455 -0.373960 -0.038420 C -0.374155 -0.039345 -0.374708 -0.040330 -0.375211 -0.041084 C -0.375715 -0.041838 -0.376170 -0.042360 -0.376170 -0.042360 L -0.376170 -0.042360 C -0.376755 -0.050115 -0.377243 -0.057927 -0.377780 -0.065711 C -0.378318 -0.073495 -0.378905 -0.081250 -0.379690 -0.088890 C -0.379885 -0.091320 -0.380275 -0.093692 -0.380698 -0.096036 C -0.381120 -0.098380 -0.381575 -0.100695 -0.381900 -0.103010 C -0.382420 -0.107290 -0.382875 -0.112903 -0.383249 -0.118429 C -0.383622 -0.123955 -0.383915 -0.129395 -0.384110 -0.133330 C -0.383850 -0.164350 -0.383850 -0.195370 -0.383070 -0.226390 C -0.382810 -0.235880 -0.382420 -0.245600 -0.380730 -0.254630 C -0.380665 -0.255090 -0.379817 -0.259312 -0.378986 -0.263825 C -0.378155 -0.268338 -0.377340 -0.273140 -0.377340 -0.274760 C -0.377145 -0.292935 -0.377145 -0.311107 -0.377194 -0.329279 C -0.377243 -0.347450 -0.377340 -0.365620 -0.377340 -0.383790 L -0.377340 -0.383790" origin="layout" pathEditMode="relative">
                                      <p:cBhvr>
                                        <p:cTn id="20" dur="2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5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path" nodeType="clickEffect" presetSubtype="0" presetID="-1" grpId="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00516 0.393754" origin="layout" pathEditMode="relative">
                                      <p:cBhvr>
                                        <p:cTn id="29" dur="2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5" grpId="1"/>
      <p:bldP build="whole" bldLvl="1" animBg="1" rev="0" advAuto="0" spid="317" grpId="5"/>
      <p:bldP build="whole" bldLvl="1" animBg="1" rev="0" advAuto="0" spid="316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タイトル 1"/>
          <p:cNvSpPr txBox="1"/>
          <p:nvPr>
            <p:ph type="title"/>
          </p:nvPr>
        </p:nvSpPr>
        <p:spPr>
          <a:xfrm>
            <a:off x="658811" y="135218"/>
            <a:ext cx="9404723" cy="1400531"/>
          </a:xfrm>
          <a:prstGeom prst="rect">
            <a:avLst/>
          </a:prstGeom>
        </p:spPr>
        <p:txBody>
          <a:bodyPr/>
          <a:lstStyle/>
          <a:p>
            <a:pPr algn="ctr" defTabSz="411479">
              <a:defRPr sz="3780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あかちゃんが　うまれるまでに</a:t>
            </a:r>
            <a:br>
              <a:rPr>
                <a:latin typeface="+mj-lt"/>
                <a:ea typeface="+mj-ea"/>
                <a:cs typeface="+mj-cs"/>
                <a:sym typeface="Helvetica"/>
              </a:rPr>
            </a:br>
            <a:r>
              <a:rPr>
                <a:solidFill>
                  <a:srgbClr val="FFFF00"/>
                </a:solidFill>
                <a:latin typeface="+mj-lt"/>
                <a:ea typeface="+mj-ea"/>
                <a:cs typeface="+mj-cs"/>
                <a:sym typeface="Helvetica"/>
              </a:rPr>
              <a:t>たいせつなこと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は？</a:t>
            </a:r>
          </a:p>
        </p:txBody>
      </p:sp>
      <p:sp>
        <p:nvSpPr>
          <p:cNvPr id="320" name="テキスト ボックス 3"/>
          <p:cNvSpPr txBox="1"/>
          <p:nvPr/>
        </p:nvSpPr>
        <p:spPr>
          <a:xfrm>
            <a:off x="1018309" y="1853247"/>
            <a:ext cx="9850582" cy="1031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>
                <a:solidFill>
                  <a:srgbClr val="FFFFFF"/>
                </a:solidFill>
              </a:defRPr>
            </a:pPr>
            <a:r>
              <a:t>①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おとこのひと　と　おんなのひと　の　からだのなかで　　　　　</a:t>
            </a:r>
            <a:r>
              <a:rPr sz="3200">
                <a:solidFill>
                  <a:srgbClr val="FF40FF"/>
                </a:solidFill>
                <a:latin typeface="+mj-lt"/>
                <a:ea typeface="+mj-ea"/>
                <a:cs typeface="+mj-cs"/>
                <a:sym typeface="Helvetica"/>
              </a:rPr>
              <a:t>あかちゃんのもと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が　つくられる</a:t>
            </a:r>
          </a:p>
        </p:txBody>
      </p:sp>
      <p:sp>
        <p:nvSpPr>
          <p:cNvPr id="321" name="テキスト ボックス 9"/>
          <p:cNvSpPr txBox="1"/>
          <p:nvPr/>
        </p:nvSpPr>
        <p:spPr>
          <a:xfrm>
            <a:off x="959427" y="3559414"/>
            <a:ext cx="10273146" cy="1031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>
                <a:solidFill>
                  <a:srgbClr val="FFFFFF"/>
                </a:solidFill>
              </a:defRPr>
            </a:pPr>
            <a:r>
              <a:t>②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おとこのひと　と　おんなのひと　が　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>
              <a:defRPr sz="2800">
                <a:solidFill>
                  <a:srgbClr val="FFFFFF"/>
                </a:solidFill>
              </a:defRPr>
            </a:pPr>
            <a:r>
              <a:rPr sz="3200">
                <a:solidFill>
                  <a:srgbClr val="FF40FF"/>
                </a:solidFill>
                <a:latin typeface="+mj-lt"/>
                <a:ea typeface="+mj-ea"/>
                <a:cs typeface="+mj-cs"/>
                <a:sym typeface="Helvetica"/>
              </a:rPr>
              <a:t>ちからをあわせて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　あかちゃんが　できる</a:t>
            </a:r>
          </a:p>
        </p:txBody>
      </p:sp>
      <p:sp>
        <p:nvSpPr>
          <p:cNvPr id="322" name="テキスト ボックス 10"/>
          <p:cNvSpPr txBox="1"/>
          <p:nvPr/>
        </p:nvSpPr>
        <p:spPr>
          <a:xfrm>
            <a:off x="980208" y="5264727"/>
            <a:ext cx="10979729" cy="1031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>
                <a:solidFill>
                  <a:srgbClr val="FFFFFF"/>
                </a:solidFill>
              </a:defRPr>
            </a:pPr>
            <a:r>
              <a:t>③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おとこのひと　と　おんなのひと　</a:t>
            </a:r>
          </a:p>
          <a:p>
            <a:pPr>
              <a:defRPr sz="3200">
                <a:solidFill>
                  <a:srgbClr val="FF0000"/>
                </a:solidFill>
              </a:defRPr>
            </a:pPr>
            <a:r>
              <a:rPr>
                <a:solidFill>
                  <a:srgbClr val="FF40FF"/>
                </a:solidFill>
                <a:latin typeface="+mj-lt"/>
                <a:ea typeface="+mj-ea"/>
                <a:cs typeface="+mj-cs"/>
                <a:sym typeface="Helvetica"/>
              </a:rPr>
              <a:t>おたがい　あいてを　たいせつ</a:t>
            </a:r>
            <a:r>
              <a:rPr sz="28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rPr>
              <a:t>に　おもっていないといけない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2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7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1" grpId="2"/>
      <p:bldP build="whole" bldLvl="1" animBg="1" rev="0" advAuto="0" spid="320" grpId="1"/>
      <p:bldP build="whole" bldLvl="1" animBg="1" rev="0" advAuto="0" spid="322" grpId="3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イオン">
  <a:themeElements>
    <a:clrScheme name="イオン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0000FF"/>
      </a:hlink>
      <a:folHlink>
        <a:srgbClr val="FF00FF"/>
      </a:folHlink>
    </a:clrScheme>
    <a:fontScheme name="イオン">
      <a:majorFont>
        <a:latin typeface="Helvetica"/>
        <a:ea typeface="Helvetica"/>
        <a:cs typeface="Helvetica"/>
      </a:majorFont>
      <a:minorFont>
        <a:latin typeface="Century Gothic"/>
        <a:ea typeface="Century Gothic"/>
        <a:cs typeface="Century Gothic"/>
      </a:minorFont>
    </a:fontScheme>
    <a:fmtScheme name="イオン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9050" cap="rnd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4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9050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イオン">
  <a:themeElements>
    <a:clrScheme name="イオン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0000FF"/>
      </a:hlink>
      <a:folHlink>
        <a:srgbClr val="FF00FF"/>
      </a:folHlink>
    </a:clrScheme>
    <a:fontScheme name="イオン">
      <a:majorFont>
        <a:latin typeface="Helvetica"/>
        <a:ea typeface="Helvetica"/>
        <a:cs typeface="Helvetica"/>
      </a:majorFont>
      <a:minorFont>
        <a:latin typeface="Century Gothic"/>
        <a:ea typeface="Century Gothic"/>
        <a:cs typeface="Century Gothic"/>
      </a:minorFont>
    </a:fontScheme>
    <a:fmtScheme name="イオン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9050" cap="rnd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4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9050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