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media/image1.jpeg" ContentType="image/jpe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media/image2.jpeg" ContentType="image/jpeg"/>
  <Override PartName="/ppt/theme/theme2.xml" ContentType="application/vnd.openxmlformats-officedocument.theme+xml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57554B"/>
        </a:solidFill>
        <a:effectLst/>
        <a:uFillTx/>
        <a:latin typeface="Hoefler Text"/>
        <a:ea typeface="Hoefler Text"/>
        <a:cs typeface="Hoefler Text"/>
        <a:sym typeface="Hoefler Text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57554B"/>
        </a:solidFill>
        <a:effectLst/>
        <a:uFillTx/>
        <a:latin typeface="Hoefler Text"/>
        <a:ea typeface="Hoefler Text"/>
        <a:cs typeface="Hoefler Text"/>
        <a:sym typeface="Hoefler Text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57554B"/>
        </a:solidFill>
        <a:effectLst/>
        <a:uFillTx/>
        <a:latin typeface="Hoefler Text"/>
        <a:ea typeface="Hoefler Text"/>
        <a:cs typeface="Hoefler Text"/>
        <a:sym typeface="Hoefler Text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57554B"/>
        </a:solidFill>
        <a:effectLst/>
        <a:uFillTx/>
        <a:latin typeface="Hoefler Text"/>
        <a:ea typeface="Hoefler Text"/>
        <a:cs typeface="Hoefler Text"/>
        <a:sym typeface="Hoefler Text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57554B"/>
        </a:solidFill>
        <a:effectLst/>
        <a:uFillTx/>
        <a:latin typeface="Hoefler Text"/>
        <a:ea typeface="Hoefler Text"/>
        <a:cs typeface="Hoefler Text"/>
        <a:sym typeface="Hoefler Text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57554B"/>
        </a:solidFill>
        <a:effectLst/>
        <a:uFillTx/>
        <a:latin typeface="Hoefler Text"/>
        <a:ea typeface="Hoefler Text"/>
        <a:cs typeface="Hoefler Text"/>
        <a:sym typeface="Hoefler Text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57554B"/>
        </a:solidFill>
        <a:effectLst/>
        <a:uFillTx/>
        <a:latin typeface="Hoefler Text"/>
        <a:ea typeface="Hoefler Text"/>
        <a:cs typeface="Hoefler Text"/>
        <a:sym typeface="Hoefler Text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57554B"/>
        </a:solidFill>
        <a:effectLst/>
        <a:uFillTx/>
        <a:latin typeface="Hoefler Text"/>
        <a:ea typeface="Hoefler Text"/>
        <a:cs typeface="Hoefler Text"/>
        <a:sym typeface="Hoefler Text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57554B"/>
        </a:solidFill>
        <a:effectLst/>
        <a:uFillTx/>
        <a:latin typeface="Hoefler Text"/>
        <a:ea typeface="Hoefler Text"/>
        <a:cs typeface="Hoefler Text"/>
        <a:sym typeface="Hoefler Tex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oefler Text"/>
          <a:ea typeface="Hoefler Text"/>
          <a:cs typeface="Hoefler Text"/>
        </a:font>
        <a:srgbClr val="6C6A67"/>
      </a:tcTxStyle>
      <a:tcStyle>
        <a:tcBdr>
          <a:left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83714F">
              <a:alpha val="8000"/>
            </a:srgbClr>
          </a:solidFill>
        </a:fill>
      </a:tcStyle>
    </a:band2H>
    <a:firstCol>
      <a:tcTxStyle b="off" i="off">
        <a:font>
          <a:latin typeface="Hoefler Text"/>
          <a:ea typeface="Hoefler Text"/>
          <a:cs typeface="Hoefler Text"/>
        </a:font>
        <a:srgbClr val="FFFFFF"/>
      </a:tcTxStyle>
      <a:tcStyle>
        <a:tcBdr>
          <a:left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oefler Text"/>
          <a:ea typeface="Hoefler Text"/>
          <a:cs typeface="Hoefler Text"/>
        </a:font>
        <a:srgbClr val="6C6A67"/>
      </a:tcTxStyle>
      <a:tcStyle>
        <a:tcBdr>
          <a:left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right>
          <a:top>
            <a:ln w="508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oefler Text"/>
          <a:ea typeface="Hoefler Text"/>
          <a:cs typeface="Hoefler Text"/>
        </a:font>
        <a:srgbClr val="FFFFFF"/>
      </a:tcTxStyle>
      <a:tcStyle>
        <a:tcBdr>
          <a:left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83714F">
                  <a:alpha val="3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Hoefler Text"/>
          <a:ea typeface="Hoefler Text"/>
          <a:cs typeface="Hoefler Text"/>
        </a:font>
        <a:srgbClr val="6C6A67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DCDBCC">
              <a:alpha val="54000"/>
            </a:srgbClr>
          </a:solidFill>
        </a:fill>
      </a:tcStyle>
    </a:band2H>
    <a:firstCol>
      <a:tcTxStyle b="off" i="off">
        <a:font>
          <a:latin typeface="Hoefler Text"/>
          <a:ea typeface="Hoefler Text"/>
          <a:cs typeface="Hoefler Text"/>
        </a:font>
        <a:srgbClr val="F3F1D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F3F1D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oefler Text"/>
          <a:ea typeface="Hoefler Text"/>
          <a:cs typeface="Hoefler Text"/>
        </a:font>
        <a:srgbClr val="F3F1D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F3F1D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oefler Text"/>
          <a:ea typeface="Hoefler Text"/>
          <a:cs typeface="Hoefler Text"/>
        </a:font>
        <a:srgbClr val="F3F1D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F3F1D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 b="off" i="off">
        <a:font>
          <a:latin typeface="Hoefler Text"/>
          <a:ea typeface="Hoefler Text"/>
          <a:cs typeface="Hoefler Text"/>
        </a:font>
        <a:srgbClr val="6C6A67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B2B1A5">
                  <a:alpha val="8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B2B1A5">
                  <a:alpha val="8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B2B1A5">
                  <a:alpha val="8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DCDBCC">
              <a:alpha val="80000"/>
            </a:srgbClr>
          </a:solidFill>
        </a:fill>
      </a:tcStyle>
    </a:band2H>
    <a:firstCol>
      <a:tcTxStyle b="off" i="off">
        <a:font>
          <a:latin typeface="Hoefler Text"/>
          <a:ea typeface="Hoefler Text"/>
          <a:cs typeface="Hoefler Tex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B2B1A5">
                  <a:alpha val="8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oefler Text"/>
          <a:ea typeface="Hoefler Text"/>
          <a:cs typeface="Hoefler Text"/>
        </a:font>
        <a:srgbClr val="6C6A6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B2B1A5">
                  <a:alpha val="80000"/>
                </a:srgbClr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B2B1A5">
                  <a:alpha val="80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oefler Text"/>
          <a:ea typeface="Hoefler Text"/>
          <a:cs typeface="Hoefler Tex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B2B1A5">
                  <a:alpha val="80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CF821DB8-F4EB-4A41-A1BA-3FCAFE7338EE}" styleName="">
    <a:tblBg/>
    <a:wholeTbl>
      <a:tcTxStyle b="off" i="off">
        <a:font>
          <a:latin typeface="Hoefler Text"/>
          <a:ea typeface="Hoefler Text"/>
          <a:cs typeface="Hoefler Text"/>
        </a:font>
        <a:srgbClr val="6C6A6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AAA6A2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AAA6A2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AAA6A2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DAE5E5">
              <a:alpha val="69000"/>
            </a:srgbClr>
          </a:solidFill>
        </a:fill>
      </a:tcStyle>
    </a:band2H>
    <a:firstCol>
      <a:tcTxStyle b="off" i="off">
        <a:font>
          <a:latin typeface="Hoefler Text"/>
          <a:ea typeface="Hoefler Text"/>
          <a:cs typeface="Hoefler Text"/>
        </a:font>
        <a:srgbClr val="6C6A6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AAA6A2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AAA6A2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AAA6A2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oefler Text"/>
          <a:ea typeface="Hoefler Text"/>
          <a:cs typeface="Hoefler Text"/>
        </a:font>
        <a:srgbClr val="F3F1D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F3F1D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oefler Text"/>
          <a:ea typeface="Hoefler Text"/>
          <a:cs typeface="Hoefler Text"/>
        </a:font>
        <a:srgbClr val="F3F1D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0" cap="flat">
              <a:noFill/>
              <a:miter lim="400000"/>
            </a:ln>
          </a:bottom>
          <a:insideH>
            <a:ln w="12700" cap="flat">
              <a:solidFill>
                <a:srgbClr val="F3F1D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33BA23B1-9221-436E-865A-0063620EA4FD}" styleName="">
    <a:tblBg/>
    <a:wholeTbl>
      <a:tcTxStyle b="off" i="off">
        <a:font>
          <a:latin typeface="Hoefler Text"/>
          <a:ea typeface="Hoefler Text"/>
          <a:cs typeface="Hoefler Text"/>
        </a:font>
        <a:srgbClr val="6C6A67"/>
      </a:tcTxStyle>
      <a:tcStyle>
        <a:tcBdr>
          <a:left>
            <a:ln w="25400" cap="flat">
              <a:solidFill>
                <a:srgbClr val="DCDBCC">
                  <a:alpha val="80000"/>
                </a:srgbClr>
              </a:solidFill>
              <a:custDash>
                <a:ds d="200000" sp="200000"/>
              </a:custDash>
              <a:miter lim="400000"/>
            </a:ln>
          </a:left>
          <a:right>
            <a:ln w="25400" cap="flat">
              <a:solidFill>
                <a:srgbClr val="DCDBCC">
                  <a:alpha val="80000"/>
                </a:srgbClr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DCDBCC">
                  <a:alpha val="80000"/>
                </a:srgbClr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DEDEDF">
              <a:alpha val="76000"/>
            </a:srgbClr>
          </a:solidFill>
        </a:fill>
      </a:tcStyle>
    </a:band2H>
    <a:firstCol>
      <a:tcTxStyle b="off" i="off">
        <a:font>
          <a:latin typeface="Hoefler Text"/>
          <a:ea typeface="Hoefler Text"/>
          <a:cs typeface="Hoefler Text"/>
        </a:font>
        <a:srgbClr val="F3F1DF"/>
      </a:tcTxStyle>
      <a:tcStyle>
        <a:tcBdr>
          <a:left>
            <a:ln w="12700" cap="flat">
              <a:noFill/>
              <a:miter lim="400000"/>
            </a:ln>
          </a:left>
          <a:right>
            <a:ln w="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B2B1A5">
                  <a:alpha val="8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oefler Text"/>
          <a:ea typeface="Hoefler Text"/>
          <a:cs typeface="Hoefler Text"/>
        </a:font>
        <a:srgbClr val="F3F1D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B2B1A5">
                  <a:alpha val="80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oefler Text"/>
          <a:ea typeface="Hoefler Text"/>
          <a:cs typeface="Hoefler Text"/>
        </a:font>
        <a:srgbClr val="F3F1D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B2B1A5">
                  <a:alpha val="80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2708684C-4D16-4618-839F-0558EEFCDFE6}" styleName="">
    <a:tblBg/>
    <a:wholeTbl>
      <a:tcTxStyle b="off" i="off">
        <a:font>
          <a:latin typeface="Hoefler Text"/>
          <a:ea typeface="Hoefler Text"/>
          <a:cs typeface="Hoefler Text"/>
        </a:font>
        <a:srgbClr val="6C6A67"/>
      </a:tcTxStyle>
      <a:tcStyle>
        <a:tcBdr>
          <a:left>
            <a:ln w="25400" cap="flat">
              <a:solidFill>
                <a:srgbClr val="6C6A67">
                  <a:alpha val="70000"/>
                </a:srgbClr>
              </a:solidFill>
              <a:custDash>
                <a:ds d="200000" sp="200000"/>
              </a:custDash>
              <a:miter lim="400000"/>
            </a:ln>
          </a:left>
          <a:right>
            <a:ln w="25400" cap="flat">
              <a:solidFill>
                <a:srgbClr val="6C6A67">
                  <a:alpha val="70000"/>
                </a:srgbClr>
              </a:solidFill>
              <a:custDash>
                <a:ds d="200000" sp="200000"/>
              </a:custDash>
              <a:miter lim="400000"/>
            </a:ln>
          </a:right>
          <a:top>
            <a:ln w="25400" cap="flat">
              <a:solidFill>
                <a:srgbClr val="6C6A67">
                  <a:alpha val="70000"/>
                </a:srgbClr>
              </a:solidFill>
              <a:custDash>
                <a:ds d="200000" sp="200000"/>
              </a:custDash>
              <a:miter lim="400000"/>
            </a:ln>
          </a:top>
          <a:bottom>
            <a:ln w="25400" cap="flat">
              <a:solidFill>
                <a:srgbClr val="6C6A67">
                  <a:alpha val="70000"/>
                </a:srgbClr>
              </a:solidFill>
              <a:custDash>
                <a:ds d="200000" sp="200000"/>
              </a:custDash>
              <a:miter lim="400000"/>
            </a:ln>
          </a:bottom>
          <a:insideH>
            <a:ln w="25400" cap="flat">
              <a:solidFill>
                <a:srgbClr val="6C6A67">
                  <a:alpha val="70000"/>
                </a:srgbClr>
              </a:solidFill>
              <a:custDash>
                <a:ds d="200000" sp="200000"/>
              </a:custDash>
              <a:miter lim="400000"/>
            </a:ln>
          </a:insideH>
          <a:insideV>
            <a:ln w="25400" cap="flat">
              <a:solidFill>
                <a:srgbClr val="6C6A67">
                  <a:alpha val="70000"/>
                </a:srgbClr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DCDBCC">
              <a:alpha val="80000"/>
            </a:srgbClr>
          </a:solidFill>
        </a:fill>
      </a:tcStyle>
    </a:band2H>
    <a:firstCol>
      <a:tcTxStyle b="off" i="off">
        <a:font>
          <a:latin typeface="Hoefler Text"/>
          <a:ea typeface="Hoefler Text"/>
          <a:cs typeface="Hoefler Text"/>
        </a:font>
        <a:srgbClr val="6C6A67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6C6A67">
                  <a:alpha val="70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6C6A67">
                  <a:alpha val="70000"/>
                </a:srgbClr>
              </a:solidFill>
              <a:custDash>
                <a:ds d="200000" sp="200000"/>
              </a:custDash>
              <a:miter lim="400000"/>
            </a:ln>
          </a:top>
          <a:bottom>
            <a:ln w="25400" cap="flat">
              <a:solidFill>
                <a:srgbClr val="6C6A67">
                  <a:alpha val="70000"/>
                </a:srgbClr>
              </a:solidFill>
              <a:custDash>
                <a:ds d="200000" sp="200000"/>
              </a:custDash>
              <a:miter lim="400000"/>
            </a:ln>
          </a:bottom>
          <a:insideH>
            <a:ln w="25400" cap="flat">
              <a:solidFill>
                <a:srgbClr val="6C6A67">
                  <a:alpha val="70000"/>
                </a:srgbClr>
              </a:solidFill>
              <a:custDash>
                <a:ds d="200000" sp="200000"/>
              </a:custDash>
              <a:miter lim="400000"/>
            </a:ln>
          </a:insideH>
          <a:insideV>
            <a:ln w="25400" cap="flat">
              <a:solidFill>
                <a:srgbClr val="6C6A67">
                  <a:alpha val="7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oefler Text"/>
          <a:ea typeface="Hoefler Text"/>
          <a:cs typeface="Hoefler Text"/>
        </a:font>
        <a:srgbClr val="6C6A67"/>
      </a:tcTxStyle>
      <a:tcStyle>
        <a:tcBdr>
          <a:left>
            <a:ln w="25400" cap="flat">
              <a:solidFill>
                <a:srgbClr val="6C6A67">
                  <a:alpha val="70000"/>
                </a:srgbClr>
              </a:solidFill>
              <a:custDash>
                <a:ds d="200000" sp="200000"/>
              </a:custDash>
              <a:miter lim="400000"/>
            </a:ln>
          </a:left>
          <a:right>
            <a:ln w="25400" cap="flat">
              <a:solidFill>
                <a:srgbClr val="6C6A67">
                  <a:alpha val="70000"/>
                </a:srgbClr>
              </a:solidFill>
              <a:custDash>
                <a:ds d="200000" sp="200000"/>
              </a:custDash>
              <a:miter lim="400000"/>
            </a:ln>
          </a:right>
          <a:top>
            <a:ln w="25400" cap="flat">
              <a:solidFill>
                <a:srgbClr val="6C6A67">
                  <a:alpha val="70000"/>
                </a:srgbClr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6C6A67">
                  <a:alpha val="7000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6C6A67">
                  <a:alpha val="70000"/>
                </a:srgbClr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oefler Text"/>
          <a:ea typeface="Hoefler Text"/>
          <a:cs typeface="Hoefler Text"/>
        </a:font>
        <a:srgbClr val="6C6A67"/>
      </a:tcTxStyle>
      <a:tcStyle>
        <a:tcBdr>
          <a:left>
            <a:ln w="25400" cap="flat">
              <a:solidFill>
                <a:srgbClr val="6C6A67">
                  <a:alpha val="70000"/>
                </a:srgbClr>
              </a:solidFill>
              <a:custDash>
                <a:ds d="200000" sp="200000"/>
              </a:custDash>
              <a:miter lim="400000"/>
            </a:ln>
          </a:left>
          <a:right>
            <a:ln w="25400" cap="flat">
              <a:solidFill>
                <a:srgbClr val="6C6A67">
                  <a:alpha val="70000"/>
                </a:srgbClr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6C6A67">
                  <a:alpha val="7000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6C6A67">
                  <a:alpha val="7000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6C6A67">
                  <a:alpha val="70000"/>
                </a:srgbClr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40" Type="http://schemas.openxmlformats.org/officeDocument/2006/relationships/slide" Target="slides/slide33.xml"/><Relationship Id="rId41" Type="http://schemas.openxmlformats.org/officeDocument/2006/relationships/slide" Target="slides/slide34.xml"/><Relationship Id="rId42" Type="http://schemas.openxmlformats.org/officeDocument/2006/relationships/slide" Target="slides/slide35.xml"/><Relationship Id="rId43" Type="http://schemas.openxmlformats.org/officeDocument/2006/relationships/slide" Target="slides/slide36.xml"/><Relationship Id="rId44" Type="http://schemas.openxmlformats.org/officeDocument/2006/relationships/slide" Target="slides/slide37.xml"/><Relationship Id="rId45" Type="http://schemas.openxmlformats.org/officeDocument/2006/relationships/slide" Target="slides/slide38.xml"/><Relationship Id="rId46" Type="http://schemas.openxmlformats.org/officeDocument/2006/relationships/slide" Target="slides/slide39.xml"/><Relationship Id="rId47" Type="http://schemas.openxmlformats.org/officeDocument/2006/relationships/slide" Target="slides/slide40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7" name="Shape 13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1pPr>
    <a:lvl2pPr indent="2286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2pPr>
    <a:lvl3pPr indent="4572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3pPr>
    <a:lvl4pPr indent="6858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4pPr>
    <a:lvl5pPr indent="9144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5pPr>
    <a:lvl6pPr indent="11430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6pPr>
    <a:lvl7pPr indent="13716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7pPr>
    <a:lvl8pPr indent="16002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8pPr>
    <a:lvl9pPr indent="18288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Relationship Id="rId3" Type="http://schemas.openxmlformats.org/officeDocument/2006/relationships/image" Target="../media/image3.png"/><Relationship Id="rId4" Type="http://schemas.openxmlformats.org/officeDocument/2006/relationships/image" Target="../media/image4.png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Relationship Id="rId3" Type="http://schemas.openxmlformats.org/officeDocument/2006/relationships/image" Target="../media/image3.png"/><Relationship Id="rId4" Type="http://schemas.openxmlformats.org/officeDocument/2006/relationships/image" Target="../media/image4.png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Relationship Id="rId3" Type="http://schemas.openxmlformats.org/officeDocument/2006/relationships/image" Target="../media/image3.png"/><Relationship Id="rId4" Type="http://schemas.openxmlformats.org/officeDocument/2006/relationships/image" Target="../media/image4.png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0" showMasterPhAnim="1">
  <p:cSld name="タイトル&amp;サブタイトル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グループ"/>
          <p:cNvGrpSpPr/>
          <p:nvPr/>
        </p:nvGrpSpPr>
        <p:grpSpPr>
          <a:xfrm>
            <a:off x="5130800" y="6807200"/>
            <a:ext cx="14122400" cy="127000"/>
            <a:chOff x="0" y="0"/>
            <a:chExt cx="14122400" cy="127000"/>
          </a:xfrm>
        </p:grpSpPr>
        <p:pic>
          <p:nvPicPr>
            <p:cNvPr id="12" name="typesetflourish_shape_big.pdf" descr="typesetflourish_shape_big.pdf"/>
            <p:cNvPicPr>
              <a:picLocks noChangeAspect="0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6845300" y="0"/>
              <a:ext cx="431800" cy="1270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3" name="typesetflourish_line.pdf" descr="typesetflourish_line.pdf"/>
            <p:cNvPicPr>
              <a:picLocks noChangeAspect="0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63500"/>
              <a:ext cx="6845300" cy="127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" name="typesetflourish_line.pdf" descr="typesetflourish_line.pdf"/>
            <p:cNvPicPr>
              <a:picLocks noChangeAspect="0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 rot="10800000">
              <a:off x="7277100" y="63500"/>
              <a:ext cx="6845300" cy="127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6" name="タイトルテキスト"/>
          <p:cNvSpPr txBox="1"/>
          <p:nvPr>
            <p:ph type="title"/>
          </p:nvPr>
        </p:nvSpPr>
        <p:spPr>
          <a:xfrm>
            <a:off x="2095500" y="3213100"/>
            <a:ext cx="20193000" cy="3568700"/>
          </a:xfrm>
          <a:prstGeom prst="rect">
            <a:avLst/>
          </a:prstGeom>
        </p:spPr>
        <p:txBody>
          <a:bodyPr anchor="b"/>
          <a:lstStyle/>
          <a:p>
            <a:pPr/>
            <a:r>
              <a:t>タイトルテキスト</a:t>
            </a:r>
          </a:p>
        </p:txBody>
      </p:sp>
      <p:sp>
        <p:nvSpPr>
          <p:cNvPr id="17" name="本文レベル1…"/>
          <p:cNvSpPr txBox="1"/>
          <p:nvPr>
            <p:ph type="body" sz="quarter" idx="1"/>
          </p:nvPr>
        </p:nvSpPr>
        <p:spPr>
          <a:xfrm>
            <a:off x="2095500" y="7086600"/>
            <a:ext cx="20193000" cy="1790700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90000"/>
              </a:lnSpc>
              <a:spcBef>
                <a:spcPts val="1700"/>
              </a:spcBef>
              <a:buSzTx/>
              <a:buNone/>
              <a:defRPr sz="50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1pPr>
            <a:lvl2pPr marL="0" indent="0" algn="ctr">
              <a:lnSpc>
                <a:spcPct val="90000"/>
              </a:lnSpc>
              <a:spcBef>
                <a:spcPts val="1700"/>
              </a:spcBef>
              <a:buSzTx/>
              <a:buNone/>
              <a:defRPr sz="50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2pPr>
            <a:lvl3pPr marL="0" indent="0" algn="ctr">
              <a:lnSpc>
                <a:spcPct val="90000"/>
              </a:lnSpc>
              <a:spcBef>
                <a:spcPts val="1700"/>
              </a:spcBef>
              <a:buSzTx/>
              <a:buNone/>
              <a:defRPr sz="50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3pPr>
            <a:lvl4pPr marL="0" indent="0" algn="ctr">
              <a:lnSpc>
                <a:spcPct val="90000"/>
              </a:lnSpc>
              <a:spcBef>
                <a:spcPts val="1700"/>
              </a:spcBef>
              <a:buSzTx/>
              <a:buNone/>
              <a:defRPr sz="50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4pPr>
            <a:lvl5pPr marL="0" indent="0" algn="ctr">
              <a:lnSpc>
                <a:spcPct val="90000"/>
              </a:lnSpc>
              <a:spcBef>
                <a:spcPts val="1700"/>
              </a:spcBef>
              <a:buSzTx/>
              <a:buNone/>
              <a:defRPr sz="50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18" name="スライド番号"/>
          <p:cNvSpPr txBox="1"/>
          <p:nvPr>
            <p:ph type="sldNum" sz="quarter" idx="2"/>
          </p:nvPr>
        </p:nvSpPr>
        <p:spPr>
          <a:xfrm>
            <a:off x="12033677" y="13195300"/>
            <a:ext cx="340462" cy="482600"/>
          </a:xfrm>
          <a:prstGeom prst="rect">
            <a:avLst/>
          </a:prstGeom>
          <a:noFill/>
        </p:spPr>
        <p:txBody>
          <a:bodyPr/>
          <a:lstStyle>
            <a:lvl1pPr>
              <a:defRPr>
                <a:solidFill>
                  <a:srgbClr val="FAEFE0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引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–Johnny Appleseed"/>
          <p:cNvSpPr txBox="1"/>
          <p:nvPr>
            <p:ph type="body" sz="quarter" idx="21"/>
          </p:nvPr>
        </p:nvSpPr>
        <p:spPr>
          <a:xfrm>
            <a:off x="2387600" y="8953500"/>
            <a:ext cx="19621500" cy="8001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i="1" sz="4600"/>
            </a:lvl1pPr>
          </a:lstStyle>
          <a:p>
            <a:pPr/>
            <a:r>
              <a:t>–Johnny Appleseed</a:t>
            </a:r>
          </a:p>
        </p:txBody>
      </p:sp>
      <p:sp>
        <p:nvSpPr>
          <p:cNvPr id="107" name="“ここに引用を入力してください。”"/>
          <p:cNvSpPr txBox="1"/>
          <p:nvPr>
            <p:ph type="body" sz="quarter" idx="22"/>
          </p:nvPr>
        </p:nvSpPr>
        <p:spPr>
          <a:xfrm>
            <a:off x="2387600" y="6089650"/>
            <a:ext cx="19621500" cy="8001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4600"/>
              </a:spcBef>
              <a:buSzTx/>
              <a:buNone/>
              <a:defRPr sz="4600"/>
            </a:lvl1pPr>
          </a:lstStyle>
          <a:p>
            <a:pPr/>
            <a:r>
              <a:t>“ここに引用を入力してください。”</a:t>
            </a:r>
          </a:p>
        </p:txBody>
      </p:sp>
      <p:sp>
        <p:nvSpPr>
          <p:cNvPr id="108" name="スライド番号"/>
          <p:cNvSpPr txBox="1"/>
          <p:nvPr>
            <p:ph type="sldNum" sz="quarter" idx="2"/>
          </p:nvPr>
        </p:nvSpPr>
        <p:spPr>
          <a:xfrm>
            <a:off x="12033677" y="12941300"/>
            <a:ext cx="340462" cy="482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写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イメージ"/>
          <p:cNvSpPr/>
          <p:nvPr>
            <p:ph type="pic" idx="21"/>
          </p:nvPr>
        </p:nvSpPr>
        <p:spPr>
          <a:xfrm>
            <a:off x="0" y="-3517363"/>
            <a:ext cx="26012869" cy="1783304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16" name="スライド番号"/>
          <p:cNvSpPr txBox="1"/>
          <p:nvPr>
            <p:ph type="sldNum" sz="quarter" idx="2"/>
          </p:nvPr>
        </p:nvSpPr>
        <p:spPr>
          <a:xfrm>
            <a:off x="12033677" y="12941300"/>
            <a:ext cx="340462" cy="482600"/>
          </a:xfrm>
          <a:prstGeom prst="rect">
            <a:avLst/>
          </a:prstGeom>
          <a:noFill/>
        </p:spPr>
        <p:txBody>
          <a:bodyPr/>
          <a:lstStyle>
            <a:lvl1pPr>
              <a:defRPr>
                <a:solidFill>
                  <a:srgbClr val="FAEFE0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スライド番号"/>
          <p:cNvSpPr txBox="1"/>
          <p:nvPr>
            <p:ph type="sldNum" sz="quarter" idx="2"/>
          </p:nvPr>
        </p:nvSpPr>
        <p:spPr>
          <a:xfrm>
            <a:off x="12033677" y="12941300"/>
            <a:ext cx="340462" cy="482600"/>
          </a:xfrm>
          <a:prstGeom prst="rect">
            <a:avLst/>
          </a:prstGeom>
        </p:spPr>
        <p:txBody>
          <a:bodyPr anchor="ctr"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空白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スライド番号"/>
          <p:cNvSpPr txBox="1"/>
          <p:nvPr>
            <p:ph type="sldNum" sz="quarter" idx="2"/>
          </p:nvPr>
        </p:nvSpPr>
        <p:spPr>
          <a:xfrm>
            <a:off x="11954103" y="13073062"/>
            <a:ext cx="466269" cy="477671"/>
          </a:xfrm>
          <a:prstGeom prst="rect">
            <a:avLst/>
          </a:prstGeom>
          <a:noFill/>
        </p:spPr>
        <p:txBody>
          <a:bodyPr lIns="71437" tIns="71437" rIns="71437" bIns="71437"/>
          <a:lstStyle>
            <a:lvl1pPr defTabSz="821531">
              <a:defRPr sz="22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画像（横長）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グループ"/>
          <p:cNvGrpSpPr/>
          <p:nvPr/>
        </p:nvGrpSpPr>
        <p:grpSpPr>
          <a:xfrm>
            <a:off x="5130800" y="2908300"/>
            <a:ext cx="14122400" cy="127000"/>
            <a:chOff x="0" y="0"/>
            <a:chExt cx="14122400" cy="127000"/>
          </a:xfrm>
        </p:grpSpPr>
        <p:pic>
          <p:nvPicPr>
            <p:cNvPr id="25" name="typesetflourish_shape_big.pdf" descr="typesetflourish_shape_big.pdf"/>
            <p:cNvPicPr>
              <a:picLocks noChangeAspect="0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6845300" y="0"/>
              <a:ext cx="431800" cy="1270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6" name="typesetflourish_line.pdf" descr="typesetflourish_line.pdf"/>
            <p:cNvPicPr>
              <a:picLocks noChangeAspect="0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63500"/>
              <a:ext cx="6845300" cy="127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7" name="typesetflourish_line.pdf" descr="typesetflourish_line.pdf"/>
            <p:cNvPicPr>
              <a:picLocks noChangeAspect="0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 rot="10800000">
              <a:off x="7277100" y="63500"/>
              <a:ext cx="6845300" cy="127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9" name="イメージ"/>
          <p:cNvSpPr/>
          <p:nvPr>
            <p:ph type="pic" idx="21"/>
          </p:nvPr>
        </p:nvSpPr>
        <p:spPr>
          <a:xfrm>
            <a:off x="3009900" y="381000"/>
            <a:ext cx="18415000" cy="12624346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0" name="タイトルテキスト"/>
          <p:cNvSpPr txBox="1"/>
          <p:nvPr>
            <p:ph type="title"/>
          </p:nvPr>
        </p:nvSpPr>
        <p:spPr>
          <a:xfrm>
            <a:off x="1587500" y="1143000"/>
            <a:ext cx="21209000" cy="1612900"/>
          </a:xfrm>
          <a:prstGeom prst="rect">
            <a:avLst/>
          </a:prstGeom>
        </p:spPr>
        <p:txBody>
          <a:bodyPr/>
          <a:lstStyle/>
          <a:p>
            <a:pPr/>
            <a:r>
              <a:t>タイトルテキスト</a:t>
            </a:r>
          </a:p>
        </p:txBody>
      </p:sp>
      <p:sp>
        <p:nvSpPr>
          <p:cNvPr id="31" name="本文レベル1…"/>
          <p:cNvSpPr txBox="1"/>
          <p:nvPr>
            <p:ph type="body" sz="quarter" idx="1"/>
          </p:nvPr>
        </p:nvSpPr>
        <p:spPr>
          <a:xfrm>
            <a:off x="1587500" y="3200400"/>
            <a:ext cx="21209000" cy="914400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90000"/>
              </a:lnSpc>
              <a:spcBef>
                <a:spcPts val="1700"/>
              </a:spcBef>
              <a:buSzTx/>
              <a:buNone/>
              <a:defRPr sz="50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1pPr>
            <a:lvl2pPr marL="0" indent="0" algn="ctr">
              <a:lnSpc>
                <a:spcPct val="90000"/>
              </a:lnSpc>
              <a:spcBef>
                <a:spcPts val="1700"/>
              </a:spcBef>
              <a:buSzTx/>
              <a:buNone/>
              <a:defRPr sz="50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2pPr>
            <a:lvl3pPr marL="0" indent="0" algn="ctr">
              <a:lnSpc>
                <a:spcPct val="90000"/>
              </a:lnSpc>
              <a:spcBef>
                <a:spcPts val="1700"/>
              </a:spcBef>
              <a:buSzTx/>
              <a:buNone/>
              <a:defRPr sz="50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3pPr>
            <a:lvl4pPr marL="0" indent="0" algn="ctr">
              <a:lnSpc>
                <a:spcPct val="90000"/>
              </a:lnSpc>
              <a:spcBef>
                <a:spcPts val="1700"/>
              </a:spcBef>
              <a:buSzTx/>
              <a:buNone/>
              <a:defRPr sz="50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4pPr>
            <a:lvl5pPr marL="0" indent="0" algn="ctr">
              <a:lnSpc>
                <a:spcPct val="90000"/>
              </a:lnSpc>
              <a:spcBef>
                <a:spcPts val="1700"/>
              </a:spcBef>
              <a:buSzTx/>
              <a:buNone/>
              <a:defRPr sz="50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32" name="スライド番号"/>
          <p:cNvSpPr txBox="1"/>
          <p:nvPr>
            <p:ph type="sldNum" sz="quarter" idx="2"/>
          </p:nvPr>
        </p:nvSpPr>
        <p:spPr>
          <a:xfrm>
            <a:off x="12033677" y="13195300"/>
            <a:ext cx="340462" cy="482600"/>
          </a:xfrm>
          <a:prstGeom prst="rect">
            <a:avLst/>
          </a:prstGeom>
          <a:noFill/>
        </p:spPr>
        <p:txBody>
          <a:bodyPr/>
          <a:lstStyle>
            <a:lvl1pPr>
              <a:defRPr>
                <a:solidFill>
                  <a:srgbClr val="FAEFE0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タイトル（中央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タイトルテキスト"/>
          <p:cNvSpPr txBox="1"/>
          <p:nvPr>
            <p:ph type="title"/>
          </p:nvPr>
        </p:nvSpPr>
        <p:spPr>
          <a:xfrm>
            <a:off x="2095500" y="5080000"/>
            <a:ext cx="20193000" cy="3568700"/>
          </a:xfrm>
          <a:prstGeom prst="rect">
            <a:avLst/>
          </a:prstGeom>
        </p:spPr>
        <p:txBody>
          <a:bodyPr/>
          <a:lstStyle/>
          <a:p>
            <a:pPr/>
            <a:r>
              <a:t>タイトルテキスト</a:t>
            </a:r>
          </a:p>
        </p:txBody>
      </p:sp>
      <p:sp>
        <p:nvSpPr>
          <p:cNvPr id="40" name="スライド番号"/>
          <p:cNvSpPr txBox="1"/>
          <p:nvPr>
            <p:ph type="sldNum" sz="quarter" idx="2"/>
          </p:nvPr>
        </p:nvSpPr>
        <p:spPr>
          <a:xfrm>
            <a:off x="12033677" y="12941300"/>
            <a:ext cx="340462" cy="482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画像（縦長）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グループ"/>
          <p:cNvGrpSpPr/>
          <p:nvPr/>
        </p:nvGrpSpPr>
        <p:grpSpPr>
          <a:xfrm>
            <a:off x="3911600" y="6794500"/>
            <a:ext cx="6146800" cy="127000"/>
            <a:chOff x="0" y="0"/>
            <a:chExt cx="6146800" cy="127000"/>
          </a:xfrm>
        </p:grpSpPr>
        <p:pic>
          <p:nvPicPr>
            <p:cNvPr id="47" name="typesetflourish_shape_big.pdf" descr="typesetflourish_shape_big.pdf"/>
            <p:cNvPicPr>
              <a:picLocks noChangeAspect="0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2857500" y="0"/>
              <a:ext cx="431800" cy="1270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8" name="typesetflourish_line.pdf" descr="typesetflourish_line.pdf"/>
            <p:cNvPicPr>
              <a:picLocks noChangeAspect="0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50800"/>
              <a:ext cx="2857500" cy="127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9" name="typesetflourish_line.pdf" descr="typesetflourish_line.pdf"/>
            <p:cNvPicPr>
              <a:picLocks noChangeAspect="0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 rot="10800000">
              <a:off x="3289300" y="50800"/>
              <a:ext cx="2857500" cy="127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51" name="イメージ"/>
          <p:cNvSpPr/>
          <p:nvPr>
            <p:ph type="pic" sz="half" idx="21"/>
          </p:nvPr>
        </p:nvSpPr>
        <p:spPr>
          <a:xfrm>
            <a:off x="12491412" y="2197100"/>
            <a:ext cx="13228767" cy="9068939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52" name="タイトルテキスト"/>
          <p:cNvSpPr txBox="1"/>
          <p:nvPr>
            <p:ph type="title"/>
          </p:nvPr>
        </p:nvSpPr>
        <p:spPr>
          <a:xfrm>
            <a:off x="2095500" y="2133600"/>
            <a:ext cx="9766300" cy="44704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pPr/>
            <a:r>
              <a:t>タイトルテキスト</a:t>
            </a:r>
          </a:p>
        </p:txBody>
      </p:sp>
      <p:sp>
        <p:nvSpPr>
          <p:cNvPr id="53" name="本文レベル1…"/>
          <p:cNvSpPr txBox="1"/>
          <p:nvPr>
            <p:ph type="body" sz="quarter" idx="1"/>
          </p:nvPr>
        </p:nvSpPr>
        <p:spPr>
          <a:xfrm>
            <a:off x="2095500" y="7112000"/>
            <a:ext cx="9766300" cy="4254500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90000"/>
              </a:lnSpc>
              <a:spcBef>
                <a:spcPts val="1700"/>
              </a:spcBef>
              <a:buSzTx/>
              <a:buNone/>
              <a:defRPr sz="50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1pPr>
            <a:lvl2pPr marL="0" indent="0" algn="ctr">
              <a:lnSpc>
                <a:spcPct val="90000"/>
              </a:lnSpc>
              <a:spcBef>
                <a:spcPts val="1700"/>
              </a:spcBef>
              <a:buSzTx/>
              <a:buNone/>
              <a:defRPr sz="50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2pPr>
            <a:lvl3pPr marL="0" indent="0" algn="ctr">
              <a:lnSpc>
                <a:spcPct val="90000"/>
              </a:lnSpc>
              <a:spcBef>
                <a:spcPts val="1700"/>
              </a:spcBef>
              <a:buSzTx/>
              <a:buNone/>
              <a:defRPr sz="50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3pPr>
            <a:lvl4pPr marL="0" indent="0" algn="ctr">
              <a:lnSpc>
                <a:spcPct val="90000"/>
              </a:lnSpc>
              <a:spcBef>
                <a:spcPts val="1700"/>
              </a:spcBef>
              <a:buSzTx/>
              <a:buNone/>
              <a:defRPr sz="50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4pPr>
            <a:lvl5pPr marL="0" indent="0" algn="ctr">
              <a:lnSpc>
                <a:spcPct val="90000"/>
              </a:lnSpc>
              <a:spcBef>
                <a:spcPts val="1700"/>
              </a:spcBef>
              <a:buSzTx/>
              <a:buNone/>
              <a:defRPr sz="5000">
                <a:solidFill>
                  <a:srgbClr val="B6492C"/>
                </a:solidFill>
                <a:latin typeface="Bodoni SvtyTwo SC ITC TT-Book"/>
                <a:ea typeface="Bodoni SvtyTwo SC ITC TT-Book"/>
                <a:cs typeface="Bodoni SvtyTwo SC ITC TT-Book"/>
                <a:sym typeface="Bodoni SvtyTwo SC ITC TT-Book"/>
              </a:defRPr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54" name="スライド番号"/>
          <p:cNvSpPr txBox="1"/>
          <p:nvPr>
            <p:ph type="sldNum" sz="quarter" idx="2"/>
          </p:nvPr>
        </p:nvSpPr>
        <p:spPr>
          <a:xfrm>
            <a:off x="12033677" y="13195300"/>
            <a:ext cx="340462" cy="482600"/>
          </a:xfrm>
          <a:prstGeom prst="rect">
            <a:avLst/>
          </a:prstGeom>
          <a:noFill/>
        </p:spPr>
        <p:txBody>
          <a:bodyPr/>
          <a:lstStyle>
            <a:lvl1pPr>
              <a:defRPr>
                <a:solidFill>
                  <a:srgbClr val="FAEFE0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（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タイトルテキスト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タイトルテキスト</a:t>
            </a:r>
          </a:p>
        </p:txBody>
      </p:sp>
      <p:sp>
        <p:nvSpPr>
          <p:cNvPr id="62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&amp;箇条書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タイトルテキスト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タイトルテキスト</a:t>
            </a:r>
          </a:p>
        </p:txBody>
      </p:sp>
      <p:sp>
        <p:nvSpPr>
          <p:cNvPr id="70" name="本文レベル1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71" name="スライド番号"/>
          <p:cNvSpPr txBox="1"/>
          <p:nvPr>
            <p:ph type="sldNum" sz="quarter" idx="2"/>
          </p:nvPr>
        </p:nvSpPr>
        <p:spPr>
          <a:xfrm>
            <a:off x="12033677" y="12941300"/>
            <a:ext cx="340462" cy="482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、箇条書き、画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イメージ"/>
          <p:cNvSpPr/>
          <p:nvPr>
            <p:ph type="pic" idx="21"/>
          </p:nvPr>
        </p:nvSpPr>
        <p:spPr>
          <a:xfrm>
            <a:off x="12954000" y="2462996"/>
            <a:ext cx="14008100" cy="960321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79" name="タイトルテキスト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タイトルテキスト</a:t>
            </a:r>
          </a:p>
        </p:txBody>
      </p:sp>
      <p:sp>
        <p:nvSpPr>
          <p:cNvPr id="80" name="本文レベル1…"/>
          <p:cNvSpPr txBox="1"/>
          <p:nvPr>
            <p:ph type="body" sz="half" idx="1"/>
          </p:nvPr>
        </p:nvSpPr>
        <p:spPr>
          <a:xfrm>
            <a:off x="1587500" y="3873500"/>
            <a:ext cx="10160000" cy="83820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600"/>
              </a:spcBef>
              <a:buBlip>
                <a:blip r:embed="rId2"/>
              </a:buBlip>
              <a:defRPr sz="4600"/>
            </a:lvl1pPr>
            <a:lvl2pPr marL="1117600" indent="-558800">
              <a:spcBef>
                <a:spcPts val="4600"/>
              </a:spcBef>
              <a:buBlip>
                <a:blip r:embed="rId2"/>
              </a:buBlip>
              <a:defRPr sz="4600"/>
            </a:lvl2pPr>
            <a:lvl3pPr marL="1676400" indent="-558800">
              <a:spcBef>
                <a:spcPts val="4600"/>
              </a:spcBef>
              <a:buBlip>
                <a:blip r:embed="rId2"/>
              </a:buBlip>
              <a:defRPr sz="4600"/>
            </a:lvl3pPr>
            <a:lvl4pPr marL="2235200" indent="-558800">
              <a:spcBef>
                <a:spcPts val="4600"/>
              </a:spcBef>
              <a:buBlip>
                <a:blip r:embed="rId2"/>
              </a:buBlip>
              <a:defRPr sz="4600"/>
            </a:lvl4pPr>
            <a:lvl5pPr marL="2794000" indent="-558800">
              <a:spcBef>
                <a:spcPts val="4600"/>
              </a:spcBef>
              <a:buBlip>
                <a:blip r:embed="rId2"/>
              </a:buBlip>
              <a:defRPr sz="4600"/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81" name="スライド番号"/>
          <p:cNvSpPr txBox="1"/>
          <p:nvPr>
            <p:ph type="sldNum" sz="quarter" idx="2"/>
          </p:nvPr>
        </p:nvSpPr>
        <p:spPr>
          <a:xfrm>
            <a:off x="12033677" y="12941300"/>
            <a:ext cx="340462" cy="482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箇条書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本文レベル1…"/>
          <p:cNvSpPr txBox="1"/>
          <p:nvPr>
            <p:ph type="body" idx="1"/>
          </p:nvPr>
        </p:nvSpPr>
        <p:spPr>
          <a:xfrm>
            <a:off x="1587500" y="1155700"/>
            <a:ext cx="21209000" cy="11366500"/>
          </a:xfrm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89" name="スライド番号"/>
          <p:cNvSpPr txBox="1"/>
          <p:nvPr>
            <p:ph type="sldNum" sz="quarter" idx="2"/>
          </p:nvPr>
        </p:nvSpPr>
        <p:spPr>
          <a:xfrm>
            <a:off x="12033677" y="12941300"/>
            <a:ext cx="340462" cy="482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画像（3点）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イメージ"/>
          <p:cNvSpPr/>
          <p:nvPr>
            <p:ph type="pic" sz="half" idx="21"/>
          </p:nvPr>
        </p:nvSpPr>
        <p:spPr>
          <a:xfrm>
            <a:off x="12293600" y="6311900"/>
            <a:ext cx="10579100" cy="7052734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97" name="イメージ"/>
          <p:cNvSpPr/>
          <p:nvPr>
            <p:ph type="pic" sz="half" idx="22"/>
          </p:nvPr>
        </p:nvSpPr>
        <p:spPr>
          <a:xfrm>
            <a:off x="12674600" y="520700"/>
            <a:ext cx="10160000" cy="6773334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98" name="イメージ"/>
          <p:cNvSpPr/>
          <p:nvPr>
            <p:ph type="pic" idx="23"/>
          </p:nvPr>
        </p:nvSpPr>
        <p:spPr>
          <a:xfrm>
            <a:off x="1549400" y="-88900"/>
            <a:ext cx="10160000" cy="152400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99" name="スライド番号"/>
          <p:cNvSpPr txBox="1"/>
          <p:nvPr>
            <p:ph type="sldNum" sz="quarter" idx="2"/>
          </p:nvPr>
        </p:nvSpPr>
        <p:spPr>
          <a:xfrm>
            <a:off x="12033677" y="13195300"/>
            <a:ext cx="340462" cy="482600"/>
          </a:xfrm>
          <a:prstGeom prst="rect">
            <a:avLst/>
          </a:prstGeom>
          <a:noFill/>
        </p:spPr>
        <p:txBody>
          <a:bodyPr anchor="b"/>
          <a:lstStyle>
            <a:lvl1pPr>
              <a:defRPr>
                <a:solidFill>
                  <a:srgbClr val="FAEFE0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1.xml"/><Relationship Id="rId5" Type="http://schemas.openxmlformats.org/officeDocument/2006/relationships/slideLayout" Target="../slideLayouts/slideLayout2.xml"/><Relationship Id="rId6" Type="http://schemas.openxmlformats.org/officeDocument/2006/relationships/slideLayout" Target="../slideLayouts/slideLayout3.xml"/><Relationship Id="rId7" Type="http://schemas.openxmlformats.org/officeDocument/2006/relationships/slideLayout" Target="../slideLayouts/slideLayout4.xml"/><Relationship Id="rId8" Type="http://schemas.openxmlformats.org/officeDocument/2006/relationships/slideLayout" Target="../slideLayouts/slideLayout5.xml"/><Relationship Id="rId9" Type="http://schemas.openxmlformats.org/officeDocument/2006/relationships/slideLayout" Target="../slideLayouts/slideLayout6.xml"/><Relationship Id="rId10" Type="http://schemas.openxmlformats.org/officeDocument/2006/relationships/slideLayout" Target="../slideLayouts/slideLayout7.xml"/><Relationship Id="rId11" Type="http://schemas.openxmlformats.org/officeDocument/2006/relationships/slideLayout" Target="../slideLayouts/slideLayout8.xml"/><Relationship Id="rId12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0.xml"/><Relationship Id="rId14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12.xml"/><Relationship Id="rId16" Type="http://schemas.openxmlformats.org/officeDocument/2006/relationships/slideLayout" Target="../slideLayouts/slideLayout13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線"/>
          <p:cNvSpPr/>
          <p:nvPr/>
        </p:nvSpPr>
        <p:spPr>
          <a:xfrm>
            <a:off x="520700" y="3429000"/>
            <a:ext cx="23342600" cy="0"/>
          </a:xfrm>
          <a:prstGeom prst="line">
            <a:avLst/>
          </a:prstGeom>
          <a:ln w="12700">
            <a:solidFill>
              <a:srgbClr val="998074">
                <a:alpha val="75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</a:p>
        </p:txBody>
      </p:sp>
      <p:sp>
        <p:nvSpPr>
          <p:cNvPr id="3" name="タイトルテキスト"/>
          <p:cNvSpPr txBox="1"/>
          <p:nvPr>
            <p:ph type="title"/>
          </p:nvPr>
        </p:nvSpPr>
        <p:spPr>
          <a:xfrm>
            <a:off x="1587500" y="1143000"/>
            <a:ext cx="21209000" cy="1778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タイトルテキスト</a:t>
            </a:r>
          </a:p>
        </p:txBody>
      </p:sp>
      <p:sp>
        <p:nvSpPr>
          <p:cNvPr id="4" name="本文レベル1…"/>
          <p:cNvSpPr txBox="1"/>
          <p:nvPr>
            <p:ph type="body" idx="1"/>
          </p:nvPr>
        </p:nvSpPr>
        <p:spPr>
          <a:xfrm>
            <a:off x="1587500" y="3873500"/>
            <a:ext cx="21209000" cy="8890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>
            <a:lvl1pPr>
              <a:buBlip>
                <a:blip r:embed="rId3"/>
              </a:buBlip>
            </a:lvl1pPr>
            <a:lvl2pPr>
              <a:buBlip>
                <a:blip r:embed="rId3"/>
              </a:buBlip>
            </a:lvl2pPr>
            <a:lvl3pPr>
              <a:buBlip>
                <a:blip r:embed="rId3"/>
              </a:buBlip>
            </a:lvl3pPr>
            <a:lvl4pPr>
              <a:buBlip>
                <a:blip r:embed="rId3"/>
              </a:buBlip>
            </a:lvl4pPr>
            <a:lvl5pPr>
              <a:buBlip>
                <a:blip r:embed="rId3"/>
              </a:buBlip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5" name="スライド番号"/>
          <p:cNvSpPr txBox="1"/>
          <p:nvPr>
            <p:ph type="sldNum" sz="quarter" idx="2"/>
          </p:nvPr>
        </p:nvSpPr>
        <p:spPr>
          <a:xfrm>
            <a:off x="12039600" y="12941300"/>
            <a:ext cx="340462" cy="482600"/>
          </a:xfrm>
          <a:prstGeom prst="rect">
            <a:avLst/>
          </a:prstGeom>
          <a:gradFill>
            <a:gsLst>
              <a:gs pos="0">
                <a:srgbClr val="FDEFE1"/>
              </a:gs>
              <a:gs pos="100000">
                <a:srgbClr val="FAECDB"/>
              </a:gs>
            </a:gsLst>
            <a:lin ang="5400000"/>
          </a:gradFill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>
                <a:solidFill>
                  <a:srgbClr val="503B28"/>
                </a:solidFill>
                <a:latin typeface="Bodoni SvtyTwo OS ITC TT-BookIt"/>
                <a:ea typeface="Bodoni SvtyTwo OS ITC TT-BookIt"/>
                <a:cs typeface="Bodoni SvtyTwo OS ITC TT-BookIt"/>
                <a:sym typeface="Bodoni SvtyTwo OS ITC TT-BookI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0" r:id="rId15"/>
    <p:sldLayoutId id="2147483661" r:id="rId16"/>
  </p:sldLayoutIdLst>
  <p:transition xmlns:p14="http://schemas.microsoft.com/office/powerpoint/2010/main" spd="med" advClick="1"/>
  <p:txStyles>
    <p:titleStyle>
      <a:lvl1pPr marL="0" marR="0" indent="0" algn="ctr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9800" u="none">
          <a:solidFill>
            <a:srgbClr val="000000"/>
          </a:solidFill>
          <a:uFillTx/>
          <a:latin typeface="+mn-lt"/>
          <a:ea typeface="+mn-ea"/>
          <a:cs typeface="+mn-cs"/>
          <a:sym typeface="Academy Engraved LET Plain:1.0"/>
        </a:defRPr>
      </a:lvl1pPr>
      <a:lvl2pPr marL="0" marR="0" indent="0" algn="ctr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9800" u="none">
          <a:solidFill>
            <a:srgbClr val="000000"/>
          </a:solidFill>
          <a:uFillTx/>
          <a:latin typeface="+mn-lt"/>
          <a:ea typeface="+mn-ea"/>
          <a:cs typeface="+mn-cs"/>
          <a:sym typeface="Academy Engraved LET Plain:1.0"/>
        </a:defRPr>
      </a:lvl2pPr>
      <a:lvl3pPr marL="0" marR="0" indent="0" algn="ctr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9800" u="none">
          <a:solidFill>
            <a:srgbClr val="000000"/>
          </a:solidFill>
          <a:uFillTx/>
          <a:latin typeface="+mn-lt"/>
          <a:ea typeface="+mn-ea"/>
          <a:cs typeface="+mn-cs"/>
          <a:sym typeface="Academy Engraved LET Plain:1.0"/>
        </a:defRPr>
      </a:lvl3pPr>
      <a:lvl4pPr marL="0" marR="0" indent="0" algn="ctr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9800" u="none">
          <a:solidFill>
            <a:srgbClr val="000000"/>
          </a:solidFill>
          <a:uFillTx/>
          <a:latin typeface="+mn-lt"/>
          <a:ea typeface="+mn-ea"/>
          <a:cs typeface="+mn-cs"/>
          <a:sym typeface="Academy Engraved LET Plain:1.0"/>
        </a:defRPr>
      </a:lvl4pPr>
      <a:lvl5pPr marL="0" marR="0" indent="0" algn="ctr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9800" u="none">
          <a:solidFill>
            <a:srgbClr val="000000"/>
          </a:solidFill>
          <a:uFillTx/>
          <a:latin typeface="+mn-lt"/>
          <a:ea typeface="+mn-ea"/>
          <a:cs typeface="+mn-cs"/>
          <a:sym typeface="Academy Engraved LET Plain:1.0"/>
        </a:defRPr>
      </a:lvl5pPr>
      <a:lvl6pPr marL="0" marR="0" indent="0" algn="ctr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9800" u="none">
          <a:solidFill>
            <a:srgbClr val="000000"/>
          </a:solidFill>
          <a:uFillTx/>
          <a:latin typeface="+mn-lt"/>
          <a:ea typeface="+mn-ea"/>
          <a:cs typeface="+mn-cs"/>
          <a:sym typeface="Academy Engraved LET Plain:1.0"/>
        </a:defRPr>
      </a:lvl6pPr>
      <a:lvl7pPr marL="0" marR="0" indent="0" algn="ctr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9800" u="none">
          <a:solidFill>
            <a:srgbClr val="000000"/>
          </a:solidFill>
          <a:uFillTx/>
          <a:latin typeface="+mn-lt"/>
          <a:ea typeface="+mn-ea"/>
          <a:cs typeface="+mn-cs"/>
          <a:sym typeface="Academy Engraved LET Plain:1.0"/>
        </a:defRPr>
      </a:lvl7pPr>
      <a:lvl8pPr marL="0" marR="0" indent="0" algn="ctr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9800" u="none">
          <a:solidFill>
            <a:srgbClr val="000000"/>
          </a:solidFill>
          <a:uFillTx/>
          <a:latin typeface="+mn-lt"/>
          <a:ea typeface="+mn-ea"/>
          <a:cs typeface="+mn-cs"/>
          <a:sym typeface="Academy Engraved LET Plain:1.0"/>
        </a:defRPr>
      </a:lvl8pPr>
      <a:lvl9pPr marL="0" marR="0" indent="0" algn="ctr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9800" u="none">
          <a:solidFill>
            <a:srgbClr val="000000"/>
          </a:solidFill>
          <a:uFillTx/>
          <a:latin typeface="+mn-lt"/>
          <a:ea typeface="+mn-ea"/>
          <a:cs typeface="+mn-cs"/>
          <a:sym typeface="Academy Engraved LET Plain:1.0"/>
        </a:defRPr>
      </a:lvl9pPr>
    </p:titleStyle>
    <p:bodyStyle>
      <a:lvl1pPr marL="635000" marR="0" indent="-635000" algn="l" defTabSz="825500" rtl="0" latinLnBrk="0">
        <a:lnSpc>
          <a:spcPct val="110000"/>
        </a:lnSpc>
        <a:spcBef>
          <a:spcPts val="7700"/>
        </a:spcBef>
        <a:spcAft>
          <a:spcPts val="0"/>
        </a:spcAft>
        <a:buClrTx/>
        <a:buSzPct val="45000"/>
        <a:buFontTx/>
        <a:buBlip>
          <a:blip r:embed="rId3"/>
        </a:buBlip>
        <a:tabLst/>
        <a:defRPr b="0" baseline="0" cap="none" i="0" spc="0" strike="noStrike" sz="5600" u="none">
          <a:solidFill>
            <a:srgbClr val="57554B"/>
          </a:solidFill>
          <a:uFillTx/>
          <a:latin typeface="Hoefler Text"/>
          <a:ea typeface="Hoefler Text"/>
          <a:cs typeface="Hoefler Text"/>
          <a:sym typeface="Hoefler Text"/>
        </a:defRPr>
      </a:lvl1pPr>
      <a:lvl2pPr marL="1270000" marR="0" indent="-635000" algn="l" defTabSz="825500" rtl="0" latinLnBrk="0">
        <a:lnSpc>
          <a:spcPct val="110000"/>
        </a:lnSpc>
        <a:spcBef>
          <a:spcPts val="7700"/>
        </a:spcBef>
        <a:spcAft>
          <a:spcPts val="0"/>
        </a:spcAft>
        <a:buClrTx/>
        <a:buSzPct val="45000"/>
        <a:buFontTx/>
        <a:buBlip>
          <a:blip r:embed="rId3"/>
        </a:buBlip>
        <a:tabLst/>
        <a:defRPr b="0" baseline="0" cap="none" i="0" spc="0" strike="noStrike" sz="5600" u="none">
          <a:solidFill>
            <a:srgbClr val="57554B"/>
          </a:solidFill>
          <a:uFillTx/>
          <a:latin typeface="Hoefler Text"/>
          <a:ea typeface="Hoefler Text"/>
          <a:cs typeface="Hoefler Text"/>
          <a:sym typeface="Hoefler Text"/>
        </a:defRPr>
      </a:lvl2pPr>
      <a:lvl3pPr marL="1905000" marR="0" indent="-635000" algn="l" defTabSz="825500" rtl="0" latinLnBrk="0">
        <a:lnSpc>
          <a:spcPct val="110000"/>
        </a:lnSpc>
        <a:spcBef>
          <a:spcPts val="7700"/>
        </a:spcBef>
        <a:spcAft>
          <a:spcPts val="0"/>
        </a:spcAft>
        <a:buClrTx/>
        <a:buSzPct val="45000"/>
        <a:buFontTx/>
        <a:buBlip>
          <a:blip r:embed="rId3"/>
        </a:buBlip>
        <a:tabLst/>
        <a:defRPr b="0" baseline="0" cap="none" i="0" spc="0" strike="noStrike" sz="5600" u="none">
          <a:solidFill>
            <a:srgbClr val="57554B"/>
          </a:solidFill>
          <a:uFillTx/>
          <a:latin typeface="Hoefler Text"/>
          <a:ea typeface="Hoefler Text"/>
          <a:cs typeface="Hoefler Text"/>
          <a:sym typeface="Hoefler Text"/>
        </a:defRPr>
      </a:lvl3pPr>
      <a:lvl4pPr marL="2540000" marR="0" indent="-635000" algn="l" defTabSz="825500" rtl="0" latinLnBrk="0">
        <a:lnSpc>
          <a:spcPct val="110000"/>
        </a:lnSpc>
        <a:spcBef>
          <a:spcPts val="7700"/>
        </a:spcBef>
        <a:spcAft>
          <a:spcPts val="0"/>
        </a:spcAft>
        <a:buClrTx/>
        <a:buSzPct val="45000"/>
        <a:buFontTx/>
        <a:buBlip>
          <a:blip r:embed="rId3"/>
        </a:buBlip>
        <a:tabLst/>
        <a:defRPr b="0" baseline="0" cap="none" i="0" spc="0" strike="noStrike" sz="5600" u="none">
          <a:solidFill>
            <a:srgbClr val="57554B"/>
          </a:solidFill>
          <a:uFillTx/>
          <a:latin typeface="Hoefler Text"/>
          <a:ea typeface="Hoefler Text"/>
          <a:cs typeface="Hoefler Text"/>
          <a:sym typeface="Hoefler Text"/>
        </a:defRPr>
      </a:lvl4pPr>
      <a:lvl5pPr marL="3175000" marR="0" indent="-635000" algn="l" defTabSz="825500" rtl="0" latinLnBrk="0">
        <a:lnSpc>
          <a:spcPct val="110000"/>
        </a:lnSpc>
        <a:spcBef>
          <a:spcPts val="7700"/>
        </a:spcBef>
        <a:spcAft>
          <a:spcPts val="0"/>
        </a:spcAft>
        <a:buClrTx/>
        <a:buSzPct val="45000"/>
        <a:buFontTx/>
        <a:buBlip>
          <a:blip r:embed="rId3"/>
        </a:buBlip>
        <a:tabLst/>
        <a:defRPr b="0" baseline="0" cap="none" i="0" spc="0" strike="noStrike" sz="5600" u="none">
          <a:solidFill>
            <a:srgbClr val="57554B"/>
          </a:solidFill>
          <a:uFillTx/>
          <a:latin typeface="Hoefler Text"/>
          <a:ea typeface="Hoefler Text"/>
          <a:cs typeface="Hoefler Text"/>
          <a:sym typeface="Hoefler Text"/>
        </a:defRPr>
      </a:lvl5pPr>
      <a:lvl6pPr marL="3810000" marR="0" indent="-635000" algn="l" defTabSz="825500" rtl="0" latinLnBrk="0">
        <a:lnSpc>
          <a:spcPct val="110000"/>
        </a:lnSpc>
        <a:spcBef>
          <a:spcPts val="7700"/>
        </a:spcBef>
        <a:spcAft>
          <a:spcPts val="0"/>
        </a:spcAft>
        <a:buClrTx/>
        <a:buSzPct val="45000"/>
        <a:buFontTx/>
        <a:buBlip>
          <a:blip r:embed="rId3"/>
        </a:buBlip>
        <a:tabLst/>
        <a:defRPr b="0" baseline="0" cap="none" i="0" spc="0" strike="noStrike" sz="5600" u="none">
          <a:solidFill>
            <a:srgbClr val="57554B"/>
          </a:solidFill>
          <a:uFillTx/>
          <a:latin typeface="Hoefler Text"/>
          <a:ea typeface="Hoefler Text"/>
          <a:cs typeface="Hoefler Text"/>
          <a:sym typeface="Hoefler Text"/>
        </a:defRPr>
      </a:lvl6pPr>
      <a:lvl7pPr marL="4445000" marR="0" indent="-635000" algn="l" defTabSz="825500" rtl="0" latinLnBrk="0">
        <a:lnSpc>
          <a:spcPct val="110000"/>
        </a:lnSpc>
        <a:spcBef>
          <a:spcPts val="7700"/>
        </a:spcBef>
        <a:spcAft>
          <a:spcPts val="0"/>
        </a:spcAft>
        <a:buClrTx/>
        <a:buSzPct val="45000"/>
        <a:buFontTx/>
        <a:buBlip>
          <a:blip r:embed="rId3"/>
        </a:buBlip>
        <a:tabLst/>
        <a:defRPr b="0" baseline="0" cap="none" i="0" spc="0" strike="noStrike" sz="5600" u="none">
          <a:solidFill>
            <a:srgbClr val="57554B"/>
          </a:solidFill>
          <a:uFillTx/>
          <a:latin typeface="Hoefler Text"/>
          <a:ea typeface="Hoefler Text"/>
          <a:cs typeface="Hoefler Text"/>
          <a:sym typeface="Hoefler Text"/>
        </a:defRPr>
      </a:lvl7pPr>
      <a:lvl8pPr marL="5080000" marR="0" indent="-635000" algn="l" defTabSz="825500" rtl="0" latinLnBrk="0">
        <a:lnSpc>
          <a:spcPct val="110000"/>
        </a:lnSpc>
        <a:spcBef>
          <a:spcPts val="7700"/>
        </a:spcBef>
        <a:spcAft>
          <a:spcPts val="0"/>
        </a:spcAft>
        <a:buClrTx/>
        <a:buSzPct val="45000"/>
        <a:buFontTx/>
        <a:buBlip>
          <a:blip r:embed="rId3"/>
        </a:buBlip>
        <a:tabLst/>
        <a:defRPr b="0" baseline="0" cap="none" i="0" spc="0" strike="noStrike" sz="5600" u="none">
          <a:solidFill>
            <a:srgbClr val="57554B"/>
          </a:solidFill>
          <a:uFillTx/>
          <a:latin typeface="Hoefler Text"/>
          <a:ea typeface="Hoefler Text"/>
          <a:cs typeface="Hoefler Text"/>
          <a:sym typeface="Hoefler Text"/>
        </a:defRPr>
      </a:lvl8pPr>
      <a:lvl9pPr marL="5715000" marR="0" indent="-635000" algn="l" defTabSz="825500" rtl="0" latinLnBrk="0">
        <a:lnSpc>
          <a:spcPct val="110000"/>
        </a:lnSpc>
        <a:spcBef>
          <a:spcPts val="7700"/>
        </a:spcBef>
        <a:spcAft>
          <a:spcPts val="0"/>
        </a:spcAft>
        <a:buClrTx/>
        <a:buSzPct val="45000"/>
        <a:buFontTx/>
        <a:buBlip>
          <a:blip r:embed="rId3"/>
        </a:buBlip>
        <a:tabLst/>
        <a:defRPr b="0" baseline="0" cap="none" i="0" spc="0" strike="noStrike" sz="5600" u="none">
          <a:solidFill>
            <a:srgbClr val="57554B"/>
          </a:solidFill>
          <a:uFillTx/>
          <a:latin typeface="Hoefler Text"/>
          <a:ea typeface="Hoefler Text"/>
          <a:cs typeface="Hoefler Text"/>
          <a:sym typeface="Hoefler Text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Bodoni SvtyTwo OS ITC TT-BookI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Bodoni SvtyTwo OS ITC TT-BookI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Bodoni SvtyTwo OS ITC TT-BookI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Bodoni SvtyTwo OS ITC TT-BookI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Bodoni SvtyTwo OS ITC TT-BookI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Bodoni SvtyTwo OS ITC TT-BookI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Bodoni SvtyTwo OS ITC TT-BookI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Bodoni SvtyTwo OS ITC TT-BookI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Bodoni SvtyTwo OS ITC TT-BookI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6" Type="http://schemas.openxmlformats.org/officeDocument/2006/relationships/image" Target="../media/image9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3" Type="http://schemas.openxmlformats.org/officeDocument/2006/relationships/image" Target="../media/image20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.jpeg"/><Relationship Id="rId3" Type="http://schemas.openxmlformats.org/officeDocument/2006/relationships/image" Target="../media/image20.pn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1.pn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e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e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e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e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eg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3" Type="http://schemas.openxmlformats.org/officeDocument/2006/relationships/image" Target="../media/image23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3" Type="http://schemas.openxmlformats.org/officeDocument/2006/relationships/image" Target="../media/image24.png"/><Relationship Id="rId4" Type="http://schemas.openxmlformats.org/officeDocument/2006/relationships/image" Target="../media/image25.png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3" Type="http://schemas.openxmlformats.org/officeDocument/2006/relationships/image" Target="../media/image24.png"/><Relationship Id="rId4" Type="http://schemas.openxmlformats.org/officeDocument/2006/relationships/image" Target="../media/image27.png"/><Relationship Id="rId5" Type="http://schemas.openxmlformats.org/officeDocument/2006/relationships/image" Target="../media/image28.png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eg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eg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3" Type="http://schemas.openxmlformats.org/officeDocument/2006/relationships/image" Target="../media/image23.png"/><Relationship Id="rId4" Type="http://schemas.openxmlformats.org/officeDocument/2006/relationships/image" Target="../media/image24.png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0.png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5" Type="http://schemas.openxmlformats.org/officeDocument/2006/relationships/image" Target="../media/image34.png"/><Relationship Id="rId6" Type="http://schemas.openxmlformats.org/officeDocument/2006/relationships/image" Target="../media/image7.png"/><Relationship Id="rId7" Type="http://schemas.openxmlformats.org/officeDocument/2006/relationships/image" Target="../media/image6.png"/><Relationship Id="rId8" Type="http://schemas.openxmlformats.org/officeDocument/2006/relationships/image" Target="../media/image24.png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3" Type="http://schemas.openxmlformats.org/officeDocument/2006/relationships/image" Target="../media/image35.png"/><Relationship Id="rId4" Type="http://schemas.openxmlformats.org/officeDocument/2006/relationships/image" Target="../media/image36.png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3" Type="http://schemas.openxmlformats.org/officeDocument/2006/relationships/image" Target="../media/image37.png"/><Relationship Id="rId4" Type="http://schemas.openxmlformats.org/officeDocument/2006/relationships/image" Target="../media/image38.png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png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eg"/></Relationships>
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eg"/></Relationships>
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3" Type="http://schemas.openxmlformats.org/officeDocument/2006/relationships/image" Target="../media/image39.png"/></Relationships>

</file>

<file path=ppt/slides/_rels/slide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eg"/></Relationships>

</file>

<file path=ppt/slides/_rels/slide3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
</file>

<file path=ppt/slides/_rels/slide3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jpeg"/></Relationships>

</file>

<file path=ppt/slides/_rels/slide3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png"/></Relationships>

</file>

<file path=ppt/slides/_rels/slide3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png"/></Relationships>

</file>

<file path=ppt/slides/_rels/slide3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3" Type="http://schemas.openxmlformats.org/officeDocument/2006/relationships/image" Target="../media/image2.gif"/></Relationships>

</file>

<file path=ppt/slides/_rels/slide3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40.png"/><Relationship Id="rId3" Type="http://schemas.openxmlformats.org/officeDocument/2006/relationships/image" Target="../media/image10.png"/><Relationship Id="rId4" Type="http://schemas.openxmlformats.org/officeDocument/2006/relationships/image" Target="../media/image41.png"/><Relationship Id="rId5" Type="http://schemas.openxmlformats.org/officeDocument/2006/relationships/image" Target="../media/image8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png"/></Relationships>

</file>

<file path=ppt/slides/_rels/slide4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3" Type="http://schemas.openxmlformats.org/officeDocument/2006/relationships/image" Target="../media/image1.gif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IMG_9624.jpeg" descr="IMG_9624.jpeg"/>
          <p:cNvPicPr>
            <a:picLocks noChangeAspect="1"/>
          </p:cNvPicPr>
          <p:nvPr/>
        </p:nvPicPr>
        <p:blipFill>
          <a:blip r:embed="rId2">
            <a:extLst/>
          </a:blip>
          <a:srcRect l="0" t="5" r="0" b="5"/>
          <a:stretch>
            <a:fillRect/>
          </a:stretch>
        </p:blipFill>
        <p:spPr>
          <a:xfrm>
            <a:off x="700548" y="533648"/>
            <a:ext cx="8835428" cy="6246255"/>
          </a:xfrm>
          <a:prstGeom prst="rect">
            <a:avLst/>
          </a:prstGeom>
          <a:ln w="12700">
            <a:miter lim="400000"/>
          </a:ln>
        </p:spPr>
      </p:pic>
      <p:sp>
        <p:nvSpPr>
          <p:cNvPr id="140" name="大江戸ロック2020"/>
          <p:cNvSpPr txBox="1"/>
          <p:nvPr>
            <p:ph type="ctrTitle"/>
          </p:nvPr>
        </p:nvSpPr>
        <p:spPr>
          <a:xfrm>
            <a:off x="5727700" y="3266058"/>
            <a:ext cx="20193000" cy="3568701"/>
          </a:xfrm>
          <a:prstGeom prst="rect">
            <a:avLst/>
          </a:prstGeom>
        </p:spPr>
        <p:txBody>
          <a:bodyPr/>
          <a:lstStyle>
            <a:lvl1pPr>
              <a:defRPr>
                <a:latin typeface="游ゴシック体 ボールド"/>
                <a:ea typeface="游ゴシック体 ボールド"/>
                <a:cs typeface="游ゴシック体 ボールド"/>
                <a:sym typeface="游ゴシック体 ボールド"/>
              </a:defRPr>
            </a:lvl1pPr>
          </a:lstStyle>
          <a:p>
            <a:pPr/>
            <a:r>
              <a:t>大江戸ロック2020</a:t>
            </a:r>
          </a:p>
        </p:txBody>
      </p:sp>
      <p:sp>
        <p:nvSpPr>
          <p:cNvPr id="141" name="ストーリーを思い出そう"/>
          <p:cNvSpPr txBox="1"/>
          <p:nvPr>
            <p:ph type="subTitle" sz="quarter" idx="1"/>
          </p:nvPr>
        </p:nvSpPr>
        <p:spPr>
          <a:xfrm>
            <a:off x="1485900" y="10363200"/>
            <a:ext cx="20193000" cy="17907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/>
            <a:r>
              <a:t>ストーリーを思い出そう</a:t>
            </a:r>
          </a:p>
        </p:txBody>
      </p:sp>
      <p:pic>
        <p:nvPicPr>
          <p:cNvPr id="142" name="家来 対 忍者・侍.png" descr="家来 対 忍者・侍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4704279" y="7382390"/>
            <a:ext cx="9763249" cy="6902184"/>
          </a:xfrm>
          <a:prstGeom prst="rect">
            <a:avLst/>
          </a:prstGeom>
          <a:ln w="12700">
            <a:miter lim="400000"/>
          </a:ln>
        </p:spPr>
      </p:pic>
      <p:pic>
        <p:nvPicPr>
          <p:cNvPr id="143" name="家来 対 忍者・侍 3.png" descr="家来 対 忍者・侍 3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0600030" y="-1355348"/>
            <a:ext cx="7602390" cy="5374551"/>
          </a:xfrm>
          <a:prstGeom prst="rect">
            <a:avLst/>
          </a:prstGeom>
          <a:ln w="12700">
            <a:miter lim="400000"/>
          </a:ln>
        </p:spPr>
      </p:pic>
      <p:pic>
        <p:nvPicPr>
          <p:cNvPr id="144" name="IMG_9379.png" descr="IMG_9379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20498" y="7924173"/>
            <a:ext cx="8116842" cy="6086259"/>
          </a:xfrm>
          <a:prstGeom prst="rect">
            <a:avLst/>
          </a:prstGeom>
          <a:ln w="12700">
            <a:miter lim="400000"/>
          </a:ln>
        </p:spPr>
      </p:pic>
      <p:pic>
        <p:nvPicPr>
          <p:cNvPr id="145" name="IMG_9503.png" descr="IMG_9503.png"/>
          <p:cNvPicPr>
            <a:picLocks noChangeAspect="1"/>
          </p:cNvPicPr>
          <p:nvPr/>
        </p:nvPicPr>
        <p:blipFill>
          <a:blip r:embed="rId6">
            <a:extLst/>
          </a:blip>
          <a:srcRect l="0" t="204" r="0" b="204"/>
          <a:stretch>
            <a:fillRect/>
          </a:stretch>
        </p:blipFill>
        <p:spPr>
          <a:xfrm>
            <a:off x="12856761" y="661518"/>
            <a:ext cx="7350329" cy="4160563"/>
          </a:xfrm>
          <a:prstGeom prst="rect">
            <a:avLst/>
          </a:prstGeom>
          <a:ln w="12700">
            <a:miter lim="400000"/>
          </a:ln>
        </p:spPr>
      </p:pic>
      <p:sp>
        <p:nvSpPr>
          <p:cNvPr id="146" name="四角形"/>
          <p:cNvSpPr/>
          <p:nvPr/>
        </p:nvSpPr>
        <p:spPr>
          <a:xfrm>
            <a:off x="10500469" y="4840885"/>
            <a:ext cx="10647462" cy="1987899"/>
          </a:xfrm>
          <a:prstGeom prst="rect">
            <a:avLst/>
          </a:prstGeom>
          <a:solidFill>
            <a:srgbClr val="00A2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584200">
              <a:defRPr sz="230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8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7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Class="entr" nodeType="afterEffect" presetID="9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11" dur="1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Class="entr" nodeType="afterEffect" presetSubtype="3" presetID="2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500"/>
                            </p:stCondLst>
                            <p:childTnLst>
                              <p:par>
                                <p:cTn id="18" presetClass="entr" nodeType="afterEffect" presetID="9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20" dur="1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000"/>
                            </p:stCondLst>
                            <p:childTnLst>
                              <p:par>
                                <p:cTn id="22" presetClass="entr" nodeType="afterEffect" presetSubtype="8" presetID="15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Class="emph" nodeType="afterEffect" presetSubtype="0" presetID="32" grpId="6" repeatCount="2000" fill="hold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3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3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3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3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3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Class="entr" nodeType="afterEffect" presetSubtype="0" presetID="1" grpId="7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37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Class="entr" nodeType="afterEffect" presetSubtype="8" presetID="2" grpId="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40" grpId="1"/>
      <p:bldP build="whole" bldLvl="1" animBg="1" rev="0" advAuto="0" spid="142" grpId="4"/>
      <p:bldP build="whole" bldLvl="1" animBg="1" rev="0" advAuto="0" spid="141" grpId="7"/>
      <p:bldP build="whole" bldLvl="1" animBg="1" rev="0" advAuto="0" spid="144" grpId="5"/>
      <p:bldP build="whole" bldLvl="1" animBg="1" rev="0" advAuto="0" spid="144" grpId="6"/>
      <p:bldP build="whole" bldLvl="1" animBg="1" rev="0" advAuto="0" spid="139" grpId="2"/>
      <p:bldP build="whole" bldLvl="1" animBg="1" rev="0" advAuto="0" spid="143" grpId="3"/>
      <p:bldP build="whole" bldLvl="1" animBg="1" rev="0" advAuto="0" spid="145" grpId="8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その古いカゴをひとりの子がさわると・・・"/>
          <p:cNvSpPr txBox="1"/>
          <p:nvPr/>
        </p:nvSpPr>
        <p:spPr>
          <a:xfrm>
            <a:off x="20726399" y="1045463"/>
            <a:ext cx="1803402" cy="98724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>
            <a:lvl1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pPr/>
            <a:r>
              <a:t>その古いカゴをひとりの子がさわると・・・ </a:t>
            </a:r>
          </a:p>
        </p:txBody>
      </p:sp>
      <p:pic>
        <p:nvPicPr>
          <p:cNvPr id="182" name="触れると、、、.png" descr="触れると、、、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71003" y="0"/>
            <a:ext cx="18288001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wipe dir="l"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mph" nodeType="afterEffect" presetSubtype="0" presetID="32" grpId="1" fill="hold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6" dur="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7" dur="16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8" dur="16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9" dur="16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10" dur="160" fill="hold">
                                          <p:stCondLst>
                                            <p:cond delay="64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8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その子が古いカゴと一緒に消えてしまいます。"/>
          <p:cNvSpPr txBox="1"/>
          <p:nvPr/>
        </p:nvSpPr>
        <p:spPr>
          <a:xfrm>
            <a:off x="20948649" y="857250"/>
            <a:ext cx="1816103" cy="102826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>
            <a:lvl1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pPr/>
            <a:r>
              <a:t>その子が古いカゴと一緒に消えてしまいます。 </a:t>
            </a:r>
          </a:p>
        </p:txBody>
      </p:sp>
      <p:pic>
        <p:nvPicPr>
          <p:cNvPr id="185" name="時空の裂け目に 2.png" descr="時空の裂け目に 2.png"/>
          <p:cNvPicPr>
            <a:picLocks noChangeAspect="1"/>
          </p:cNvPicPr>
          <p:nvPr/>
        </p:nvPicPr>
        <p:blipFill>
          <a:blip r:embed="rId2">
            <a:extLst/>
          </a:blip>
          <a:srcRect l="0" t="5" r="0" b="5"/>
          <a:stretch>
            <a:fillRect/>
          </a:stretch>
        </p:blipFill>
        <p:spPr>
          <a:xfrm>
            <a:off x="-14621" y="0"/>
            <a:ext cx="19401504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86" name="時空の裂け目に 1.png" descr="時空の裂け目に 1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446024" y="1503064"/>
            <a:ext cx="19401504" cy="13716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wipe dir="l"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xit" nodeType="afterEffect" presetSubtype="0" presetID="15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" dur="2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86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IMG_9626のコピー.jpeg" descr="IMG_9626のコピー.jpeg"/>
          <p:cNvPicPr>
            <a:picLocks noChangeAspect="1"/>
          </p:cNvPicPr>
          <p:nvPr/>
        </p:nvPicPr>
        <p:blipFill>
          <a:blip r:embed="rId2">
            <a:extLst/>
          </a:blip>
          <a:srcRect l="8" t="0" r="8" b="0"/>
          <a:stretch>
            <a:fillRect/>
          </a:stretch>
        </p:blipFill>
        <p:spPr>
          <a:xfrm>
            <a:off x="2420284" y="19050"/>
            <a:ext cx="19342101" cy="136779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89" name="時空の裂け目に 1.png" descr="時空の裂け目に 1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446024" y="1503064"/>
            <a:ext cx="19401504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190" name="たすけてー。"/>
          <p:cNvSpPr txBox="1"/>
          <p:nvPr/>
        </p:nvSpPr>
        <p:spPr>
          <a:xfrm>
            <a:off x="21763655" y="1085989"/>
            <a:ext cx="1689102" cy="31305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>
            <a:lvl1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pPr/>
            <a:r>
              <a:t>たすけてー。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wipe dir="l"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xit" nodeType="afterEffect" presetSubtype="0" presetID="15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" dur="3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Class="exit" nodeType="afterEffect" presetSubtype="0" presetID="15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89" grpId="1"/>
      <p:bldP build="whole" bldLvl="1" animBg="1" rev="0" advAuto="0" spid="190" grpId="2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カゴのあったところに不思議な裂け目が。…"/>
          <p:cNvSpPr txBox="1"/>
          <p:nvPr/>
        </p:nvSpPr>
        <p:spPr>
          <a:xfrm>
            <a:off x="19621498" y="603250"/>
            <a:ext cx="3784604" cy="92306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t>カゴのあったところに不思議な裂け目が。</a:t>
            </a:r>
          </a:p>
          <a:p>
            <a: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t>子どもたちは友だち を助けるため</a:t>
            </a:r>
          </a:p>
          <a:p>
            <a: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t>勇気を出して裂け目に飛び込みます。 </a:t>
            </a:r>
          </a:p>
        </p:txBody>
      </p:sp>
      <p:pic>
        <p:nvPicPr>
          <p:cNvPr id="193" name="時空の裂け目に (1).png" descr="時空の裂け目に (1).png"/>
          <p:cNvPicPr>
            <a:picLocks noChangeAspect="1"/>
          </p:cNvPicPr>
          <p:nvPr/>
        </p:nvPicPr>
        <p:blipFill>
          <a:blip r:embed="rId2">
            <a:extLst/>
          </a:blip>
          <a:srcRect l="0" t="5" r="0" b="5"/>
          <a:stretch>
            <a:fillRect/>
          </a:stretch>
        </p:blipFill>
        <p:spPr>
          <a:xfrm>
            <a:off x="37519" y="0"/>
            <a:ext cx="19401503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94" name="四角形"/>
          <p:cNvSpPr/>
          <p:nvPr/>
        </p:nvSpPr>
        <p:spPr>
          <a:xfrm>
            <a:off x="21327890" y="7294512"/>
            <a:ext cx="1119139" cy="1590230"/>
          </a:xfrm>
          <a:prstGeom prst="rect">
            <a:avLst/>
          </a:prstGeom>
          <a:solidFill>
            <a:srgbClr val="00A2FF"/>
          </a:solidFill>
          <a:ln w="12700">
            <a:miter lim="400000"/>
          </a:ln>
        </p:spPr>
        <p:txBody>
          <a:bodyPr vert="eaVert" lIns="50800" tIns="50800" rIns="50800" bIns="50800" anchor="ctr"/>
          <a:lstStyle/>
          <a:p>
            <a:pPr defTabSz="584200">
              <a:defRPr sz="230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</a:p>
        </p:txBody>
      </p:sp>
      <p:sp>
        <p:nvSpPr>
          <p:cNvPr id="195" name="四角形"/>
          <p:cNvSpPr/>
          <p:nvPr/>
        </p:nvSpPr>
        <p:spPr>
          <a:xfrm>
            <a:off x="20362690" y="3509912"/>
            <a:ext cx="1119139" cy="1499643"/>
          </a:xfrm>
          <a:prstGeom prst="rect">
            <a:avLst/>
          </a:prstGeom>
          <a:solidFill>
            <a:srgbClr val="00A2FF"/>
          </a:solidFill>
          <a:ln w="12700">
            <a:miter lim="400000"/>
          </a:ln>
        </p:spPr>
        <p:txBody>
          <a:bodyPr vert="eaVert" lIns="50800" tIns="50800" rIns="50800" bIns="50800" anchor="ctr"/>
          <a:lstStyle/>
          <a:p>
            <a:pPr defTabSz="584200">
              <a:defRPr sz="230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wipe dir="l"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xit" nodeType="clickEffect" presetSubtype="0" presetID="15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Class="exit" nodeType="afterEffect" presetSubtype="0" presetID="15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93" grpId="1"/>
      <p:bldP build="whole" bldLvl="1" animBg="1" rev="0" advAuto="0" spid="192" grpId="2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裂け目を抜けた先は 昔の日本…"/>
          <p:cNvSpPr txBox="1"/>
          <p:nvPr/>
        </p:nvSpPr>
        <p:spPr>
          <a:xfrm>
            <a:off x="19475448" y="742950"/>
            <a:ext cx="3797304" cy="10248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t>裂け目を抜けた先は　昔の日本</a:t>
            </a:r>
          </a:p>
          <a:p>
            <a: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t>江戸時代の町。</a:t>
            </a:r>
          </a:p>
          <a:p>
            <a: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t>この時代も　はやり病　が広がっていました。</a:t>
            </a:r>
          </a:p>
        </p:txBody>
      </p:sp>
      <p:pic>
        <p:nvPicPr>
          <p:cNvPr id="198" name="IMG_9636.jpeg" descr="IMG_9636.jpeg"/>
          <p:cNvPicPr>
            <a:picLocks noChangeAspect="1"/>
          </p:cNvPicPr>
          <p:nvPr/>
        </p:nvPicPr>
        <p:blipFill>
          <a:blip r:embed="rId2">
            <a:extLst/>
          </a:blip>
          <a:srcRect l="0" t="5" r="0" b="5"/>
          <a:stretch>
            <a:fillRect/>
          </a:stretch>
        </p:blipFill>
        <p:spPr>
          <a:xfrm>
            <a:off x="-19235" y="12700"/>
            <a:ext cx="19401504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99" name="四角形"/>
          <p:cNvSpPr/>
          <p:nvPr/>
        </p:nvSpPr>
        <p:spPr>
          <a:xfrm>
            <a:off x="20261090" y="3713112"/>
            <a:ext cx="1119139" cy="1987899"/>
          </a:xfrm>
          <a:prstGeom prst="rect">
            <a:avLst/>
          </a:prstGeom>
          <a:solidFill>
            <a:srgbClr val="00A2FF"/>
          </a:solidFill>
          <a:ln w="12700">
            <a:miter lim="400000"/>
          </a:ln>
        </p:spPr>
        <p:txBody>
          <a:bodyPr vert="eaVert" lIns="50800" tIns="50800" rIns="50800" bIns="50800" anchor="ctr"/>
          <a:lstStyle/>
          <a:p>
            <a:pPr defTabSz="584200">
              <a:defRPr sz="230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wipe dir="l"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0" presetID="15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98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町に代官たちがやってきます。…"/>
          <p:cNvSpPr txBox="1"/>
          <p:nvPr/>
        </p:nvSpPr>
        <p:spPr>
          <a:xfrm>
            <a:off x="18611847" y="806450"/>
            <a:ext cx="4787906" cy="122275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t>町に代官たちがやってきます。</a:t>
            </a:r>
          </a:p>
          <a:p>
            <a: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t>手下たちが 町の人たちから　いろんなものを</a:t>
            </a:r>
          </a:p>
          <a:p>
            <a: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t>取り上げていきます。</a:t>
            </a:r>
          </a:p>
          <a:p>
            <a: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t>あのカゴも代官たちが持っていってしまったようです。 </a:t>
            </a:r>
          </a:p>
        </p:txBody>
      </p:sp>
      <p:pic>
        <p:nvPicPr>
          <p:cNvPr id="202" name="IMG_9635.jpeg" descr="IMG_9635.jpeg"/>
          <p:cNvPicPr>
            <a:picLocks noChangeAspect="1"/>
          </p:cNvPicPr>
          <p:nvPr/>
        </p:nvPicPr>
        <p:blipFill>
          <a:blip r:embed="rId2">
            <a:extLst/>
          </a:blip>
          <a:srcRect l="0" t="5" r="0" b="5"/>
          <a:stretch>
            <a:fillRect/>
          </a:stretch>
        </p:blipFill>
        <p:spPr>
          <a:xfrm>
            <a:off x="-166883" y="0"/>
            <a:ext cx="19401504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03" name="四角形"/>
          <p:cNvSpPr/>
          <p:nvPr/>
        </p:nvSpPr>
        <p:spPr>
          <a:xfrm>
            <a:off x="22318490" y="1795412"/>
            <a:ext cx="1119139" cy="1010247"/>
          </a:xfrm>
          <a:prstGeom prst="rect">
            <a:avLst/>
          </a:prstGeom>
          <a:solidFill>
            <a:srgbClr val="00A2FF"/>
          </a:solidFill>
          <a:ln w="12700">
            <a:miter lim="400000"/>
          </a:ln>
        </p:spPr>
        <p:txBody>
          <a:bodyPr vert="eaVert" lIns="50800" tIns="50800" rIns="50800" bIns="50800" anchor="ctr"/>
          <a:lstStyle/>
          <a:p>
            <a:pPr defTabSz="584200">
              <a:defRPr sz="230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</a:p>
        </p:txBody>
      </p:sp>
      <p:sp>
        <p:nvSpPr>
          <p:cNvPr id="204" name="四角形"/>
          <p:cNvSpPr/>
          <p:nvPr/>
        </p:nvSpPr>
        <p:spPr>
          <a:xfrm>
            <a:off x="19333990" y="3243212"/>
            <a:ext cx="1119139" cy="1010247"/>
          </a:xfrm>
          <a:prstGeom prst="rect">
            <a:avLst/>
          </a:prstGeom>
          <a:solidFill>
            <a:srgbClr val="00A2FF"/>
          </a:solidFill>
          <a:ln w="12700">
            <a:miter lim="400000"/>
          </a:ln>
        </p:spPr>
        <p:txBody>
          <a:bodyPr vert="eaVert" lIns="50800" tIns="50800" rIns="50800" bIns="50800" anchor="ctr"/>
          <a:lstStyle/>
          <a:p>
            <a:pPr defTabSz="584200">
              <a:defRPr sz="230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遠くから楽しそうな音楽が聞こえてきます。"/>
          <p:cNvSpPr txBox="1"/>
          <p:nvPr/>
        </p:nvSpPr>
        <p:spPr>
          <a:xfrm>
            <a:off x="21482049" y="1085850"/>
            <a:ext cx="825502" cy="97276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>
            <a:lvl1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pPr/>
            <a:r>
              <a:t>遠くから楽しそうな音楽が聞こえてきます。</a:t>
            </a:r>
          </a:p>
        </p:txBody>
      </p:sp>
      <p:pic>
        <p:nvPicPr>
          <p:cNvPr id="207" name="IMG_9501.jpeg" descr="IMG_9501.jpeg"/>
          <p:cNvPicPr>
            <a:picLocks noChangeAspect="1"/>
          </p:cNvPicPr>
          <p:nvPr/>
        </p:nvPicPr>
        <p:blipFill>
          <a:blip r:embed="rId2">
            <a:extLst/>
          </a:blip>
          <a:srcRect l="8" t="0" r="8" b="0"/>
          <a:stretch>
            <a:fillRect/>
          </a:stretch>
        </p:blipFill>
        <p:spPr>
          <a:xfrm>
            <a:off x="833834" y="31750"/>
            <a:ext cx="19342101" cy="136779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wipe dir="l"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8" presetID="7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07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はやり病で…"/>
          <p:cNvSpPr txBox="1"/>
          <p:nvPr/>
        </p:nvSpPr>
        <p:spPr>
          <a:xfrm>
            <a:off x="20567846" y="1035050"/>
            <a:ext cx="2806705" cy="87769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t>はやり病で</a:t>
            </a:r>
          </a:p>
          <a:p>
            <a: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t>落ち込む町の人たちの楽しみは</a:t>
            </a:r>
          </a:p>
          <a:p>
            <a: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t>チンドン屋たちの楽しい音楽とダンス。</a:t>
            </a:r>
          </a:p>
        </p:txBody>
      </p:sp>
      <p:pic>
        <p:nvPicPr>
          <p:cNvPr id="210" name="IMG_9502.jpeg" descr="IMG_9502.jpeg"/>
          <p:cNvPicPr>
            <a:picLocks noChangeAspect="1"/>
          </p:cNvPicPr>
          <p:nvPr/>
        </p:nvPicPr>
        <p:blipFill>
          <a:blip r:embed="rId2">
            <a:extLst/>
          </a:blip>
          <a:srcRect l="8" t="0" r="8" b="0"/>
          <a:stretch>
            <a:fillRect/>
          </a:stretch>
        </p:blipFill>
        <p:spPr>
          <a:xfrm>
            <a:off x="1063029" y="19050"/>
            <a:ext cx="19342101" cy="13677900"/>
          </a:xfrm>
          <a:prstGeom prst="rect">
            <a:avLst/>
          </a:prstGeom>
          <a:ln w="12700">
            <a:miter lim="400000"/>
          </a:ln>
        </p:spPr>
      </p:pic>
      <p:sp>
        <p:nvSpPr>
          <p:cNvPr id="211" name="四角形"/>
          <p:cNvSpPr/>
          <p:nvPr/>
        </p:nvSpPr>
        <p:spPr>
          <a:xfrm>
            <a:off x="20388090" y="1096912"/>
            <a:ext cx="1119139" cy="2416921"/>
          </a:xfrm>
          <a:prstGeom prst="rect">
            <a:avLst/>
          </a:prstGeom>
          <a:solidFill>
            <a:srgbClr val="00A2FF"/>
          </a:solidFill>
          <a:ln w="12700">
            <a:miter lim="400000"/>
          </a:ln>
        </p:spPr>
        <p:txBody>
          <a:bodyPr vert="eaVert" lIns="50800" tIns="50800" rIns="50800" bIns="50800" anchor="ctr"/>
          <a:lstStyle/>
          <a:p>
            <a:pPr defTabSz="584200">
              <a:defRPr sz="230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wipe dir="l"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チンドン屋たちから連れ去られた友だちと…"/>
          <p:cNvSpPr txBox="1"/>
          <p:nvPr/>
        </p:nvSpPr>
        <p:spPr>
          <a:xfrm>
            <a:off x="19665948" y="933450"/>
            <a:ext cx="3797304" cy="92837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t>チンドン屋たちから連れ去られた友だちと</a:t>
            </a:r>
          </a:p>
          <a:p>
            <a: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t>カゴの行き先を聞いた子どもたち。</a:t>
            </a:r>
          </a:p>
          <a:p>
            <a: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t>代官たちを追いかけることにしました。 </a:t>
            </a:r>
          </a:p>
        </p:txBody>
      </p:sp>
      <p:pic>
        <p:nvPicPr>
          <p:cNvPr id="214" name="IMG_9618.jpeg" descr="IMG_9618.jpeg"/>
          <p:cNvPicPr>
            <a:picLocks noChangeAspect="1"/>
          </p:cNvPicPr>
          <p:nvPr/>
        </p:nvPicPr>
        <p:blipFill>
          <a:blip r:embed="rId2">
            <a:extLst/>
          </a:blip>
          <a:srcRect l="0" t="5" r="0" b="5"/>
          <a:stretch>
            <a:fillRect/>
          </a:stretch>
        </p:blipFill>
        <p:spPr>
          <a:xfrm>
            <a:off x="601280" y="12700"/>
            <a:ext cx="19401503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四角形"/>
          <p:cNvSpPr/>
          <p:nvPr/>
        </p:nvSpPr>
        <p:spPr>
          <a:xfrm>
            <a:off x="21442190" y="2337593"/>
            <a:ext cx="1119139" cy="1610818"/>
          </a:xfrm>
          <a:prstGeom prst="rect">
            <a:avLst/>
          </a:prstGeom>
          <a:solidFill>
            <a:srgbClr val="00A2FF"/>
          </a:solidFill>
          <a:ln w="12700">
            <a:miter lim="400000"/>
          </a:ln>
        </p:spPr>
        <p:txBody>
          <a:bodyPr vert="eaVert" lIns="50800" tIns="50800" rIns="50800" bIns="50800" anchor="ctr"/>
          <a:lstStyle/>
          <a:p>
            <a:pPr defTabSz="584200">
              <a:defRPr sz="230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wipe dir="l"/>
      </p:transition>
    </mc:Choice>
    <mc:Fallback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カゴを追いかけて山までやってきました。"/>
          <p:cNvSpPr txBox="1"/>
          <p:nvPr/>
        </p:nvSpPr>
        <p:spPr>
          <a:xfrm>
            <a:off x="21113749" y="920750"/>
            <a:ext cx="1816103" cy="93898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>
            <a:lvl1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pPr/>
            <a:r>
              <a:t>カゴを追いかけて山までやってきました。 </a:t>
            </a:r>
          </a:p>
        </p:txBody>
      </p:sp>
      <p:pic>
        <p:nvPicPr>
          <p:cNvPr id="218" name="移動1 2.png" descr="移動1 2.png"/>
          <p:cNvPicPr>
            <a:picLocks noChangeAspect="1"/>
          </p:cNvPicPr>
          <p:nvPr/>
        </p:nvPicPr>
        <p:blipFill>
          <a:blip r:embed="rId2">
            <a:extLst/>
          </a:blip>
          <a:srcRect l="0" t="5" r="0" b="5"/>
          <a:stretch>
            <a:fillRect/>
          </a:stretch>
        </p:blipFill>
        <p:spPr>
          <a:xfrm>
            <a:off x="586149" y="0"/>
            <a:ext cx="19401503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19" name="移動1 1.png" descr="移動1 1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391194" y="-62401"/>
            <a:ext cx="12837909" cy="9075830"/>
          </a:xfrm>
          <a:prstGeom prst="rect">
            <a:avLst/>
          </a:prstGeom>
          <a:ln w="12700">
            <a:miter lim="400000"/>
          </a:ln>
        </p:spPr>
      </p:pic>
      <p:sp>
        <p:nvSpPr>
          <p:cNvPr id="220" name="四角形"/>
          <p:cNvSpPr/>
          <p:nvPr/>
        </p:nvSpPr>
        <p:spPr>
          <a:xfrm>
            <a:off x="21912090" y="4754512"/>
            <a:ext cx="1119139" cy="622053"/>
          </a:xfrm>
          <a:prstGeom prst="rect">
            <a:avLst/>
          </a:prstGeom>
          <a:solidFill>
            <a:srgbClr val="00A2FF"/>
          </a:solidFill>
          <a:ln w="12700">
            <a:miter lim="400000"/>
          </a:ln>
        </p:spPr>
        <p:txBody>
          <a:bodyPr vert="eaVert" lIns="50800" tIns="50800" rIns="50800" bIns="50800" anchor="ctr"/>
          <a:lstStyle/>
          <a:p>
            <a:pPr defTabSz="584200">
              <a:defRPr sz="230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wipe dir="l"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path" nodeType="afterEffect" presetSubtype="0" presetID="-1" grpId="1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C -0.013230 0.013563 -0.026871 0.025834 -0.040847 0.036752 C -0.053284 0.046467 -0.065973 0.055099 -0.078328 0.065070 C -0.088818 0.073535 -0.099139 0.083057 -0.108424 0.095087 C -0.125830 0.117638 -0.139254 0.148279 -0.148793 0.182608 C -0.152540 0.196094 -0.155671 0.210095 -0.158117 0.224495 C -0.159521 0.232758 -0.160703 0.241173 -0.162714 0.249035 C -0.167420 0.267427 -0.176100 0.281108 -0.183765 0.295982 C -0.191213 0.310434 -0.197802 0.326325 -0.203277 0.343244 C -0.210245 0.364774 -0.215495 0.388072 -0.224731 0.406848 C -0.238562 0.434964 -0.258827 0.448400 -0.278066 0.463127 C -0.302977 0.482195 -0.327103 0.504677 -0.352869 0.519799 C -0.359322 0.523587 -0.365860 0.526900 -0.372467 0.529731" origin="layout" pathEditMode="relative">
                                      <p:cBhvr>
                                        <p:cTn id="6" dur="5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Class="entr" nodeType="after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Class="exit" nodeType="afterEffect" presetID="9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dissolve" transition="out">
                                      <p:cBhvr>
                                        <p:cTn id="12" dur="1500" fill="hold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17" grpId="2"/>
      <p:bldP build="whole" bldLvl="1" animBg="1" rev="0" advAuto="0" spid="219" grpId="3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無事、昔のアメリカから…"/>
          <p:cNvSpPr txBox="1"/>
          <p:nvPr/>
        </p:nvSpPr>
        <p:spPr>
          <a:xfrm>
            <a:off x="21716998" y="1104900"/>
            <a:ext cx="1651004" cy="7353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>
              <a:defRPr sz="3800">
                <a:solidFill>
                  <a:srgbClr val="000000"/>
                </a:solidFill>
              </a:defRPr>
            </a:pPr>
            <a:r>
              <a:t>無事、昔のアメリカから</a:t>
            </a: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t>今の日本に帰って来られたわね。</a:t>
            </a:r>
          </a:p>
        </p:txBody>
      </p:sp>
      <p:pic>
        <p:nvPicPr>
          <p:cNvPr id="149" name="BB67BADA-86F6-48C4-A019-AB761962FEDC-L0-001.png" descr="BB67BADA-86F6-48C4-A019-AB761962FEDC-L0-001.png"/>
          <p:cNvPicPr>
            <a:picLocks noChangeAspect="1"/>
          </p:cNvPicPr>
          <p:nvPr/>
        </p:nvPicPr>
        <p:blipFill>
          <a:blip r:embed="rId2">
            <a:extLst/>
          </a:blip>
          <a:srcRect l="0" t="0" r="0" b="0"/>
          <a:stretch>
            <a:fillRect/>
          </a:stretch>
        </p:blipFill>
        <p:spPr>
          <a:xfrm flipH="1">
            <a:off x="14790115" y="7680578"/>
            <a:ext cx="11845370" cy="83741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50" name="あらすじ 3.png" descr="あらすじ 3.png"/>
          <p:cNvPicPr>
            <a:picLocks noChangeAspect="1"/>
          </p:cNvPicPr>
          <p:nvPr/>
        </p:nvPicPr>
        <p:blipFill>
          <a:blip r:embed="rId3">
            <a:extLst/>
          </a:blip>
          <a:srcRect l="0" t="5" r="0" b="5"/>
          <a:stretch>
            <a:fillRect/>
          </a:stretch>
        </p:blipFill>
        <p:spPr>
          <a:xfrm>
            <a:off x="-333613" y="-1624301"/>
            <a:ext cx="22016111" cy="15564412"/>
          </a:xfrm>
          <a:prstGeom prst="rect">
            <a:avLst/>
          </a:prstGeom>
          <a:ln w="12700">
            <a:miter lim="400000"/>
          </a:ln>
        </p:spPr>
      </p:pic>
      <p:sp>
        <p:nvSpPr>
          <p:cNvPr id="151" name="四角形"/>
          <p:cNvSpPr/>
          <p:nvPr/>
        </p:nvSpPr>
        <p:spPr>
          <a:xfrm>
            <a:off x="22521690" y="3522612"/>
            <a:ext cx="1119139" cy="1987899"/>
          </a:xfrm>
          <a:prstGeom prst="rect">
            <a:avLst/>
          </a:prstGeom>
          <a:solidFill>
            <a:srgbClr val="00A2FF"/>
          </a:solidFill>
          <a:ln w="12700">
            <a:miter lim="400000"/>
          </a:ln>
        </p:spPr>
        <p:txBody>
          <a:bodyPr vert="eaVert" lIns="50800" tIns="50800" rIns="50800" bIns="50800" anchor="ctr"/>
          <a:lstStyle/>
          <a:p>
            <a:pPr defTabSz="584200">
              <a:defRPr sz="230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wipe dir="l"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ID="9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7" dur="1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path" nodeType="afterEffect" presetSubtype="0" presetID="-1" grpId="2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-0.670092 -0.472009" origin="layout" pathEditMode="relative">
                                      <p:cBhvr>
                                        <p:cTn id="10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Class="exit" nodeType="afterEffect" presetID="9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dissolve" transition="out">
                                      <p:cBhvr>
                                        <p:cTn id="13" dur="1500" fill="hold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Class="entr" nodeType="afterEffect" presetID="9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18" dur="1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Class="entr" nodeType="afterEffect" presetSubtype="0" presetID="1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50" grpId="4"/>
      <p:bldP build="whole" bldLvl="1" animBg="1" rev="0" advAuto="0" spid="148" grpId="5"/>
      <p:bldP build="whole" bldLvl="1" animBg="1" rev="0" advAuto="0" spid="149" grpId="1"/>
      <p:bldP build="whole" bldLvl="1" animBg="1" rev="0" advAuto="0" spid="149" grpId="3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突然忍者が現れ、行く手を邪魔します。"/>
          <p:cNvSpPr txBox="1"/>
          <p:nvPr/>
        </p:nvSpPr>
        <p:spPr>
          <a:xfrm>
            <a:off x="20154899" y="816229"/>
            <a:ext cx="1803402" cy="88831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>
            <a:lvl1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pPr/>
            <a:r>
              <a:t>突然忍者が現れ、行く手を邪魔します。 </a:t>
            </a:r>
          </a:p>
        </p:txBody>
      </p:sp>
      <p:pic>
        <p:nvPicPr>
          <p:cNvPr id="223" name="家来 対 忍者・侍 3.png" descr="家来 対 忍者・侍 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 flipH="1">
            <a:off x="-3863332" y="-1589969"/>
            <a:ext cx="6700367" cy="4736863"/>
          </a:xfrm>
          <a:prstGeom prst="rect">
            <a:avLst/>
          </a:prstGeom>
          <a:ln w="12700">
            <a:miter lim="400000"/>
          </a:ln>
        </p:spPr>
      </p:pic>
      <p:pic>
        <p:nvPicPr>
          <p:cNvPr id="224" name="家来 対 忍者・侍 5.png" descr="家来 対 忍者・侍 5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8412638" y="9566654"/>
            <a:ext cx="6448732" cy="4558966"/>
          </a:xfrm>
          <a:prstGeom prst="rect">
            <a:avLst/>
          </a:prstGeom>
          <a:ln w="12700">
            <a:miter lim="400000"/>
          </a:ln>
        </p:spPr>
      </p:pic>
      <p:pic>
        <p:nvPicPr>
          <p:cNvPr id="225" name="家来 対 忍者・侍 3.png" descr="家来 対 忍者・侍 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 flipH="1">
            <a:off x="-3507732" y="10271831"/>
            <a:ext cx="6700367" cy="4736863"/>
          </a:xfrm>
          <a:prstGeom prst="rect">
            <a:avLst/>
          </a:prstGeom>
          <a:ln w="12700">
            <a:miter lim="400000"/>
          </a:ln>
        </p:spPr>
      </p:pic>
      <p:sp>
        <p:nvSpPr>
          <p:cNvPr id="226" name="その時です。"/>
          <p:cNvSpPr txBox="1"/>
          <p:nvPr/>
        </p:nvSpPr>
        <p:spPr>
          <a:xfrm>
            <a:off x="21678899" y="689229"/>
            <a:ext cx="1803402" cy="30919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>
            <a:lvl1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pPr/>
            <a:r>
              <a:t>その時です。 </a:t>
            </a:r>
          </a:p>
        </p:txBody>
      </p:sp>
      <p:pic>
        <p:nvPicPr>
          <p:cNvPr id="227" name="忍者にビックリ.png" descr="忍者にビックリ.png"/>
          <p:cNvPicPr>
            <a:picLocks noChangeAspect="1"/>
          </p:cNvPicPr>
          <p:nvPr/>
        </p:nvPicPr>
        <p:blipFill>
          <a:blip r:embed="rId4">
            <a:extLst/>
          </a:blip>
          <a:srcRect l="0" t="5" r="0" b="5"/>
          <a:stretch>
            <a:fillRect/>
          </a:stretch>
        </p:blipFill>
        <p:spPr>
          <a:xfrm>
            <a:off x="549338" y="450056"/>
            <a:ext cx="19401504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28" name="ピンチ！！"/>
          <p:cNvSpPr txBox="1"/>
          <p:nvPr/>
        </p:nvSpPr>
        <p:spPr>
          <a:xfrm>
            <a:off x="19126199" y="689229"/>
            <a:ext cx="1676402" cy="26479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>
            <a:lvl1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pPr/>
            <a:r>
              <a:t>ピンチ！！ </a:t>
            </a:r>
          </a:p>
        </p:txBody>
      </p:sp>
      <p:sp>
        <p:nvSpPr>
          <p:cNvPr id="229" name="四角形"/>
          <p:cNvSpPr/>
          <p:nvPr/>
        </p:nvSpPr>
        <p:spPr>
          <a:xfrm>
            <a:off x="20896090" y="1820812"/>
            <a:ext cx="1119139" cy="1016944"/>
          </a:xfrm>
          <a:prstGeom prst="rect">
            <a:avLst/>
          </a:prstGeom>
          <a:solidFill>
            <a:srgbClr val="00A2FF"/>
          </a:solidFill>
          <a:ln w="12700">
            <a:miter lim="400000"/>
          </a:ln>
        </p:spPr>
        <p:txBody>
          <a:bodyPr vert="eaVert" lIns="50800" tIns="50800" rIns="50800" bIns="50800" anchor="ctr"/>
          <a:lstStyle/>
          <a:p>
            <a:pPr defTabSz="584200">
              <a:defRPr sz="230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wipe dir="l"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8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7" dur="10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path" nodeType="afterEffect" presetSubtype="0" presetID="-1" grpId="2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0.464066 1.056481" origin="layout" pathEditMode="relative">
                                      <p:cBhvr>
                                        <p:cTn id="10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Class="entr" nodeType="afterEffect" presetSubtype="8" presetID="22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14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Class="path" nodeType="afterEffect" presetSubtype="0" presetID="-1" grpId="4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-0.761925 -0.993421" origin="layout" pathEditMode="relative">
                                      <p:cBhvr>
                                        <p:cTn id="17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Class="entr" nodeType="afterEffect" presetSubtype="8" presetID="22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21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path" nodeType="afterEffect" presetSubtype="0" presetID="-1" grpId="6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0.228229 -0.997584" origin="layout" pathEditMode="relative">
                                      <p:cBhvr>
                                        <p:cTn id="24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Class="entr" nodeType="afterEffect" presetSubtype="0" presetID="1" grpId="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Class="entr" nodeType="afterEffect" presetSubtype="1" presetID="2" grpId="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Class="entr" nodeType="afterEffect" presetSubtype="0" presetID="1" grpId="9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24" grpId="3"/>
      <p:bldP build="whole" bldLvl="1" animBg="1" rev="0" advAuto="0" spid="227" grpId="8"/>
      <p:bldP build="whole" bldLvl="1" animBg="1" rev="0" advAuto="0" spid="223" grpId="1"/>
      <p:bldP build="whole" bldLvl="1" animBg="1" rev="0" advAuto="0" spid="228" grpId="9"/>
      <p:bldP build="whole" bldLvl="1" animBg="1" rev="0" advAuto="0" spid="225" grpId="5"/>
      <p:bldP build="whole" bldLvl="1" animBg="1" rev="0" advAuto="0" spid="222" grpId="7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" name="C77871F7-1DC7-4A40-89D2-E66E3F2DB451.png" descr="C77871F7-1DC7-4A40-89D2-E66E3F2DB45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6010122" y="11080601"/>
            <a:ext cx="6231419" cy="4658754"/>
          </a:xfrm>
          <a:prstGeom prst="rect">
            <a:avLst/>
          </a:prstGeom>
          <a:ln w="12700">
            <a:miter lim="400000"/>
          </a:ln>
        </p:spPr>
      </p:pic>
      <p:sp>
        <p:nvSpPr>
          <p:cNvPr id="232" name="あぶない！！"/>
          <p:cNvSpPr txBox="1"/>
          <p:nvPr/>
        </p:nvSpPr>
        <p:spPr>
          <a:xfrm>
            <a:off x="22834600" y="692150"/>
            <a:ext cx="584200" cy="29954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>
            <a:lvl1pPr algn="l">
              <a:defRPr sz="3800">
                <a:solidFill>
                  <a:srgbClr val="000000"/>
                </a:solidFill>
              </a:defRPr>
            </a:lvl1pPr>
          </a:lstStyle>
          <a:p>
            <a:pPr/>
            <a:r>
              <a:t>あぶない！！</a:t>
            </a:r>
          </a:p>
        </p:txBody>
      </p:sp>
      <p:pic>
        <p:nvPicPr>
          <p:cNvPr id="233" name="家来 対 忍者・侍 5.png" descr="家来 対 忍者・侍 5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8728659" y="10519939"/>
            <a:ext cx="9755790" cy="6896909"/>
          </a:xfrm>
          <a:prstGeom prst="rect">
            <a:avLst/>
          </a:prstGeom>
          <a:ln w="12700">
            <a:miter lim="400000"/>
          </a:ln>
        </p:spPr>
      </p:pic>
      <p:pic>
        <p:nvPicPr>
          <p:cNvPr id="234" name="名称未設定のアートワーク.png" descr="名称未設定のアートワーク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 flipH="1">
            <a:off x="2992415" y="9691116"/>
            <a:ext cx="4739217" cy="3350415"/>
          </a:xfrm>
          <a:prstGeom prst="rect">
            <a:avLst/>
          </a:prstGeom>
          <a:ln w="12700">
            <a:miter lim="400000"/>
          </a:ln>
        </p:spPr>
      </p:pic>
      <p:pic>
        <p:nvPicPr>
          <p:cNvPr id="235" name="侍 対 忍者.png" descr="侍 対 忍者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870435" y="12700"/>
            <a:ext cx="18288001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36" name="待てっ！！…"/>
          <p:cNvSpPr txBox="1"/>
          <p:nvPr/>
        </p:nvSpPr>
        <p:spPr>
          <a:xfrm>
            <a:off x="19411948" y="768350"/>
            <a:ext cx="2806704" cy="88976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t>待てっ！！</a:t>
            </a:r>
          </a:p>
          <a:p>
            <a: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t>お侍さんたちが助けに来てくれました。 </a:t>
            </a:r>
          </a:p>
        </p:txBody>
      </p:sp>
      <p:sp>
        <p:nvSpPr>
          <p:cNvPr id="237" name="四角形"/>
          <p:cNvSpPr/>
          <p:nvPr/>
        </p:nvSpPr>
        <p:spPr>
          <a:xfrm>
            <a:off x="20128731" y="768449"/>
            <a:ext cx="1119138" cy="1975000"/>
          </a:xfrm>
          <a:prstGeom prst="rect">
            <a:avLst/>
          </a:prstGeom>
          <a:solidFill>
            <a:srgbClr val="00A2FF"/>
          </a:solidFill>
          <a:ln w="12700">
            <a:miter lim="400000"/>
          </a:ln>
        </p:spPr>
        <p:txBody>
          <a:bodyPr vert="eaVert" lIns="50800" tIns="50800" rIns="50800" bIns="50800" anchor="ctr"/>
          <a:lstStyle/>
          <a:p>
            <a:pPr defTabSz="584200">
              <a:defRPr sz="230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wipe dir="l"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2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 transition="in">
                                      <p:cBhvr>
                                        <p:cTn id="7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path" nodeType="afterEffect" presetSubtype="0" presetID="-1" grpId="2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-0.328097 -0.882254" origin="layout" pathEditMode="relative">
                                      <p:cBhvr>
                                        <p:cTn id="10" dur="3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Class="emph" nodeType="afterEffect" presetSubtype="0" presetID="8" grpId="3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Rot by="-43140000">
                                      <p:cBhvr>
                                        <p:cTn id="13" dur="1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path" nodeType="afterEffect" presetSubtype="0" presetID="-1" grpId="4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-0.328097 -0.882254 L -0.529486 -0.588550" origin="layout" pathEditMode="relative">
                                      <p:cBhvr>
                                        <p:cTn id="16" dur="3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Class="path" nodeType="afterEffect" presetSubtype="0" presetID="-1" grpId="5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0.426301 -0.330145" origin="layout" pathEditMode="relative">
                                      <p:cBhvr>
                                        <p:cTn id="19" dur="1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Class="entr" nodeType="afterEffect" presetSubtype="8" presetID="22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23" dur="1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Class="entr" nodeType="afterEffect" presetSubtype="0" presetID="1" grpId="7" fill="hold">
                                  <p:stCondLst>
                                    <p:cond delay="30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Class="emph" nodeType="afterEffect" presetSubtype="0" presetID="26" grpId="8" fill="hold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id="29" dur="1000" fill="hold" tmFilter="0, 0; .2, .5; .8, .5; 1, 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500" fill="hold" autoRev="1"/>
                                        <p:tgtEl>
                                          <p:spTgt spid="2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35" grpId="8"/>
      <p:bldP build="whole" bldLvl="1" animBg="1" rev="0" advAuto="0" spid="233" grpId="3"/>
      <p:bldP build="whole" bldLvl="1" animBg="1" rev="0" advAuto="0" spid="236" grpId="7"/>
      <p:bldP build="whole" bldLvl="1" animBg="1" rev="0" advAuto="0" spid="235" grpId="6"/>
      <p:bldP build="whole" bldLvl="1" animBg="1" rev="0" advAuto="0" spid="233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お侍さんに助けてもらい、忍者たちと…"/>
          <p:cNvSpPr txBox="1"/>
          <p:nvPr/>
        </p:nvSpPr>
        <p:spPr>
          <a:xfrm>
            <a:off x="21755098" y="692150"/>
            <a:ext cx="1651004" cy="82943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>
              <a:defRPr sz="3800">
                <a:solidFill>
                  <a:srgbClr val="000000"/>
                </a:solidFill>
              </a:defRPr>
            </a:pPr>
            <a:r>
              <a:t>お侍さんに助けてもらい、忍者たちと</a:t>
            </a: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t>話をすることができました。</a:t>
            </a:r>
          </a:p>
        </p:txBody>
      </p:sp>
      <p:pic>
        <p:nvPicPr>
          <p:cNvPr id="240" name="IMG_9619.jpeg" descr="IMG_9619.jpeg"/>
          <p:cNvPicPr>
            <a:picLocks noChangeAspect="1"/>
          </p:cNvPicPr>
          <p:nvPr/>
        </p:nvPicPr>
        <p:blipFill>
          <a:blip r:embed="rId2">
            <a:extLst/>
          </a:blip>
          <a:srcRect l="0" t="5" r="0" b="5"/>
          <a:stretch>
            <a:fillRect/>
          </a:stretch>
        </p:blipFill>
        <p:spPr>
          <a:xfrm>
            <a:off x="49375" y="12700"/>
            <a:ext cx="19401504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41" name="忍者たちは、カゴと一緒に忍者の村からいなくなった…"/>
          <p:cNvSpPr txBox="1"/>
          <p:nvPr/>
        </p:nvSpPr>
        <p:spPr>
          <a:xfrm>
            <a:off x="19900898" y="692150"/>
            <a:ext cx="1651004" cy="116580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>
              <a:defRPr sz="3800">
                <a:solidFill>
                  <a:srgbClr val="000000"/>
                </a:solidFill>
              </a:defRPr>
            </a:pPr>
            <a:r>
              <a:t>忍者たちは、カゴと一緒に忍者の村からいなくなった</a:t>
            </a: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t>ある人をさがしているのでした。</a:t>
            </a:r>
          </a:p>
        </p:txBody>
      </p:sp>
      <p:sp>
        <p:nvSpPr>
          <p:cNvPr id="242" name="四角形"/>
          <p:cNvSpPr/>
          <p:nvPr/>
        </p:nvSpPr>
        <p:spPr>
          <a:xfrm>
            <a:off x="20527790" y="6481712"/>
            <a:ext cx="1119139" cy="1987899"/>
          </a:xfrm>
          <a:prstGeom prst="rect">
            <a:avLst/>
          </a:prstGeom>
          <a:solidFill>
            <a:srgbClr val="00A2FF"/>
          </a:solidFill>
          <a:ln w="12700">
            <a:miter lim="400000"/>
          </a:ln>
        </p:spPr>
        <p:txBody>
          <a:bodyPr vert="eaVert" lIns="50800" tIns="50800" rIns="50800" bIns="50800" anchor="ctr"/>
          <a:lstStyle/>
          <a:p>
            <a:pPr defTabSz="584200">
              <a:defRPr sz="230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wipe dir="l"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mph" nodeType="clickEffect" presetSubtype="0" presetID="32" grpId="1" fill="hold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1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Class="entr" nodeType="after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41" grpId="2"/>
      <p:bldP build="whole" bldLvl="1" animBg="1" rev="0" advAuto="0" spid="240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同じカゴをさがしていることが わかったので…"/>
          <p:cNvSpPr txBox="1"/>
          <p:nvPr/>
        </p:nvSpPr>
        <p:spPr>
          <a:xfrm>
            <a:off x="21285218" y="628650"/>
            <a:ext cx="1651004" cy="102344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>
              <a:defRPr sz="3800">
                <a:solidFill>
                  <a:srgbClr val="000000"/>
                </a:solidFill>
              </a:defRPr>
            </a:pPr>
            <a:r>
              <a:t>同じカゴをさがしていることが　わかったので</a:t>
            </a: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t>一緒に代官屋敷に行くことになりました</a:t>
            </a:r>
          </a:p>
        </p:txBody>
      </p:sp>
      <p:pic>
        <p:nvPicPr>
          <p:cNvPr id="245" name="IMG_9619.jpeg" descr="IMG_9619.jpeg"/>
          <p:cNvPicPr>
            <a:picLocks noChangeAspect="1"/>
          </p:cNvPicPr>
          <p:nvPr/>
        </p:nvPicPr>
        <p:blipFill>
          <a:blip r:embed="rId2">
            <a:extLst/>
          </a:blip>
          <a:srcRect l="0" t="5" r="0" b="5"/>
          <a:stretch>
            <a:fillRect/>
          </a:stretch>
        </p:blipFill>
        <p:spPr>
          <a:xfrm>
            <a:off x="-20177" y="0"/>
            <a:ext cx="19401503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46" name="四角形"/>
          <p:cNvSpPr/>
          <p:nvPr/>
        </p:nvSpPr>
        <p:spPr>
          <a:xfrm>
            <a:off x="21086590" y="2062112"/>
            <a:ext cx="1119139" cy="1987899"/>
          </a:xfrm>
          <a:prstGeom prst="rect">
            <a:avLst/>
          </a:prstGeom>
          <a:solidFill>
            <a:srgbClr val="00A2FF"/>
          </a:solidFill>
          <a:ln w="12700">
            <a:miter lim="400000"/>
          </a:ln>
        </p:spPr>
        <p:txBody>
          <a:bodyPr vert="eaVert" lIns="50800" tIns="50800" rIns="50800" bIns="50800" anchor="ctr"/>
          <a:lstStyle/>
          <a:p>
            <a:pPr defTabSz="584200">
              <a:defRPr sz="230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夜になった頃"/>
          <p:cNvSpPr txBox="1"/>
          <p:nvPr/>
        </p:nvSpPr>
        <p:spPr>
          <a:xfrm>
            <a:off x="22448520" y="754845"/>
            <a:ext cx="825502" cy="300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>
            <a:lvl1pPr algn="l">
              <a:defRPr sz="3800">
                <a:solidFill>
                  <a:srgbClr val="000000"/>
                </a:solidFill>
              </a:defRPr>
            </a:lvl1pPr>
          </a:lstStyle>
          <a:p>
            <a:pPr/>
            <a:r>
              <a:t>夜になった頃</a:t>
            </a:r>
          </a:p>
        </p:txBody>
      </p:sp>
      <p:pic>
        <p:nvPicPr>
          <p:cNvPr id="249" name="移動2.png" descr="移動2.png"/>
          <p:cNvPicPr>
            <a:picLocks noChangeAspect="1"/>
          </p:cNvPicPr>
          <p:nvPr/>
        </p:nvPicPr>
        <p:blipFill>
          <a:blip r:embed="rId2">
            <a:extLst/>
          </a:blip>
          <a:srcRect l="0" t="5" r="0" b="5"/>
          <a:stretch>
            <a:fillRect/>
          </a:stretch>
        </p:blipFill>
        <p:spPr>
          <a:xfrm>
            <a:off x="208857" y="92354"/>
            <a:ext cx="19715426" cy="13937930"/>
          </a:xfrm>
          <a:prstGeom prst="rect">
            <a:avLst/>
          </a:prstGeom>
          <a:ln w="12700">
            <a:miter lim="400000"/>
          </a:ln>
        </p:spPr>
      </p:pic>
      <p:pic>
        <p:nvPicPr>
          <p:cNvPr id="250" name="移動1 1.png" descr="移動1 1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543873" y="9053829"/>
            <a:ext cx="12219103" cy="8638363"/>
          </a:xfrm>
          <a:prstGeom prst="rect">
            <a:avLst/>
          </a:prstGeom>
          <a:ln w="12700">
            <a:miter lim="400000"/>
          </a:ln>
        </p:spPr>
      </p:pic>
      <p:pic>
        <p:nvPicPr>
          <p:cNvPr id="251" name="家来 対 忍者・侍 5.png" descr="家来 対 忍者・侍 5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5961952" y="5397561"/>
            <a:ext cx="5104210" cy="3608449"/>
          </a:xfrm>
          <a:prstGeom prst="rect">
            <a:avLst/>
          </a:prstGeom>
          <a:ln w="12700">
            <a:miter lim="400000"/>
          </a:ln>
        </p:spPr>
      </p:pic>
      <p:pic>
        <p:nvPicPr>
          <p:cNvPr id="252" name="家来 対 忍者・侍 5.png" descr="家来 対 忍者・侍 5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934257" y="4303652"/>
            <a:ext cx="5104209" cy="3608448"/>
          </a:xfrm>
          <a:prstGeom prst="rect">
            <a:avLst/>
          </a:prstGeom>
          <a:ln w="12700">
            <a:miter lim="400000"/>
          </a:ln>
        </p:spPr>
      </p:pic>
      <p:pic>
        <p:nvPicPr>
          <p:cNvPr id="253" name="家来 対 忍者・侍 5.png" descr="家来 対 忍者・侍 5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269443" y="188852"/>
            <a:ext cx="4404343" cy="3113675"/>
          </a:xfrm>
          <a:prstGeom prst="rect">
            <a:avLst/>
          </a:prstGeom>
          <a:ln w="12700">
            <a:miter lim="400000"/>
          </a:ln>
        </p:spPr>
      </p:pic>
      <p:sp>
        <p:nvSpPr>
          <p:cNvPr id="254" name="テキスト"/>
          <p:cNvSpPr txBox="1"/>
          <p:nvPr/>
        </p:nvSpPr>
        <p:spPr>
          <a:xfrm>
            <a:off x="10883900" y="6489700"/>
            <a:ext cx="2616201" cy="736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/>
          </a:p>
        </p:txBody>
      </p:sp>
      <p:sp>
        <p:nvSpPr>
          <p:cNvPr id="255" name="テキスト"/>
          <p:cNvSpPr txBox="1"/>
          <p:nvPr/>
        </p:nvSpPr>
        <p:spPr>
          <a:xfrm>
            <a:off x="7778732" y="6769219"/>
            <a:ext cx="2015745" cy="5842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3800">
                <a:solidFill>
                  <a:srgbClr val="000000"/>
                </a:solidFill>
              </a:defRPr>
            </a:pPr>
          </a:p>
        </p:txBody>
      </p:sp>
      <p:sp>
        <p:nvSpPr>
          <p:cNvPr id="256" name="忍者の案内で無事山をこえて…"/>
          <p:cNvSpPr txBox="1"/>
          <p:nvPr/>
        </p:nvSpPr>
        <p:spPr>
          <a:xfrm>
            <a:off x="20547346" y="615950"/>
            <a:ext cx="1651003" cy="9283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>
              <a:defRPr sz="3800">
                <a:solidFill>
                  <a:srgbClr val="000000"/>
                </a:solidFill>
              </a:defRPr>
            </a:pPr>
            <a:r>
              <a:t>忍者の案内で無事山をこえて</a:t>
            </a: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t>代官屋敷にたどり着くことができました。</a:t>
            </a:r>
          </a:p>
        </p:txBody>
      </p:sp>
      <p:sp>
        <p:nvSpPr>
          <p:cNvPr id="257" name="四角形"/>
          <p:cNvSpPr/>
          <p:nvPr/>
        </p:nvSpPr>
        <p:spPr>
          <a:xfrm>
            <a:off x="22191490" y="246012"/>
            <a:ext cx="1119139" cy="1082131"/>
          </a:xfrm>
          <a:prstGeom prst="rect">
            <a:avLst/>
          </a:prstGeom>
          <a:solidFill>
            <a:srgbClr val="00A2FF"/>
          </a:solidFill>
          <a:ln w="12700">
            <a:miter lim="400000"/>
          </a:ln>
        </p:spPr>
        <p:txBody>
          <a:bodyPr vert="eaVert" lIns="50800" tIns="50800" rIns="50800" bIns="50800" anchor="ctr"/>
          <a:lstStyle/>
          <a:p>
            <a:pPr defTabSz="584200">
              <a:defRPr sz="230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wipe dir="l"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8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7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Class="exit" nodeType="afterEffect" presetSubtype="1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Class="entr" nodeType="afterEffect" presetSubtype="1" presetID="2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path" nodeType="afterEffect" presetSubtype="0" presetID="-1" grpId="4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C -0.021697 -0.021893 -0.040097 -0.052789 -0.053611 -0.090073 C -0.076115 -0.152157 -0.099051 -0.228589 -0.135893 -0.207103 C -0.162036 -0.191856 -0.167303 -0.131579 -0.189970 -0.106265 C -0.219335 -0.073470 -0.254473 -0.111841 -0.284882 -0.139565 C -0.304781 -0.157709 -0.326115 -0.171773 -0.343090 -0.197789 C -0.356970 -0.219061 -0.366958 -0.246822 -0.375047 -0.276024 C -0.388494 -0.324571 -0.396856 -0.377065 -0.399738 -0.430936" origin="layout" pathEditMode="relative">
                                      <p:cBhvr>
                                        <p:cTn id="20" dur="2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Class="exit" nodeType="afterEffect" presetSubtype="1" presetID="2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Class="entr" nodeType="afterEffect" presetSubtype="1" presetID="2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Class="path" nodeType="afterEffect" presetSubtype="0" presetID="-1" grpId="7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-0.399738 -0.430936 C -0.411777 -0.478700 -0.431275 -0.519319 -0.455914 -0.547970 C -0.485122 -0.581932 -0.519933 -0.597330 -0.554688 -0.591660" origin="layout" pathEditMode="relative">
                                      <p:cBhvr>
                                        <p:cTn id="33" dur="1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Class="emph" nodeType="afterEffect" presetSubtype="0" presetID="32" grpId="8" repeatCount="2000" fill="hold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3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3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3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3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4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Class="entr" nodeType="afterEffect" presetSubtype="0" presetID="1" grpId="9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3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56" grpId="9"/>
      <p:bldP build="whole" bldLvl="1" animBg="1" rev="0" advAuto="0" spid="251" grpId="1"/>
      <p:bldP build="whole" bldLvl="1" animBg="1" rev="0" advAuto="0" spid="252" grpId="5"/>
      <p:bldP build="whole" bldLvl="1" animBg="1" rev="0" advAuto="0" spid="251" grpId="2"/>
      <p:bldP build="whole" bldLvl="1" animBg="1" rev="0" advAuto="0" spid="253" grpId="6"/>
      <p:bldP build="whole" bldLvl="1" animBg="1" rev="0" advAuto="0" spid="252" grpId="3"/>
      <p:bldP build="whole" bldLvl="1" animBg="1" rev="0" advAuto="0" spid="250" grpId="8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代官屋敷につき、代官に友だちを…"/>
          <p:cNvSpPr txBox="1"/>
          <p:nvPr/>
        </p:nvSpPr>
        <p:spPr>
          <a:xfrm>
            <a:off x="20154898" y="666750"/>
            <a:ext cx="3200404" cy="77876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>
              <a:defRPr sz="3800">
                <a:solidFill>
                  <a:srgbClr val="000000"/>
                </a:solidFill>
              </a:defRPr>
            </a:pPr>
            <a:r>
              <a:t>代官屋敷につき、代官に友だちを</a:t>
            </a: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t>返してくれるようお願いしますが、</a:t>
            </a: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t>代官は返してくれません</a:t>
            </a: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t>それどころか・・・</a:t>
            </a:r>
          </a:p>
        </p:txBody>
      </p:sp>
      <p:pic>
        <p:nvPicPr>
          <p:cNvPr id="260" name="見つけたぞ！.png" descr="見つけたぞ！.png"/>
          <p:cNvPicPr>
            <a:picLocks noChangeAspect="1"/>
          </p:cNvPicPr>
          <p:nvPr/>
        </p:nvPicPr>
        <p:blipFill>
          <a:blip r:embed="rId2">
            <a:extLst/>
          </a:blip>
          <a:srcRect l="0" t="5" r="0" b="5"/>
          <a:stretch>
            <a:fillRect/>
          </a:stretch>
        </p:blipFill>
        <p:spPr>
          <a:xfrm>
            <a:off x="2693" y="12700"/>
            <a:ext cx="19401503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wipe dir="l"/>
      </p:transition>
    </mc:Choice>
    <mc:Fallback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戦いを挑まれてしまいます。"/>
          <p:cNvSpPr txBox="1"/>
          <p:nvPr/>
        </p:nvSpPr>
        <p:spPr>
          <a:xfrm>
            <a:off x="20449811" y="617799"/>
            <a:ext cx="825502" cy="63157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>
            <a:lvl1pPr algn="l">
              <a:defRPr sz="3800">
                <a:solidFill>
                  <a:srgbClr val="000000"/>
                </a:solidFill>
              </a:defRPr>
            </a:lvl1pPr>
          </a:lstStyle>
          <a:p>
            <a:pPr/>
            <a:r>
              <a:t>戦いを挑まれてしまいます。</a:t>
            </a:r>
          </a:p>
        </p:txBody>
      </p:sp>
      <p:pic>
        <p:nvPicPr>
          <p:cNvPr id="263" name="家来 対 忍者・侍 5.png" descr="家来 対 忍者・侍 5.png"/>
          <p:cNvPicPr>
            <a:picLocks noChangeAspect="1"/>
          </p:cNvPicPr>
          <p:nvPr/>
        </p:nvPicPr>
        <p:blipFill>
          <a:blip r:embed="rId2">
            <a:extLst/>
          </a:blip>
          <a:srcRect l="0" t="5" r="0" b="5"/>
          <a:stretch>
            <a:fillRect/>
          </a:stretch>
        </p:blipFill>
        <p:spPr>
          <a:xfrm>
            <a:off x="-30198" y="0"/>
            <a:ext cx="19401503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64" name="であえ、であえ！！"/>
          <p:cNvSpPr txBox="1"/>
          <p:nvPr/>
        </p:nvSpPr>
        <p:spPr>
          <a:xfrm>
            <a:off x="22353820" y="666571"/>
            <a:ext cx="584200" cy="4457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>
            <a:lvl1pPr algn="l">
              <a:defRPr sz="3800">
                <a:solidFill>
                  <a:srgbClr val="000000"/>
                </a:solidFill>
              </a:defRPr>
            </a:lvl1pPr>
          </a:lstStyle>
          <a:p>
            <a:pPr/>
            <a:r>
              <a:t>であえ、であえ！！</a:t>
            </a:r>
          </a:p>
        </p:txBody>
      </p:sp>
      <p:pic>
        <p:nvPicPr>
          <p:cNvPr id="265" name="家来 対 忍者・侍 1.png" descr="家来 対 忍者・侍 1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2823106" y="-2071898"/>
            <a:ext cx="13763868" cy="9730443"/>
          </a:xfrm>
          <a:prstGeom prst="rect">
            <a:avLst/>
          </a:prstGeom>
          <a:ln w="12700">
            <a:miter lim="400000"/>
          </a:ln>
        </p:spPr>
      </p:pic>
      <p:pic>
        <p:nvPicPr>
          <p:cNvPr id="266" name="家来 対 忍者・侍 2.png" descr="家来 対 忍者・侍 2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9788793" y="4110170"/>
            <a:ext cx="12297924" cy="8694085"/>
          </a:xfrm>
          <a:prstGeom prst="rect">
            <a:avLst/>
          </a:prstGeom>
          <a:ln w="12700">
            <a:miter lim="400000"/>
          </a:ln>
        </p:spPr>
      </p:pic>
      <p:pic>
        <p:nvPicPr>
          <p:cNvPr id="267" name="家来 対 忍者・侍 4.png" descr="家来 対 忍者・侍 4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2767770" y="-2165797"/>
            <a:ext cx="16808558" cy="11882903"/>
          </a:xfrm>
          <a:prstGeom prst="rect">
            <a:avLst/>
          </a:prstGeom>
          <a:ln w="12700">
            <a:miter lim="400000"/>
          </a:ln>
        </p:spPr>
      </p:pic>
      <p:pic>
        <p:nvPicPr>
          <p:cNvPr id="268" name="家来 対 忍者・侍 3.png" descr="家来 対 忍者・侍 3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8487505" y="4060958"/>
            <a:ext cx="14435435" cy="10205210"/>
          </a:xfrm>
          <a:prstGeom prst="rect">
            <a:avLst/>
          </a:prstGeom>
          <a:ln w="12700">
            <a:miter lim="400000"/>
          </a:ln>
        </p:spPr>
      </p:pic>
      <p:pic>
        <p:nvPicPr>
          <p:cNvPr id="269" name="家来 対 忍者・侍.png" descr="家来 対 忍者・侍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287668" y="4997014"/>
            <a:ext cx="12625689" cy="89258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70" name="家来 対 忍者・侍 5.png" descr="家来 対 忍者・侍 5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-4732919" y="389185"/>
            <a:ext cx="13402834" cy="9475208"/>
          </a:xfrm>
          <a:prstGeom prst="rect">
            <a:avLst/>
          </a:prstGeom>
          <a:ln w="12700">
            <a:miter lim="400000"/>
          </a:ln>
        </p:spPr>
      </p:pic>
      <p:sp>
        <p:nvSpPr>
          <p:cNvPr id="271" name="四角形"/>
          <p:cNvSpPr/>
          <p:nvPr/>
        </p:nvSpPr>
        <p:spPr>
          <a:xfrm>
            <a:off x="20302993" y="342304"/>
            <a:ext cx="1119139" cy="1283247"/>
          </a:xfrm>
          <a:prstGeom prst="rect">
            <a:avLst/>
          </a:prstGeom>
          <a:solidFill>
            <a:srgbClr val="00A2FF"/>
          </a:solidFill>
          <a:ln w="12700">
            <a:miter lim="400000"/>
          </a:ln>
        </p:spPr>
        <p:txBody>
          <a:bodyPr vert="eaVert" lIns="50800" tIns="50800" rIns="50800" bIns="50800" anchor="ctr"/>
          <a:lstStyle/>
          <a:p>
            <a:pPr defTabSz="584200">
              <a:defRPr sz="230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wipe dir="l"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Class="entr" nodeType="afterEffect" presetSubtype="2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Class="entr" nodeType="afterEffect" presetSubtype="8" presetID="2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Class="entr" nodeType="afterEffect" presetSubtype="1" presetID="2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Class="entr" nodeType="afterEffect" presetSubtype="8" presetID="22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25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Class="entr" nodeType="afterEffect" presetSubtype="8" presetID="22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29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Class="entr" nodeType="afterEffect" presetSubtype="4" presetID="2" grpId="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Class="entr" nodeType="afterEffect" presetSubtype="0" presetID="1" grpId="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64" grpId="1"/>
      <p:bldP build="whole" bldLvl="1" animBg="1" rev="0" advAuto="0" spid="266" grpId="2"/>
      <p:bldP build="whole" bldLvl="1" animBg="1" rev="0" advAuto="0" spid="269" grpId="7"/>
      <p:bldP build="whole" bldLvl="1" animBg="1" rev="0" advAuto="0" spid="270" grpId="5"/>
      <p:bldP build="whole" bldLvl="1" animBg="1" rev="0" advAuto="0" spid="268" grpId="6"/>
      <p:bldP build="whole" bldLvl="1" animBg="1" rev="0" advAuto="0" spid="265" grpId="3"/>
      <p:bldP build="whole" bldLvl="1" animBg="1" rev="0" advAuto="0" spid="267" grpId="4"/>
      <p:bldP build="whole" bldLvl="1" animBg="1" rev="0" advAuto="0" spid="262" grpId="8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忍者と家来"/>
          <p:cNvSpPr txBox="1"/>
          <p:nvPr/>
        </p:nvSpPr>
        <p:spPr>
          <a:xfrm>
            <a:off x="22713949" y="692149"/>
            <a:ext cx="825502" cy="2527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>
            <a:lvl1pPr algn="l">
              <a:defRPr sz="3800">
                <a:solidFill>
                  <a:srgbClr val="000000"/>
                </a:solidFill>
              </a:defRPr>
            </a:lvl1pPr>
          </a:lstStyle>
          <a:p>
            <a:pPr/>
            <a:r>
              <a:t>忍者と家来</a:t>
            </a:r>
          </a:p>
        </p:txBody>
      </p:sp>
      <p:pic>
        <p:nvPicPr>
          <p:cNvPr id="274" name="家来 対 忍者・侍 5.png" descr="家来 対 忍者・侍 5.png"/>
          <p:cNvPicPr>
            <a:picLocks noChangeAspect="1"/>
          </p:cNvPicPr>
          <p:nvPr/>
        </p:nvPicPr>
        <p:blipFill>
          <a:blip r:embed="rId2">
            <a:extLst/>
          </a:blip>
          <a:srcRect l="0" t="5" r="0" b="5"/>
          <a:stretch>
            <a:fillRect/>
          </a:stretch>
        </p:blipFill>
        <p:spPr>
          <a:xfrm>
            <a:off x="79141" y="12700"/>
            <a:ext cx="19401503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75" name="家来 対 忍者・侍 3.png" descr="家来 対 忍者・侍 3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660983" y="4270616"/>
            <a:ext cx="17059902" cy="12060592"/>
          </a:xfrm>
          <a:prstGeom prst="rect">
            <a:avLst/>
          </a:prstGeom>
          <a:ln w="12700">
            <a:miter lim="400000"/>
          </a:ln>
        </p:spPr>
      </p:pic>
      <p:pic>
        <p:nvPicPr>
          <p:cNvPr id="276" name="家来 対 忍者・侍 4.png" descr="家来 対 忍者・侍 4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2221593" y="-1874441"/>
            <a:ext cx="14747577" cy="10425881"/>
          </a:xfrm>
          <a:prstGeom prst="rect">
            <a:avLst/>
          </a:prstGeom>
          <a:ln w="12700">
            <a:miter lim="400000"/>
          </a:ln>
        </p:spPr>
      </p:pic>
      <p:sp>
        <p:nvSpPr>
          <p:cNvPr id="277" name="四角形"/>
          <p:cNvSpPr/>
          <p:nvPr/>
        </p:nvSpPr>
        <p:spPr>
          <a:xfrm>
            <a:off x="22445490" y="2138312"/>
            <a:ext cx="1119139" cy="1987899"/>
          </a:xfrm>
          <a:prstGeom prst="rect">
            <a:avLst/>
          </a:prstGeom>
          <a:solidFill>
            <a:srgbClr val="00A2FF"/>
          </a:solidFill>
          <a:ln w="12700">
            <a:miter lim="400000"/>
          </a:ln>
        </p:spPr>
        <p:txBody>
          <a:bodyPr vert="eaVert" lIns="50800" tIns="50800" rIns="50800" bIns="50800" anchor="ctr"/>
          <a:lstStyle/>
          <a:p>
            <a:pPr defTabSz="584200">
              <a:defRPr sz="230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mph" nodeType="afterEffect" presetSubtype="0" presetID="35" grpId="1" repeatCount="3000" fill="hold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3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Class="entr" nodeType="afterEffect" presetSubtype="8" presetID="2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10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75" grpId="1"/>
      <p:bldP build="whole" bldLvl="1" animBg="1" rev="0" advAuto="0" spid="276" grpId="2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侍と家来が激しく戦います。…"/>
          <p:cNvSpPr txBox="1"/>
          <p:nvPr/>
        </p:nvSpPr>
        <p:spPr>
          <a:xfrm>
            <a:off x="21539198" y="692150"/>
            <a:ext cx="1651004" cy="68707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>
              <a:defRPr sz="3800">
                <a:solidFill>
                  <a:srgbClr val="000000"/>
                </a:solidFill>
              </a:defRPr>
            </a:pPr>
            <a:r>
              <a:t>侍と家来が激しく戦います。</a:t>
            </a: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t>どちらも、一歩もゆずりません</a:t>
            </a:r>
          </a:p>
        </p:txBody>
      </p:sp>
      <p:pic>
        <p:nvPicPr>
          <p:cNvPr id="280" name="家来 対 忍者・侍 5.png" descr="家来 対 忍者・侍 5.png"/>
          <p:cNvPicPr>
            <a:picLocks noChangeAspect="1"/>
          </p:cNvPicPr>
          <p:nvPr/>
        </p:nvPicPr>
        <p:blipFill>
          <a:blip r:embed="rId2">
            <a:extLst/>
          </a:blip>
          <a:srcRect l="0" t="5" r="0" b="5"/>
          <a:stretch>
            <a:fillRect/>
          </a:stretch>
        </p:blipFill>
        <p:spPr>
          <a:xfrm>
            <a:off x="-8271" y="12700"/>
            <a:ext cx="19401504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81" name="家来 対 忍者・侍 2.png" descr="家来 対 忍者・侍 2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3128701" y="-1406670"/>
            <a:ext cx="18027641" cy="12744740"/>
          </a:xfrm>
          <a:prstGeom prst="rect">
            <a:avLst/>
          </a:prstGeom>
          <a:ln w="12700">
            <a:miter lim="400000"/>
          </a:ln>
        </p:spPr>
      </p:pic>
      <p:pic>
        <p:nvPicPr>
          <p:cNvPr id="282" name="家来 対 忍者・侍 1.png" descr="家来 対 忍者・侍 1.png"/>
          <p:cNvPicPr>
            <a:picLocks noChangeAspect="1"/>
          </p:cNvPicPr>
          <p:nvPr/>
        </p:nvPicPr>
        <p:blipFill>
          <a:blip r:embed="rId4">
            <a:extLst/>
          </a:blip>
          <a:srcRect l="0" t="5" r="0" b="5"/>
          <a:stretch>
            <a:fillRect/>
          </a:stretch>
        </p:blipFill>
        <p:spPr>
          <a:xfrm>
            <a:off x="-173669" y="-355799"/>
            <a:ext cx="19401504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83" name="おやめなさい"/>
          <p:cNvSpPr txBox="1"/>
          <p:nvPr/>
        </p:nvSpPr>
        <p:spPr>
          <a:xfrm>
            <a:off x="20497800" y="679450"/>
            <a:ext cx="584200" cy="29857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>
            <a:lvl1pPr algn="l">
              <a:defRPr sz="3800">
                <a:solidFill>
                  <a:srgbClr val="000000"/>
                </a:solidFill>
              </a:defRPr>
            </a:lvl1pPr>
          </a:lstStyle>
          <a:p>
            <a:pPr/>
            <a:r>
              <a:t>おやめなさい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wipe dir="l"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xit" nodeType="after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Class="exit" nodeType="afterEffect" presetSubtype="0" presetID="1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afterEffect" presetSubtype="8" presetID="22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13" dur="10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Class="entr" nodeType="afterEffect" presetSubtype="0" presetID="1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83" grpId="6"/>
      <p:bldP build="whole" bldLvl="1" animBg="1" rev="0" advAuto="0" spid="282" grpId="5"/>
      <p:bldP build="whole" bldLvl="1" animBg="1" rev="0" advAuto="0" spid="280" grpId="4"/>
      <p:bldP build="whole" bldLvl="1" animBg="1" rev="0" advAuto="0" spid="281" grpId="3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代官屋敷の奥から…"/>
          <p:cNvSpPr txBox="1"/>
          <p:nvPr/>
        </p:nvSpPr>
        <p:spPr>
          <a:xfrm>
            <a:off x="20897848" y="819150"/>
            <a:ext cx="2476504" cy="97083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>
              <a:defRPr sz="3800">
                <a:solidFill>
                  <a:srgbClr val="000000"/>
                </a:solidFill>
              </a:defRPr>
            </a:pPr>
            <a:r>
              <a:t>代官屋敷の奥から</a:t>
            </a: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t>女のお医者さんがでてきました。</a:t>
            </a: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t>その隣には、連れ去られた友だちもいます。</a:t>
            </a:r>
          </a:p>
        </p:txBody>
      </p:sp>
      <p:pic>
        <p:nvPicPr>
          <p:cNvPr id="286" name="IMG_9621.jpeg" descr="IMG_9621.jpeg"/>
          <p:cNvPicPr>
            <a:picLocks noChangeAspect="1"/>
          </p:cNvPicPr>
          <p:nvPr/>
        </p:nvPicPr>
        <p:blipFill>
          <a:blip r:embed="rId2">
            <a:extLst/>
          </a:blip>
          <a:srcRect l="0" t="5" r="0" b="5"/>
          <a:stretch>
            <a:fillRect/>
          </a:stretch>
        </p:blipFill>
        <p:spPr>
          <a:xfrm>
            <a:off x="21495" y="0"/>
            <a:ext cx="19401503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87" name="四角形"/>
          <p:cNvSpPr/>
          <p:nvPr/>
        </p:nvSpPr>
        <p:spPr>
          <a:xfrm>
            <a:off x="21576531" y="728612"/>
            <a:ext cx="1119138" cy="2572099"/>
          </a:xfrm>
          <a:prstGeom prst="rect">
            <a:avLst/>
          </a:prstGeom>
          <a:solidFill>
            <a:srgbClr val="00A2FF"/>
          </a:solidFill>
          <a:ln w="12700">
            <a:miter lim="400000"/>
          </a:ln>
        </p:spPr>
        <p:txBody>
          <a:bodyPr vert="eaVert" lIns="50800" tIns="50800" rIns="50800" bIns="50800" anchor="ctr"/>
          <a:lstStyle/>
          <a:p>
            <a:pPr defTabSz="584200">
              <a:defRPr sz="230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wipe dir="l"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１年生の時は星空鉄道でいろんな星を旅したり"/>
          <p:cNvSpPr txBox="1"/>
          <p:nvPr/>
        </p:nvSpPr>
        <p:spPr>
          <a:xfrm>
            <a:off x="20694649" y="869950"/>
            <a:ext cx="825502" cy="10248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>
            <a:lvl1pPr algn="l">
              <a:defRPr sz="3800">
                <a:solidFill>
                  <a:srgbClr val="000000"/>
                </a:solidFill>
              </a:defRPr>
            </a:lvl1pPr>
          </a:lstStyle>
          <a:p>
            <a:pPr/>
            <a:r>
              <a:t>１年生の時は星空鉄道でいろんな星を旅したり</a:t>
            </a:r>
          </a:p>
        </p:txBody>
      </p:sp>
      <p:pic>
        <p:nvPicPr>
          <p:cNvPr id="154" name="あらすじ 2.png" descr="あらすじ 2.png"/>
          <p:cNvPicPr>
            <a:picLocks noChangeAspect="1"/>
          </p:cNvPicPr>
          <p:nvPr/>
        </p:nvPicPr>
        <p:blipFill>
          <a:blip r:embed="rId2">
            <a:extLst/>
          </a:blip>
          <a:srcRect l="0" t="5" r="0" b="5"/>
          <a:stretch>
            <a:fillRect/>
          </a:stretch>
        </p:blipFill>
        <p:spPr>
          <a:xfrm>
            <a:off x="-482" y="12700"/>
            <a:ext cx="19401503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5" name="四角形"/>
          <p:cNvSpPr/>
          <p:nvPr/>
        </p:nvSpPr>
        <p:spPr>
          <a:xfrm>
            <a:off x="20547831" y="3751212"/>
            <a:ext cx="1119138" cy="1987899"/>
          </a:xfrm>
          <a:prstGeom prst="rect">
            <a:avLst/>
          </a:prstGeom>
          <a:solidFill>
            <a:srgbClr val="00A2FF"/>
          </a:solidFill>
          <a:ln w="12700">
            <a:miter lim="400000"/>
          </a:ln>
        </p:spPr>
        <p:txBody>
          <a:bodyPr vert="eaVert" lIns="50800" tIns="50800" rIns="50800" bIns="50800" anchor="ctr"/>
          <a:lstStyle/>
          <a:p>
            <a:pPr defTabSz="584200">
              <a:defRPr sz="230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wipe dir="l"/>
      </p:transition>
    </mc:Choice>
    <mc:Fallback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このお医者さんこそ、忍者たちがさがしていた人でした。"/>
          <p:cNvSpPr txBox="1"/>
          <p:nvPr/>
        </p:nvSpPr>
        <p:spPr>
          <a:xfrm>
            <a:off x="21018499" y="819150"/>
            <a:ext cx="2235202" cy="126425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>
              <a:defRPr sz="3800">
                <a:solidFill>
                  <a:srgbClr val="000000"/>
                </a:solidFill>
              </a:defRPr>
            </a:pP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t>このお医者さんこそ、忍者たちがさがしていた人でした。</a:t>
            </a:r>
          </a:p>
        </p:txBody>
      </p:sp>
      <p:pic>
        <p:nvPicPr>
          <p:cNvPr id="290" name="IMG_9621.jpeg" descr="IMG_9621.jpeg"/>
          <p:cNvPicPr>
            <a:picLocks noChangeAspect="1"/>
          </p:cNvPicPr>
          <p:nvPr/>
        </p:nvPicPr>
        <p:blipFill>
          <a:blip r:embed="rId2">
            <a:extLst/>
          </a:blip>
          <a:srcRect l="0" t="5" r="0" b="5"/>
          <a:stretch>
            <a:fillRect/>
          </a:stretch>
        </p:blipFill>
        <p:spPr>
          <a:xfrm>
            <a:off x="-29305" y="0"/>
            <a:ext cx="19401503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91" name="四角形"/>
          <p:cNvSpPr/>
          <p:nvPr/>
        </p:nvSpPr>
        <p:spPr>
          <a:xfrm>
            <a:off x="21576531" y="5414912"/>
            <a:ext cx="1119138" cy="1331071"/>
          </a:xfrm>
          <a:prstGeom prst="rect">
            <a:avLst/>
          </a:prstGeom>
          <a:solidFill>
            <a:srgbClr val="00A2FF"/>
          </a:solidFill>
          <a:ln w="12700">
            <a:miter lim="400000"/>
          </a:ln>
        </p:spPr>
        <p:txBody>
          <a:bodyPr vert="eaVert" lIns="50800" tIns="50800" rIns="50800" bIns="50800" anchor="ctr"/>
          <a:lstStyle/>
          <a:p>
            <a:pPr defTabSz="584200">
              <a:defRPr sz="230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dissolve/>
      </p:transition>
    </mc:Choice>
    <mc:Fallback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このお医者さんは、代官に頼まれて…"/>
          <p:cNvSpPr txBox="1"/>
          <p:nvPr/>
        </p:nvSpPr>
        <p:spPr>
          <a:xfrm>
            <a:off x="20383497" y="778002"/>
            <a:ext cx="3302006" cy="12159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>
              <a:defRPr sz="3800">
                <a:solidFill>
                  <a:srgbClr val="000000"/>
                </a:solidFill>
              </a:defRPr>
            </a:pPr>
            <a:r>
              <a:t>このお医者さんは、代官に頼まれて</a:t>
            </a: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t>忍者の村にある薬草を使って薬を作っていたのでした。</a:t>
            </a: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t>カゴと一緒に連れて来られた友だちは、</a:t>
            </a: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t>そのお手伝いをしていたのでした。</a:t>
            </a:r>
          </a:p>
        </p:txBody>
      </p:sp>
      <p:pic>
        <p:nvPicPr>
          <p:cNvPr id="294" name="IMG_9622.jpeg" descr="IMG_9622.jpeg"/>
          <p:cNvPicPr>
            <a:picLocks noChangeAspect="1"/>
          </p:cNvPicPr>
          <p:nvPr/>
        </p:nvPicPr>
        <p:blipFill>
          <a:blip r:embed="rId2">
            <a:extLst/>
          </a:blip>
          <a:srcRect l="0" t="5" r="0" b="5"/>
          <a:stretch>
            <a:fillRect/>
          </a:stretch>
        </p:blipFill>
        <p:spPr>
          <a:xfrm>
            <a:off x="16038" y="130869"/>
            <a:ext cx="19401503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95" name="四角形"/>
          <p:cNvSpPr/>
          <p:nvPr/>
        </p:nvSpPr>
        <p:spPr>
          <a:xfrm>
            <a:off x="21785090" y="4157116"/>
            <a:ext cx="1119139" cy="1102272"/>
          </a:xfrm>
          <a:prstGeom prst="rect">
            <a:avLst/>
          </a:prstGeom>
          <a:solidFill>
            <a:srgbClr val="00A2FF"/>
          </a:solidFill>
          <a:ln w="12700">
            <a:miter lim="400000"/>
          </a:ln>
        </p:spPr>
        <p:txBody>
          <a:bodyPr vert="eaVert" lIns="50800" tIns="50800" rIns="50800" bIns="50800" anchor="ctr"/>
          <a:lstStyle/>
          <a:p>
            <a:pPr defTabSz="584200">
              <a:defRPr sz="230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</a:p>
        </p:txBody>
      </p:sp>
      <p:sp>
        <p:nvSpPr>
          <p:cNvPr id="296" name="四角形"/>
          <p:cNvSpPr/>
          <p:nvPr/>
        </p:nvSpPr>
        <p:spPr>
          <a:xfrm>
            <a:off x="20197590" y="1744612"/>
            <a:ext cx="1119139" cy="1987899"/>
          </a:xfrm>
          <a:prstGeom prst="rect">
            <a:avLst/>
          </a:prstGeom>
          <a:solidFill>
            <a:srgbClr val="00A2FF"/>
          </a:solidFill>
          <a:ln w="12700">
            <a:miter lim="400000"/>
          </a:ln>
        </p:spPr>
        <p:txBody>
          <a:bodyPr vert="eaVert" lIns="50800" tIns="50800" rIns="50800" bIns="50800" anchor="ctr"/>
          <a:lstStyle/>
          <a:p>
            <a:pPr defTabSz="584200">
              <a:defRPr sz="230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wipe dir="l"/>
      </p:transition>
    </mc:Choice>
    <mc:Fallback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代官が町の人たちからいろんなものを…"/>
          <p:cNvSpPr txBox="1"/>
          <p:nvPr/>
        </p:nvSpPr>
        <p:spPr>
          <a:xfrm>
            <a:off x="20859748" y="790702"/>
            <a:ext cx="2476504" cy="12159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>
              <a:defRPr sz="3800">
                <a:solidFill>
                  <a:srgbClr val="000000"/>
                </a:solidFill>
              </a:defRPr>
            </a:pPr>
            <a:r>
              <a:t>代官が町の人たちからいろんなものを</a:t>
            </a: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t>取りあげていたのは</a:t>
            </a: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t>薬の材料になるものを探していただけだったのでした。</a:t>
            </a:r>
          </a:p>
        </p:txBody>
      </p:sp>
      <p:pic>
        <p:nvPicPr>
          <p:cNvPr id="299" name="IMG_9636.jpeg" descr="IMG_9636.jpeg"/>
          <p:cNvPicPr>
            <a:picLocks noChangeAspect="1"/>
          </p:cNvPicPr>
          <p:nvPr/>
        </p:nvPicPr>
        <p:blipFill>
          <a:blip r:embed="rId2">
            <a:extLst/>
          </a:blip>
          <a:srcRect l="8" t="0" r="8" b="0"/>
          <a:stretch>
            <a:fillRect/>
          </a:stretch>
        </p:blipFill>
        <p:spPr>
          <a:xfrm>
            <a:off x="616317" y="515311"/>
            <a:ext cx="15588526" cy="110235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00" name="IMG_9419.png" descr="IMG_9419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5955517" y="7192379"/>
            <a:ext cx="4364923" cy="583669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wipe dir="l"/>
      </p:transition>
    </mc:Choice>
    <mc:Fallback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代官はできあがった薬を町の人たちに配り…"/>
          <p:cNvSpPr txBox="1"/>
          <p:nvPr/>
        </p:nvSpPr>
        <p:spPr>
          <a:xfrm>
            <a:off x="21615398" y="768350"/>
            <a:ext cx="1651004" cy="92837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>
              <a:defRPr sz="3800">
                <a:solidFill>
                  <a:srgbClr val="000000"/>
                </a:solidFill>
              </a:defRPr>
            </a:pPr>
            <a:r>
              <a:t>代官はできあがった薬を町の人たちに配り</a:t>
            </a: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t>はやり病を治してあげました。</a:t>
            </a:r>
          </a:p>
        </p:txBody>
      </p:sp>
      <p:pic>
        <p:nvPicPr>
          <p:cNvPr id="303" name="IMG_9623.jpeg" descr="IMG_9623.jpeg"/>
          <p:cNvPicPr>
            <a:picLocks noChangeAspect="1"/>
          </p:cNvPicPr>
          <p:nvPr/>
        </p:nvPicPr>
        <p:blipFill>
          <a:blip r:embed="rId2">
            <a:extLst/>
          </a:blip>
          <a:srcRect l="0" t="5" r="0" b="5"/>
          <a:stretch>
            <a:fillRect/>
          </a:stretch>
        </p:blipFill>
        <p:spPr>
          <a:xfrm>
            <a:off x="106029" y="12700"/>
            <a:ext cx="19401504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304" name="四角形"/>
          <p:cNvSpPr/>
          <p:nvPr/>
        </p:nvSpPr>
        <p:spPr>
          <a:xfrm>
            <a:off x="22191490" y="6059189"/>
            <a:ext cx="1119139" cy="1597622"/>
          </a:xfrm>
          <a:prstGeom prst="rect">
            <a:avLst/>
          </a:prstGeom>
          <a:solidFill>
            <a:srgbClr val="00A2FF"/>
          </a:solidFill>
          <a:ln w="12700">
            <a:miter lim="400000"/>
          </a:ln>
        </p:spPr>
        <p:txBody>
          <a:bodyPr vert="eaVert" lIns="50800" tIns="50800" rIns="50800" bIns="50800" anchor="ctr"/>
          <a:lstStyle/>
          <a:p>
            <a:pPr defTabSz="584200">
              <a:defRPr sz="230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wipe dir="l"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mph" nodeType="afterEffect" presetSubtype="0" presetID="35" grpId="1" repeatCount="4000" fill="hold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03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友だちも無事帰ってきました。…"/>
          <p:cNvSpPr txBox="1"/>
          <p:nvPr/>
        </p:nvSpPr>
        <p:spPr>
          <a:xfrm>
            <a:off x="20415248" y="917702"/>
            <a:ext cx="2476504" cy="7835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>
              <a:defRPr sz="3800">
                <a:solidFill>
                  <a:srgbClr val="000000"/>
                </a:solidFill>
              </a:defRPr>
            </a:pPr>
            <a:r>
              <a:t>友だちも無事帰ってきました。</a:t>
            </a: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t>元気になった江戸の町の人たちとも</a:t>
            </a: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t>お別れです。</a:t>
            </a:r>
          </a:p>
        </p:txBody>
      </p:sp>
      <p:pic>
        <p:nvPicPr>
          <p:cNvPr id="307" name="IMG_9624.jpeg" descr="IMG_9624.jpeg"/>
          <p:cNvPicPr>
            <a:picLocks noChangeAspect="1"/>
          </p:cNvPicPr>
          <p:nvPr/>
        </p:nvPicPr>
        <p:blipFill>
          <a:blip r:embed="rId2">
            <a:extLst/>
          </a:blip>
          <a:srcRect l="8" t="0" r="8" b="0"/>
          <a:stretch>
            <a:fillRect/>
          </a:stretch>
        </p:blipFill>
        <p:spPr>
          <a:xfrm>
            <a:off x="140989" y="19050"/>
            <a:ext cx="19342101" cy="13677900"/>
          </a:xfrm>
          <a:prstGeom prst="rect">
            <a:avLst/>
          </a:prstGeom>
          <a:ln w="12700">
            <a:miter lim="400000"/>
          </a:ln>
        </p:spPr>
      </p:pic>
      <p:sp>
        <p:nvSpPr>
          <p:cNvPr id="308" name="四角形"/>
          <p:cNvSpPr/>
          <p:nvPr/>
        </p:nvSpPr>
        <p:spPr>
          <a:xfrm>
            <a:off x="22102590" y="596602"/>
            <a:ext cx="1119139" cy="1840509"/>
          </a:xfrm>
          <a:prstGeom prst="rect">
            <a:avLst/>
          </a:prstGeom>
          <a:solidFill>
            <a:srgbClr val="00A2FF"/>
          </a:solidFill>
          <a:ln w="12700">
            <a:miter lim="400000"/>
          </a:ln>
        </p:spPr>
        <p:txBody>
          <a:bodyPr vert="eaVert" lIns="50800" tIns="50800" rIns="50800" bIns="50800" anchor="ctr"/>
          <a:lstStyle/>
          <a:p>
            <a:pPr defTabSz="584200">
              <a:defRPr sz="230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wipe dir="l"/>
      </p:transition>
    </mc:Choice>
    <mc:Fallback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子どもたちは来た時と同じようにカゴに触れて…"/>
          <p:cNvSpPr txBox="1"/>
          <p:nvPr/>
        </p:nvSpPr>
        <p:spPr>
          <a:xfrm>
            <a:off x="21450298" y="768350"/>
            <a:ext cx="1651004" cy="102344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>
              <a:defRPr sz="3800">
                <a:solidFill>
                  <a:srgbClr val="000000"/>
                </a:solidFill>
              </a:defRPr>
            </a:pPr>
            <a:r>
              <a:t>子どもたちは来た時と同じようにカゴに触れて</a:t>
            </a: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t>元の時代に帰ることができたのでした。</a:t>
            </a:r>
          </a:p>
        </p:txBody>
      </p:sp>
      <p:pic>
        <p:nvPicPr>
          <p:cNvPr id="311" name="ワープ！.jpeg" descr="ワープ！.jpeg"/>
          <p:cNvPicPr>
            <a:picLocks noChangeAspect="1"/>
          </p:cNvPicPr>
          <p:nvPr/>
        </p:nvPicPr>
        <p:blipFill>
          <a:blip r:embed="rId2">
            <a:extLst/>
          </a:blip>
          <a:srcRect l="63" t="0" r="63" b="0"/>
          <a:stretch>
            <a:fillRect/>
          </a:stretch>
        </p:blipFill>
        <p:spPr>
          <a:xfrm>
            <a:off x="291767" y="0"/>
            <a:ext cx="19401503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312" name="四角形"/>
          <p:cNvSpPr/>
          <p:nvPr/>
        </p:nvSpPr>
        <p:spPr>
          <a:xfrm>
            <a:off x="22089890" y="8043812"/>
            <a:ext cx="1119139" cy="2979838"/>
          </a:xfrm>
          <a:prstGeom prst="rect">
            <a:avLst/>
          </a:prstGeom>
          <a:solidFill>
            <a:srgbClr val="00A2FF"/>
          </a:solidFill>
          <a:ln w="12700">
            <a:miter lim="400000"/>
          </a:ln>
        </p:spPr>
        <p:txBody>
          <a:bodyPr vert="eaVert" lIns="50800" tIns="50800" rIns="50800" bIns="50800" anchor="ctr"/>
          <a:lstStyle/>
          <a:p>
            <a:pPr defTabSz="584200">
              <a:defRPr sz="230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wipe dir="l"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xit" nodeType="clickEffect" presetSubtype="0" presetID="15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" dur="10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11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今回も無事、帰って来られたわね。…"/>
          <p:cNvSpPr txBox="1"/>
          <p:nvPr/>
        </p:nvSpPr>
        <p:spPr>
          <a:xfrm>
            <a:off x="20935948" y="984249"/>
            <a:ext cx="2476504" cy="121503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>
              <a:defRPr sz="3800">
                <a:solidFill>
                  <a:srgbClr val="000000"/>
                </a:solidFill>
              </a:defRPr>
            </a:pPr>
            <a:r>
              <a:t>今回も無事、帰って来られたわね。</a:t>
            </a: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t>不思議な古いカゴからはじまった冒険もこれでおしまい</a:t>
            </a:r>
          </a:p>
        </p:txBody>
      </p:sp>
      <p:pic>
        <p:nvPicPr>
          <p:cNvPr id="315" name="あらすじ 3.png" descr="あらすじ 3.png"/>
          <p:cNvPicPr>
            <a:picLocks noChangeAspect="1"/>
          </p:cNvPicPr>
          <p:nvPr/>
        </p:nvPicPr>
        <p:blipFill>
          <a:blip r:embed="rId2">
            <a:extLst/>
          </a:blip>
          <a:srcRect l="0" t="5" r="0" b="5"/>
          <a:stretch>
            <a:fillRect/>
          </a:stretch>
        </p:blipFill>
        <p:spPr>
          <a:xfrm>
            <a:off x="69715" y="0"/>
            <a:ext cx="19401504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316" name="四角形"/>
          <p:cNvSpPr/>
          <p:nvPr/>
        </p:nvSpPr>
        <p:spPr>
          <a:xfrm>
            <a:off x="22394690" y="3840112"/>
            <a:ext cx="1119139" cy="3485854"/>
          </a:xfrm>
          <a:prstGeom prst="rect">
            <a:avLst/>
          </a:prstGeom>
          <a:solidFill>
            <a:srgbClr val="00A2FF"/>
          </a:solidFill>
          <a:ln w="12700">
            <a:miter lim="400000"/>
          </a:ln>
        </p:spPr>
        <p:txBody>
          <a:bodyPr vert="eaVert" lIns="50800" tIns="50800" rIns="50800" bIns="50800" anchor="ctr"/>
          <a:lstStyle/>
          <a:p>
            <a:pPr defTabSz="584200">
              <a:defRPr sz="230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wipe dir="l"/>
      </p:transition>
    </mc:Choice>
    <mc:Fallback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次の冒険に向かって"/>
          <p:cNvSpPr txBox="1"/>
          <p:nvPr/>
        </p:nvSpPr>
        <p:spPr>
          <a:xfrm>
            <a:off x="21736049" y="844550"/>
            <a:ext cx="825502" cy="44577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>
            <a:lvl1pPr algn="l">
              <a:defRPr sz="3800">
                <a:solidFill>
                  <a:srgbClr val="000000"/>
                </a:solidFill>
              </a:defRPr>
            </a:lvl1pPr>
          </a:lstStyle>
          <a:p>
            <a:pPr/>
            <a:r>
              <a:t>次の冒険に向かって</a:t>
            </a:r>
          </a:p>
        </p:txBody>
      </p:sp>
      <p:pic>
        <p:nvPicPr>
          <p:cNvPr id="319" name="まとめ.png" descr="まとめ.png"/>
          <p:cNvPicPr>
            <a:picLocks noChangeAspect="1"/>
          </p:cNvPicPr>
          <p:nvPr/>
        </p:nvPicPr>
        <p:blipFill>
          <a:blip r:embed="rId2">
            <a:extLst/>
          </a:blip>
          <a:srcRect l="0" t="5" r="0" b="5"/>
          <a:stretch>
            <a:fillRect/>
          </a:stretch>
        </p:blipFill>
        <p:spPr>
          <a:xfrm>
            <a:off x="29879" y="12700"/>
            <a:ext cx="19401504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wipe dir="l"/>
      </p:transition>
    </mc:Choice>
    <mc:Fallback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1" name="まとめ (1).png" descr="まとめ (1).png"/>
          <p:cNvPicPr>
            <a:picLocks noChangeAspect="1"/>
          </p:cNvPicPr>
          <p:nvPr/>
        </p:nvPicPr>
        <p:blipFill>
          <a:blip r:embed="rId2">
            <a:extLst/>
          </a:blip>
          <a:srcRect l="0" t="5" r="0" b="5"/>
          <a:stretch>
            <a:fillRect/>
          </a:stretch>
        </p:blipFill>
        <p:spPr>
          <a:xfrm>
            <a:off x="42579" y="12700"/>
            <a:ext cx="19401503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322" name="出発進行！！"/>
          <p:cNvSpPr txBox="1"/>
          <p:nvPr/>
        </p:nvSpPr>
        <p:spPr>
          <a:xfrm>
            <a:off x="21164549" y="1162050"/>
            <a:ext cx="825502" cy="32415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>
            <a:lvl1pPr algn="l">
              <a:defRPr sz="3800">
                <a:solidFill>
                  <a:srgbClr val="000000"/>
                </a:solidFill>
              </a:defRPr>
            </a:lvl1pPr>
          </a:lstStyle>
          <a:p>
            <a:pPr/>
            <a:r>
              <a:t>出発進行！！</a:t>
            </a:r>
          </a:p>
        </p:txBody>
      </p:sp>
      <p:pic>
        <p:nvPicPr>
          <p:cNvPr id="323" name="F20CE1F3-37F9-4E11-885B-7A882FB90B95-L0-001.gif" descr="F20CE1F3-37F9-4E11-885B-7A882FB90B95-L0-001.gif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4400" y="35149"/>
            <a:ext cx="19337990" cy="13671102"/>
          </a:xfrm>
          <a:prstGeom prst="rect">
            <a:avLst/>
          </a:prstGeom>
          <a:ln w="12700">
            <a:miter lim="400000"/>
          </a:ln>
        </p:spPr>
      </p:pic>
      <p:sp>
        <p:nvSpPr>
          <p:cNvPr id="324" name="四角形"/>
          <p:cNvSpPr/>
          <p:nvPr/>
        </p:nvSpPr>
        <p:spPr>
          <a:xfrm>
            <a:off x="21017731" y="1122312"/>
            <a:ext cx="1119138" cy="2247653"/>
          </a:xfrm>
          <a:prstGeom prst="rect">
            <a:avLst/>
          </a:prstGeom>
          <a:solidFill>
            <a:srgbClr val="00A2FF"/>
          </a:solidFill>
          <a:ln w="12700">
            <a:miter lim="400000"/>
          </a:ln>
        </p:spPr>
        <p:txBody>
          <a:bodyPr vert="eaVert" lIns="50800" tIns="50800" rIns="50800" bIns="50800" anchor="ctr"/>
          <a:lstStyle/>
          <a:p>
            <a:pPr defTabSz="584200">
              <a:defRPr sz="230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6" name="F55C8344-A711-4590-9E77-533C7B808C75-L0-001.png" descr="F55C8344-A711-4590-9E77-533C7B808C75-L0-00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908300" y="0"/>
            <a:ext cx="18288000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27" name="BB67BADA-86F6-48C4-A019-AB761962FEDC-L0-001.png" descr="BB67BADA-86F6-48C4-A019-AB761962FEDC-L0-001.png"/>
          <p:cNvPicPr>
            <a:picLocks noChangeAspect="1"/>
          </p:cNvPicPr>
          <p:nvPr/>
        </p:nvPicPr>
        <p:blipFill>
          <a:blip r:embed="rId3">
            <a:extLst/>
          </a:blip>
          <a:srcRect l="0" t="0" r="0" b="0"/>
          <a:stretch>
            <a:fillRect/>
          </a:stretch>
        </p:blipFill>
        <p:spPr>
          <a:xfrm>
            <a:off x="-4674822" y="5469064"/>
            <a:ext cx="18288001" cy="12928803"/>
          </a:xfrm>
          <a:prstGeom prst="rect">
            <a:avLst/>
          </a:prstGeom>
          <a:ln w="12700">
            <a:miter lim="400000"/>
          </a:ln>
        </p:spPr>
      </p:pic>
      <p:pic>
        <p:nvPicPr>
          <p:cNvPr id="328" name="IMG_6903.png" descr="IMG_6903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 flipH="1">
            <a:off x="-704759" y="3987800"/>
            <a:ext cx="7090631" cy="5012760"/>
          </a:xfrm>
          <a:prstGeom prst="rect">
            <a:avLst/>
          </a:prstGeom>
          <a:ln w="12700">
            <a:miter lim="400000"/>
          </a:ln>
        </p:spPr>
      </p:pic>
      <p:pic>
        <p:nvPicPr>
          <p:cNvPr id="329" name="IMG_9379.png" descr="IMG_9379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-367144" y="-144031"/>
            <a:ext cx="6933072" cy="519863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0" advTm="0" p14:dur="1000">
        <p15:prstTrans prst="peelOff" invX="1"/>
      </p:transition>
    </mc:Choice>
    <mc:Choice xmlns:p14="http://schemas.microsoft.com/office/powerpoint/2010/main" Requires="p14">
      <p:transition spd="med" advClick="0" advTm="0" p14:dur="1000">
        <p:wipe dir="l"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path" nodeType="afterEffect" presetSubtype="0" presetID="-1" grpId="1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0.582625 -0.676291" origin="layout" pathEditMode="relative">
                                      <p:cBhvr>
                                        <p:cTn id="6" dur="10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Class="entr" nodeType="afterEffect" presetSubtype="10" presetID="19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Class="exit" nodeType="afterEffect" presetSubtype="8" presetID="22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wipe(left)" transition="out">
                                      <p:cBhvr>
                                        <p:cTn id="14" dur="500" fill="hold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path" nodeType="afterEffect" presetSubtype="0" presetID="-1" grpId="4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L 0.642708 -0.330556" origin="layout" pathEditMode="relative">
                                      <p:cBhvr>
                                        <p:cTn id="18" dur="10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Class="exit" nodeType="afterEffect" presetSubtype="8" presetID="22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wipe(left)" transition="out">
                                      <p:cBhvr>
                                        <p:cTn id="21" dur="500" fill="hold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Class="entr" nodeType="afterEffect" presetSubtype="8" presetID="2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0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28" grpId="2"/>
      <p:bldP build="whole" bldLvl="1" animBg="1" rev="0" advAuto="0" spid="329" grpId="6"/>
      <p:bldP build="whole" bldLvl="1" animBg="1" rev="0" advAuto="0" spid="327" grpId="3"/>
      <p:bldP build="whole" bldLvl="1" animBg="1" rev="0" advAuto="0" spid="328" grpId="5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去年は不思議な綺麗な馬と昔のアメリカを旅したり…"/>
          <p:cNvSpPr txBox="1"/>
          <p:nvPr/>
        </p:nvSpPr>
        <p:spPr>
          <a:xfrm>
            <a:off x="20573998" y="819150"/>
            <a:ext cx="1651004" cy="111803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>
              <a:defRPr sz="3800">
                <a:solidFill>
                  <a:srgbClr val="000000"/>
                </a:solidFill>
              </a:defRPr>
            </a:pPr>
            <a:r>
              <a:t>去年は不思議な綺麗な馬と昔のアメリカを旅したり</a:t>
            </a: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t>次はどんな旅が待ってるのかしら？</a:t>
            </a:r>
          </a:p>
        </p:txBody>
      </p:sp>
      <p:pic>
        <p:nvPicPr>
          <p:cNvPr id="158" name="あらすじ 1.png" descr="あらすじ 1.png"/>
          <p:cNvPicPr>
            <a:picLocks noChangeAspect="1"/>
          </p:cNvPicPr>
          <p:nvPr/>
        </p:nvPicPr>
        <p:blipFill>
          <a:blip r:embed="rId2">
            <a:extLst/>
          </a:blip>
          <a:srcRect l="0" t="5" r="0" b="5"/>
          <a:stretch>
            <a:fillRect/>
          </a:stretch>
        </p:blipFill>
        <p:spPr>
          <a:xfrm>
            <a:off x="-16109" y="0"/>
            <a:ext cx="19401503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9" name="四角形"/>
          <p:cNvSpPr/>
          <p:nvPr/>
        </p:nvSpPr>
        <p:spPr>
          <a:xfrm>
            <a:off x="21264390" y="4263851"/>
            <a:ext cx="1119139" cy="1987898"/>
          </a:xfrm>
          <a:prstGeom prst="rect">
            <a:avLst/>
          </a:prstGeom>
          <a:solidFill>
            <a:srgbClr val="00A2FF"/>
          </a:solidFill>
          <a:ln w="12700">
            <a:miter lim="400000"/>
          </a:ln>
        </p:spPr>
        <p:txBody>
          <a:bodyPr vert="eaVert" lIns="50800" tIns="50800" rIns="50800" bIns="50800" anchor="ctr"/>
          <a:lstStyle/>
          <a:p>
            <a:pPr defTabSz="584200">
              <a:defRPr sz="230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おしまい"/>
          <p:cNvSpPr txBox="1"/>
          <p:nvPr/>
        </p:nvSpPr>
        <p:spPr>
          <a:xfrm>
            <a:off x="10534650" y="5511800"/>
            <a:ext cx="3568701" cy="965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sz="6800"/>
            </a:lvl1pPr>
          </a:lstStyle>
          <a:p>
            <a:pPr/>
            <a:r>
              <a:t>おしまい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advClick="1" p14:dur="2000">
        <p15:prstTrans prst="peelOff" invX="1"/>
      </p:transition>
    </mc:Choice>
    <mc:Choice xmlns:p14="http://schemas.microsoft.com/office/powerpoint/2010/main" Requires="p14">
      <p:transition spd="slow" advClick="1" p14:dur="2000">
        <p:wipe dir="l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大変、大変！！…"/>
          <p:cNvSpPr txBox="1"/>
          <p:nvPr/>
        </p:nvSpPr>
        <p:spPr>
          <a:xfrm>
            <a:off x="20916898" y="755650"/>
            <a:ext cx="1651004" cy="10731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>
              <a:defRPr sz="3800">
                <a:solidFill>
                  <a:srgbClr val="000000"/>
                </a:solidFill>
              </a:defRPr>
            </a:pPr>
            <a:r>
              <a:t>大変、大変！！</a:t>
            </a:r>
          </a:p>
          <a:p>
            <a:pPr algn="l">
              <a:defRPr sz="3800">
                <a:solidFill>
                  <a:srgbClr val="000000"/>
                </a:solidFill>
              </a:defRPr>
            </a:pPr>
            <a:r>
              <a:t>江戸の町で大変な病気が流行ってるんだって！！</a:t>
            </a:r>
          </a:p>
        </p:txBody>
      </p:sp>
      <p:pic>
        <p:nvPicPr>
          <p:cNvPr id="162" name="あらすじ 3.png" descr="あらすじ 3.png"/>
          <p:cNvPicPr>
            <a:picLocks noChangeAspect="1"/>
          </p:cNvPicPr>
          <p:nvPr/>
        </p:nvPicPr>
        <p:blipFill>
          <a:blip r:embed="rId2">
            <a:extLst/>
          </a:blip>
          <a:srcRect l="0" t="5" r="0" b="5"/>
          <a:stretch>
            <a:fillRect/>
          </a:stretch>
        </p:blipFill>
        <p:spPr>
          <a:xfrm>
            <a:off x="54981" y="142031"/>
            <a:ext cx="19401504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163" name="四角形"/>
          <p:cNvSpPr/>
          <p:nvPr/>
        </p:nvSpPr>
        <p:spPr>
          <a:xfrm>
            <a:off x="20629390" y="550812"/>
            <a:ext cx="1119139" cy="1245296"/>
          </a:xfrm>
          <a:prstGeom prst="rect">
            <a:avLst/>
          </a:prstGeom>
          <a:solidFill>
            <a:srgbClr val="00A2FF"/>
          </a:solidFill>
          <a:ln w="12700">
            <a:miter lim="400000"/>
          </a:ln>
        </p:spPr>
        <p:txBody>
          <a:bodyPr vert="eaVert" lIns="50800" tIns="50800" rIns="50800" bIns="50800" anchor="ctr"/>
          <a:lstStyle/>
          <a:p>
            <a:pPr defTabSz="584200">
              <a:defRPr sz="230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mph" nodeType="afterEffect" presetSubtype="0" presetID="32" grpId="1" repeatCount="2000" fill="hold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1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Class="emph" nodeType="withEffect" presetSubtype="0" presetID="32" grpId="2" repeatCount="2000" fill="hold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13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14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15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16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17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62" grpId="1"/>
      <p:bldP build="whole" bldLvl="1" animBg="1" rev="0" advAuto="0" spid="161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あらすじ.png" descr="あらすじ.png"/>
          <p:cNvPicPr>
            <a:picLocks noChangeAspect="1"/>
          </p:cNvPicPr>
          <p:nvPr/>
        </p:nvPicPr>
        <p:blipFill>
          <a:blip r:embed="rId2">
            <a:extLst/>
          </a:blip>
          <a:srcRect l="0" t="5" r="0" b="5"/>
          <a:stretch>
            <a:fillRect/>
          </a:stretch>
        </p:blipFill>
        <p:spPr>
          <a:xfrm>
            <a:off x="-694319" y="0"/>
            <a:ext cx="19401504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66" name="じゃあ、さっそく、このカゴで薬を取りに行きましょ"/>
          <p:cNvSpPr txBox="1"/>
          <p:nvPr/>
        </p:nvSpPr>
        <p:spPr>
          <a:xfrm>
            <a:off x="20961349" y="819149"/>
            <a:ext cx="825502" cy="116822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>
            <a:lvl1pPr algn="l">
              <a:defRPr sz="3800">
                <a:solidFill>
                  <a:srgbClr val="000000"/>
                </a:solidFill>
              </a:defRPr>
            </a:lvl1pPr>
          </a:lstStyle>
          <a:p>
            <a:pPr/>
            <a:r>
              <a:t>じゃあ、さっそく、このカゴで薬を取りに行きましょ</a:t>
            </a:r>
          </a:p>
        </p:txBody>
      </p:sp>
      <p:sp>
        <p:nvSpPr>
          <p:cNvPr id="167" name="四角形"/>
          <p:cNvSpPr/>
          <p:nvPr/>
        </p:nvSpPr>
        <p:spPr>
          <a:xfrm>
            <a:off x="20692890" y="6110018"/>
            <a:ext cx="1119139" cy="1100486"/>
          </a:xfrm>
          <a:prstGeom prst="rect">
            <a:avLst/>
          </a:prstGeom>
          <a:solidFill>
            <a:srgbClr val="00A2FF"/>
          </a:solidFill>
          <a:ln w="12700">
            <a:miter lim="400000"/>
          </a:ln>
        </p:spPr>
        <p:txBody>
          <a:bodyPr vert="eaVert" lIns="50800" tIns="50800" rIns="50800" bIns="50800" anchor="ctr"/>
          <a:lstStyle/>
          <a:p>
            <a:pPr defTabSz="584200">
              <a:defRPr sz="230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江戸時代に向かって"/>
          <p:cNvSpPr txBox="1"/>
          <p:nvPr/>
        </p:nvSpPr>
        <p:spPr>
          <a:xfrm>
            <a:off x="21736049" y="844550"/>
            <a:ext cx="825502" cy="44577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>
            <a:lvl1pPr algn="l">
              <a:defRPr sz="3800">
                <a:solidFill>
                  <a:srgbClr val="000000"/>
                </a:solidFill>
              </a:defRPr>
            </a:lvl1pPr>
          </a:lstStyle>
          <a:p>
            <a:pPr/>
            <a:r>
              <a:t>江戸時代に向かって</a:t>
            </a:r>
          </a:p>
        </p:txBody>
      </p:sp>
      <p:pic>
        <p:nvPicPr>
          <p:cNvPr id="170" name="まとめ.png" descr="まとめ.png"/>
          <p:cNvPicPr>
            <a:picLocks noChangeAspect="1"/>
          </p:cNvPicPr>
          <p:nvPr/>
        </p:nvPicPr>
        <p:blipFill>
          <a:blip r:embed="rId2">
            <a:extLst/>
          </a:blip>
          <a:srcRect l="0" t="5" r="0" b="5"/>
          <a:stretch>
            <a:fillRect/>
          </a:stretch>
        </p:blipFill>
        <p:spPr>
          <a:xfrm>
            <a:off x="29879" y="12700"/>
            <a:ext cx="19401504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71" name="四角形"/>
          <p:cNvSpPr/>
          <p:nvPr/>
        </p:nvSpPr>
        <p:spPr>
          <a:xfrm>
            <a:off x="21480290" y="893712"/>
            <a:ext cx="1119139" cy="1987899"/>
          </a:xfrm>
          <a:prstGeom prst="rect">
            <a:avLst/>
          </a:prstGeom>
          <a:solidFill>
            <a:srgbClr val="00A2FF"/>
          </a:solidFill>
          <a:ln w="12700">
            <a:miter lim="400000"/>
          </a:ln>
        </p:spPr>
        <p:txBody>
          <a:bodyPr vert="eaVert" lIns="50800" tIns="50800" rIns="50800" bIns="50800" anchor="ctr"/>
          <a:lstStyle/>
          <a:p>
            <a:pPr defTabSz="584200">
              <a:defRPr sz="230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まとめ (1).png" descr="まとめ (1).png"/>
          <p:cNvPicPr>
            <a:picLocks noChangeAspect="1"/>
          </p:cNvPicPr>
          <p:nvPr/>
        </p:nvPicPr>
        <p:blipFill>
          <a:blip r:embed="rId2">
            <a:extLst/>
          </a:blip>
          <a:srcRect l="0" t="5" r="0" b="5"/>
          <a:stretch>
            <a:fillRect/>
          </a:stretch>
        </p:blipFill>
        <p:spPr>
          <a:xfrm>
            <a:off x="42579" y="12700"/>
            <a:ext cx="19401503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74" name="出発進行！！"/>
          <p:cNvSpPr txBox="1"/>
          <p:nvPr/>
        </p:nvSpPr>
        <p:spPr>
          <a:xfrm>
            <a:off x="21164549" y="1162050"/>
            <a:ext cx="825502" cy="32415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>
            <a:lvl1pPr algn="l">
              <a:defRPr sz="3800">
                <a:solidFill>
                  <a:srgbClr val="000000"/>
                </a:solidFill>
              </a:defRPr>
            </a:lvl1pPr>
          </a:lstStyle>
          <a:p>
            <a:pPr/>
            <a:r>
              <a:t>出発進行！！</a:t>
            </a:r>
          </a:p>
        </p:txBody>
      </p:sp>
      <p:pic>
        <p:nvPicPr>
          <p:cNvPr id="175" name="まとめ.gif" descr="まとめ.gif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5434" y="35149"/>
            <a:ext cx="19335921" cy="1367110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ある日、子どもたちが学校からの帰り道を歩いていると、…"/>
          <p:cNvSpPr txBox="1"/>
          <p:nvPr/>
        </p:nvSpPr>
        <p:spPr>
          <a:xfrm>
            <a:off x="20250148" y="641350"/>
            <a:ext cx="2806704" cy="12661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vert="eaVert" wrap="none" lIns="50800" tIns="50800" rIns="50800" bIns="50800" anchor="ctr">
            <a:spAutoFit/>
          </a:bodyPr>
          <a:lstStyle/>
          <a:p>
            <a: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t>ある日、子どもたちが学校からの帰り道を歩いていると、</a:t>
            </a:r>
          </a:p>
          <a:p>
            <a:pPr algn="l" defTabSz="457200">
              <a:spcBef>
                <a:spcPts val="1200"/>
              </a:spcBef>
              <a:defRPr sz="38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t>古いカゴが落ちていました。 </a:t>
            </a:r>
          </a:p>
        </p:txBody>
      </p:sp>
      <p:pic>
        <p:nvPicPr>
          <p:cNvPr id="178" name="帰り道.png" descr="帰り道.png"/>
          <p:cNvPicPr>
            <a:picLocks noChangeAspect="1"/>
          </p:cNvPicPr>
          <p:nvPr/>
        </p:nvPicPr>
        <p:blipFill>
          <a:blip r:embed="rId2">
            <a:extLst/>
          </a:blip>
          <a:srcRect l="0" t="5" r="0" b="5"/>
          <a:stretch>
            <a:fillRect/>
          </a:stretch>
        </p:blipFill>
        <p:spPr>
          <a:xfrm>
            <a:off x="624794" y="12700"/>
            <a:ext cx="19401504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79" name="四角形"/>
          <p:cNvSpPr/>
          <p:nvPr/>
        </p:nvSpPr>
        <p:spPr>
          <a:xfrm>
            <a:off x="20966931" y="1603126"/>
            <a:ext cx="1119138" cy="960985"/>
          </a:xfrm>
          <a:prstGeom prst="rect">
            <a:avLst/>
          </a:prstGeom>
          <a:solidFill>
            <a:srgbClr val="00A2FF"/>
          </a:solidFill>
          <a:ln w="12700">
            <a:miter lim="400000"/>
          </a:ln>
        </p:spPr>
        <p:txBody>
          <a:bodyPr vert="eaVert" lIns="50800" tIns="50800" rIns="50800" bIns="50800" anchor="ctr"/>
          <a:lstStyle/>
          <a:p>
            <a:pPr defTabSz="584200">
              <a:defRPr sz="230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ヒラギノ角ゴ ProN W3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eelOff" invX="1"/>
      </p:transition>
    </mc:Choice>
    <mc:Choice xmlns:p14="http://schemas.microsoft.com/office/powerpoint/2010/main" Requires="p14">
      <p:transition spd="med" advClick="1" p14:dur="1000">
        <p:wipe dir="l"/>
      </p:transition>
    </mc:Choice>
    <mc:Fallback>
      <p:transition spd="med">
        <p:fade/>
      </p:transition>
    </mc:Fallback>
  </mc:AlternateContent>
</p:sld>
</file>

<file path=ppt/theme/_rels/theme1.xml.rels><?xml version="1.0" encoding="UTF-8"?>
<Relationships xmlns="http://schemas.openxmlformats.org/package/2006/relationships"><Relationship Id="rId1" Type="http://schemas.openxmlformats.org/officeDocument/2006/relationships/image" Target="../media/image2.png"/></Relationships>

</file>

<file path=ppt/theme/_rels/theme2.xml.rels><?xml version="1.0" encoding="UTF-8"?>
<Relationships xmlns="http://schemas.openxmlformats.org/package/2006/relationships"><Relationship Id="rId1" Type="http://schemas.openxmlformats.org/officeDocument/2006/relationships/image" Target="../media/image5.png"/></Relationships>

</file>

<file path=ppt/theme/theme1.xml><?xml version="1.0" encoding="utf-8"?>
<a:theme xmlns:a="http://schemas.openxmlformats.org/drawingml/2006/main" xmlns:r="http://schemas.openxmlformats.org/officeDocument/2006/relationships" name="Typeset">
  <a:themeElements>
    <a:clrScheme name="Typeset">
      <a:dk1>
        <a:srgbClr val="57554B"/>
      </a:dk1>
      <a:lt1>
        <a:srgbClr val="0C1557"/>
      </a:lt1>
      <a:dk2>
        <a:srgbClr val="5F5F5D"/>
      </a:dk2>
      <a:lt2>
        <a:srgbClr val="D8D5CE"/>
      </a:lt2>
      <a:accent1>
        <a:srgbClr val="738CAB"/>
      </a:accent1>
      <a:accent2>
        <a:srgbClr val="7E9769"/>
      </a:accent2>
      <a:accent3>
        <a:srgbClr val="D9C064"/>
      </a:accent3>
      <a:accent4>
        <a:srgbClr val="B99369"/>
      </a:accent4>
      <a:accent5>
        <a:srgbClr val="9A4C3C"/>
      </a:accent5>
      <a:accent6>
        <a:srgbClr val="8E8198"/>
      </a:accent6>
      <a:hlink>
        <a:srgbClr val="0000FF"/>
      </a:hlink>
      <a:folHlink>
        <a:srgbClr val="FF00FF"/>
      </a:folHlink>
    </a:clrScheme>
    <a:fontScheme name="Typeset">
      <a:majorFont>
        <a:latin typeface="Academy Engraved LET Plain:1.0"/>
        <a:ea typeface="Academy Engraved LET Plain:1.0"/>
        <a:cs typeface="Academy Engraved LET Plain:1.0"/>
      </a:majorFont>
      <a:minorFont>
        <a:latin typeface="Academy Engraved LET Plain:1.0"/>
        <a:ea typeface="Academy Engraved LET Plain:1.0"/>
        <a:cs typeface="Academy Engraved LET Plain:1.0"/>
      </a:minorFont>
    </a:fontScheme>
    <a:fmtScheme name="Typese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50800" dist="12700" dir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50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oefler Text"/>
            <a:ea typeface="Hoefler Text"/>
            <a:cs typeface="Hoefler Text"/>
            <a:sym typeface="Hoefler T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4">
              <a:hueOff val="-150089"/>
              <a:satOff val="3212"/>
              <a:lumOff val="-17555"/>
              <a:alpha val="75000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5000" u="none" kumimoji="0" normalizeH="0">
            <a:ln>
              <a:noFill/>
            </a:ln>
            <a:solidFill>
              <a:srgbClr val="57554B"/>
            </a:solidFill>
            <a:effectLst/>
            <a:uFillTx/>
            <a:latin typeface="Hoefler Text"/>
            <a:ea typeface="Hoefler Text"/>
            <a:cs typeface="Hoefler Text"/>
            <a:sym typeface="Hoefler T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Typeset">
  <a:themeElements>
    <a:clrScheme name="Typeset">
      <a:dk1>
        <a:srgbClr val="000000"/>
      </a:dk1>
      <a:lt1>
        <a:srgbClr val="FFFFFF"/>
      </a:lt1>
      <a:dk2>
        <a:srgbClr val="5F5F5D"/>
      </a:dk2>
      <a:lt2>
        <a:srgbClr val="D8D5CE"/>
      </a:lt2>
      <a:accent1>
        <a:srgbClr val="738CAB"/>
      </a:accent1>
      <a:accent2>
        <a:srgbClr val="7E9769"/>
      </a:accent2>
      <a:accent3>
        <a:srgbClr val="D9C064"/>
      </a:accent3>
      <a:accent4>
        <a:srgbClr val="B99369"/>
      </a:accent4>
      <a:accent5>
        <a:srgbClr val="9A4C3C"/>
      </a:accent5>
      <a:accent6>
        <a:srgbClr val="8E8198"/>
      </a:accent6>
      <a:hlink>
        <a:srgbClr val="0000FF"/>
      </a:hlink>
      <a:folHlink>
        <a:srgbClr val="FF00FF"/>
      </a:folHlink>
    </a:clrScheme>
    <a:fontScheme name="Typeset">
      <a:majorFont>
        <a:latin typeface="Academy Engraved LET Plain:1.0"/>
        <a:ea typeface="Academy Engraved LET Plain:1.0"/>
        <a:cs typeface="Academy Engraved LET Plain:1.0"/>
      </a:majorFont>
      <a:minorFont>
        <a:latin typeface="Academy Engraved LET Plain:1.0"/>
        <a:ea typeface="Academy Engraved LET Plain:1.0"/>
        <a:cs typeface="Academy Engraved LET Plain:1.0"/>
      </a:minorFont>
    </a:fontScheme>
    <a:fmtScheme name="Typese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50800" dist="12700" dir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50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oefler Text"/>
            <a:ea typeface="Hoefler Text"/>
            <a:cs typeface="Hoefler Text"/>
            <a:sym typeface="Hoefler T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4">
              <a:hueOff val="-150089"/>
              <a:satOff val="3212"/>
              <a:lumOff val="-17555"/>
              <a:alpha val="75000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5000" u="none" kumimoji="0" normalizeH="0">
            <a:ln>
              <a:noFill/>
            </a:ln>
            <a:solidFill>
              <a:srgbClr val="57554B"/>
            </a:solidFill>
            <a:effectLst/>
            <a:uFillTx/>
            <a:latin typeface="Hoefler Text"/>
            <a:ea typeface="Hoefler Text"/>
            <a:cs typeface="Hoefler Text"/>
            <a:sym typeface="Hoefler T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