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/>
          <p:nvPr>
            <p:ph type="body" sz="quarter" idx="14"/>
          </p:nvPr>
        </p:nvSpPr>
        <p:spPr>
          <a:xfrm>
            <a:off x="1270000" y="4308686"/>
            <a:ext cx="10464800" cy="609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/>
          <p:nvPr>
            <p:ph type="pic" idx="13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/>
          <p:nvPr>
            <p:ph type="pic" idx="13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タイトルテキスト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22" name="本文レベル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/>
          <p:nvPr>
            <p:ph type="pic" idx="13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タイトルテキスト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本文レベル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7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/>
          <p:nvPr>
            <p:ph type="pic" idx="13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7" name="本文レベル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/>
          <p:nvPr>
            <p:ph type="pic" sz="quarter" idx="13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イメージ"/>
          <p:cNvSpPr/>
          <p:nvPr>
            <p:ph type="pic" sz="quarter" idx="14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イメージ"/>
          <p:cNvSpPr/>
          <p:nvPr>
            <p:ph type="pic" idx="15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大人って・友だちって…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defTabSz="554990">
              <a:defRPr sz="7600"/>
            </a:pPr>
            <a:r>
              <a:t>大人って・友だちって</a:t>
            </a:r>
          </a:p>
          <a:p>
            <a:pPr defTabSz="554990">
              <a:defRPr sz="7600"/>
            </a:pPr>
            <a:r>
              <a:t>なんだ❓</a:t>
            </a:r>
          </a:p>
        </p:txBody>
      </p:sp>
      <p:sp>
        <p:nvSpPr>
          <p:cNvPr id="120" name="どんな人かな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どんな人かな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大人ってどんな人❓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大人ってどんな人❓</a:t>
            </a:r>
          </a:p>
        </p:txBody>
      </p:sp>
      <p:sp>
        <p:nvSpPr>
          <p:cNvPr id="123" name="四角形"/>
          <p:cNvSpPr/>
          <p:nvPr/>
        </p:nvSpPr>
        <p:spPr>
          <a:xfrm>
            <a:off x="458247" y="2965672"/>
            <a:ext cx="5839460" cy="175070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24" name="四角形"/>
          <p:cNvSpPr/>
          <p:nvPr/>
        </p:nvSpPr>
        <p:spPr>
          <a:xfrm>
            <a:off x="458247" y="5269053"/>
            <a:ext cx="5839460" cy="175070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25" name="四角形"/>
          <p:cNvSpPr/>
          <p:nvPr/>
        </p:nvSpPr>
        <p:spPr>
          <a:xfrm>
            <a:off x="458247" y="7572433"/>
            <a:ext cx="5839460" cy="175070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26" name="四角形"/>
          <p:cNvSpPr/>
          <p:nvPr/>
        </p:nvSpPr>
        <p:spPr>
          <a:xfrm>
            <a:off x="6826413" y="2965672"/>
            <a:ext cx="5839459" cy="175070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27" name="四角形"/>
          <p:cNvSpPr/>
          <p:nvPr/>
        </p:nvSpPr>
        <p:spPr>
          <a:xfrm>
            <a:off x="6826413" y="5269053"/>
            <a:ext cx="5839459" cy="175070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28" name="四角形"/>
          <p:cNvSpPr/>
          <p:nvPr/>
        </p:nvSpPr>
        <p:spPr>
          <a:xfrm>
            <a:off x="6826413" y="7572433"/>
            <a:ext cx="5839459" cy="175070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友だちってどんな人❓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友だちってどんな人❓</a:t>
            </a:r>
          </a:p>
        </p:txBody>
      </p:sp>
      <p:sp>
        <p:nvSpPr>
          <p:cNvPr id="131" name="四角形"/>
          <p:cNvSpPr/>
          <p:nvPr/>
        </p:nvSpPr>
        <p:spPr>
          <a:xfrm>
            <a:off x="458247" y="2965672"/>
            <a:ext cx="5839460" cy="175070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2" name="四角形"/>
          <p:cNvSpPr/>
          <p:nvPr/>
        </p:nvSpPr>
        <p:spPr>
          <a:xfrm>
            <a:off x="458247" y="5269053"/>
            <a:ext cx="5839460" cy="175070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3" name="四角形"/>
          <p:cNvSpPr/>
          <p:nvPr/>
        </p:nvSpPr>
        <p:spPr>
          <a:xfrm>
            <a:off x="458247" y="7572433"/>
            <a:ext cx="5839460" cy="175070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4" name="四角形"/>
          <p:cNvSpPr/>
          <p:nvPr/>
        </p:nvSpPr>
        <p:spPr>
          <a:xfrm>
            <a:off x="6826413" y="2965672"/>
            <a:ext cx="5839459" cy="175070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5" name="四角形"/>
          <p:cNvSpPr/>
          <p:nvPr/>
        </p:nvSpPr>
        <p:spPr>
          <a:xfrm>
            <a:off x="6826413" y="5269053"/>
            <a:ext cx="5839459" cy="175070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6" name="四角形"/>
          <p:cNvSpPr/>
          <p:nvPr/>
        </p:nvSpPr>
        <p:spPr>
          <a:xfrm>
            <a:off x="6826413" y="7572433"/>
            <a:ext cx="5839459" cy="175070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知り合いとはどうちがう❓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25779">
              <a:defRPr sz="7200"/>
            </a:lvl1pPr>
          </a:lstStyle>
          <a:p>
            <a:pPr/>
            <a:r>
              <a:t>知り合いとはどうちがう❓</a:t>
            </a:r>
          </a:p>
        </p:txBody>
      </p:sp>
      <p:sp>
        <p:nvSpPr>
          <p:cNvPr id="139" name="四角形"/>
          <p:cNvSpPr/>
          <p:nvPr/>
        </p:nvSpPr>
        <p:spPr>
          <a:xfrm>
            <a:off x="1538295" y="2689960"/>
            <a:ext cx="9773917" cy="5582305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友だちを大切にするって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14781">
              <a:defRPr sz="5680"/>
            </a:pPr>
            <a:r>
              <a:t>友だちを大切にするって</a:t>
            </a:r>
          </a:p>
          <a:p>
            <a:pPr defTabSz="414781">
              <a:defRPr sz="5680"/>
            </a:pPr>
            <a:r>
              <a:t>どうすること❓</a:t>
            </a:r>
          </a:p>
        </p:txBody>
      </p:sp>
      <p:sp>
        <p:nvSpPr>
          <p:cNvPr id="142" name="四角形"/>
          <p:cNvSpPr/>
          <p:nvPr/>
        </p:nvSpPr>
        <p:spPr>
          <a:xfrm>
            <a:off x="1538295" y="2689960"/>
            <a:ext cx="9645341" cy="617376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