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media1.mov" ContentType="video/unknown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5" name="Shape 16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イメージ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イメージ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イメージ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テキスト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0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8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3" Type="http://schemas.openxmlformats.org/officeDocument/2006/relationships/image" Target="../media/image30.jpeg"/><Relationship Id="rId4" Type="http://schemas.openxmlformats.org/officeDocument/2006/relationships/hyperlink" Target="https://youtu.be/IYm6U8TE8KU" TargetMode="Externa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png"/><Relationship Id="rId3" Type="http://schemas.openxmlformats.org/officeDocument/2006/relationships/hyperlink" Target="https://youtu.be/6E3CclWA-J0" TargetMode="External"/><Relationship Id="rId4" Type="http://schemas.openxmlformats.org/officeDocument/2006/relationships/image" Target="../media/image3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2.jpeg"/><Relationship Id="rId3" Type="http://schemas.openxmlformats.org/officeDocument/2006/relationships/image" Target="../media/image10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7" Type="http://schemas.openxmlformats.org/officeDocument/2006/relationships/image" Target="../media/image8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7" Type="http://schemas.openxmlformats.org/officeDocument/2006/relationships/image" Target="../media/image13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3" Type="http://schemas.openxmlformats.org/officeDocument/2006/relationships/image" Target="../media/image8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8" Type="http://schemas.openxmlformats.org/officeDocument/2006/relationships/image" Target="../media/image19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6.png"/><Relationship Id="rId8" Type="http://schemas.openxmlformats.org/officeDocument/2006/relationships/video" Target="../media/media1.mov"/><Relationship Id="rId9" Type="http://schemas.microsoft.com/office/2007/relationships/media" Target="../media/media1.mov"/><Relationship Id="rId10" Type="http://schemas.openxmlformats.org/officeDocument/2006/relationships/image" Target="../media/image7.png"/><Relationship Id="rId11" Type="http://schemas.openxmlformats.org/officeDocument/2006/relationships/image" Target="../media/image24.jpeg"/><Relationship Id="rId12" Type="http://schemas.openxmlformats.org/officeDocument/2006/relationships/image" Target="../media/image25.jpeg"/><Relationship Id="rId13" Type="http://schemas.openxmlformats.org/officeDocument/2006/relationships/image" Target="../media/image26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G_1054.JPG" descr="IMG_105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0950" y="19050"/>
            <a:ext cx="19342100" cy="1367790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デジタル作品…"/>
          <p:cNvSpPr txBox="1"/>
          <p:nvPr/>
        </p:nvSpPr>
        <p:spPr>
          <a:xfrm>
            <a:off x="4186315" y="489186"/>
            <a:ext cx="12331701" cy="57404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7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デジタル作品</a:t>
            </a:r>
          </a:p>
          <a:p>
            <a:pPr defTabSz="825500">
              <a:defRPr sz="7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オンライン・ワークショップ</a:t>
            </a:r>
          </a:p>
          <a:p>
            <a:pPr defTabSz="825500">
              <a:defRPr sz="7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Keynoteで</a:t>
            </a:r>
          </a:p>
          <a:p>
            <a:pPr defTabSz="825500">
              <a:defRPr sz="7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作品を作ってみよう！！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デジタル紙芝居"/>
          <p:cNvSpPr txBox="1"/>
          <p:nvPr/>
        </p:nvSpPr>
        <p:spPr>
          <a:xfrm>
            <a:off x="794083" y="1694200"/>
            <a:ext cx="6871590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デジタル紙芝居</a:t>
            </a:r>
          </a:p>
        </p:txBody>
      </p:sp>
      <p:pic>
        <p:nvPicPr>
          <p:cNvPr id="240" name="QR_307816.png" descr="QR_3078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0845" y="2724983"/>
            <a:ext cx="3711298" cy="3711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IMG_2476.jpg" descr="IMG_247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873583" y="532916"/>
            <a:ext cx="6190171" cy="12650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IMG_2476.jpg" descr="IMG_2476.jpg">
            <a:hlinkClick r:id="rId4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28118" t="43038" r="2866" b="37157"/>
          <a:stretch>
            <a:fillRect/>
          </a:stretch>
        </p:blipFill>
        <p:spPr>
          <a:xfrm>
            <a:off x="5357233" y="4053069"/>
            <a:ext cx="10131776" cy="59414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Keynoteの使い方動画"/>
          <p:cNvSpPr txBox="1"/>
          <p:nvPr>
            <p:ph type="body" sz="half" idx="1"/>
          </p:nvPr>
        </p:nvSpPr>
        <p:spPr>
          <a:xfrm>
            <a:off x="942020" y="-53397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Keynoteの使い方動画</a:t>
            </a:r>
          </a:p>
        </p:txBody>
      </p:sp>
      <p:pic>
        <p:nvPicPr>
          <p:cNvPr id="245" name="QR_302474.png" descr="QR_30247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968298" y="267835"/>
            <a:ext cx="3968418" cy="396841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G_2475.jpg" descr="IMG_2475.jpg">
            <a:hlinkClick r:id="rId3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4">
            <a:extLst/>
          </a:blip>
          <a:srcRect l="0" t="45591" r="5459" b="10546"/>
          <a:stretch>
            <a:fillRect/>
          </a:stretch>
        </p:blipFill>
        <p:spPr>
          <a:xfrm>
            <a:off x="10059782" y="4046458"/>
            <a:ext cx="9544289" cy="88790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IMG_2475.jpg" descr="IMG_2475.jpg">
            <a:hlinkClick r:id="rId3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4">
            <a:extLst/>
          </a:blip>
          <a:srcRect l="0" t="0" r="1945" b="51655"/>
          <a:stretch>
            <a:fillRect/>
          </a:stretch>
        </p:blipFill>
        <p:spPr>
          <a:xfrm>
            <a:off x="213145" y="3915691"/>
            <a:ext cx="9245545" cy="9140237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テキスト"/>
          <p:cNvSpPr txBox="1"/>
          <p:nvPr/>
        </p:nvSpPr>
        <p:spPr>
          <a:xfrm>
            <a:off x="11534394" y="6654800"/>
            <a:ext cx="1315213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/>
          </a:p>
        </p:txBody>
      </p:sp>
      <p:sp>
        <p:nvSpPr>
          <p:cNvPr id="249" name="テキスト"/>
          <p:cNvSpPr txBox="1"/>
          <p:nvPr/>
        </p:nvSpPr>
        <p:spPr>
          <a:xfrm>
            <a:off x="11661394" y="6781800"/>
            <a:ext cx="1315213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こんなことやってます"/>
          <p:cNvSpPr txBox="1"/>
          <p:nvPr>
            <p:ph type="title"/>
          </p:nvPr>
        </p:nvSpPr>
        <p:spPr>
          <a:xfrm>
            <a:off x="4387453" y="-160735"/>
            <a:ext cx="15609094" cy="3036095"/>
          </a:xfrm>
          <a:prstGeom prst="rect">
            <a:avLst/>
          </a:prstGeom>
        </p:spPr>
        <p:txBody>
          <a:bodyPr/>
          <a:lstStyle/>
          <a:p>
            <a:pPr/>
            <a:r>
              <a:t>こんなことやってます</a:t>
            </a:r>
          </a:p>
        </p:txBody>
      </p:sp>
      <p:sp>
        <p:nvSpPr>
          <p:cNvPr id="252" name="よければ使ってね・・・＃特別支援教育が特別じゃなくなる日を"/>
          <p:cNvSpPr txBox="1"/>
          <p:nvPr/>
        </p:nvSpPr>
        <p:spPr>
          <a:xfrm>
            <a:off x="4398581" y="12842081"/>
            <a:ext cx="15586838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よければ使ってね・・・＃特別支援教育が特別じゃなくなる日を</a:t>
            </a:r>
          </a:p>
        </p:txBody>
      </p:sp>
      <p:pic>
        <p:nvPicPr>
          <p:cNvPr id="253" name="IMG_1234.jpeg" descr="IMG_12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168" y="2383289"/>
            <a:ext cx="7294333" cy="10341516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HP『ダッシュニンの特別支援教材室』"/>
          <p:cNvSpPr txBox="1"/>
          <p:nvPr/>
        </p:nvSpPr>
        <p:spPr>
          <a:xfrm>
            <a:off x="8535412" y="2681853"/>
            <a:ext cx="9488476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HP『ダッシュニンの特別支援教材室』</a:t>
            </a:r>
          </a:p>
        </p:txBody>
      </p:sp>
      <p:sp>
        <p:nvSpPr>
          <p:cNvPr id="255" name="YouTube わわのわチャンネル"/>
          <p:cNvSpPr txBox="1"/>
          <p:nvPr/>
        </p:nvSpPr>
        <p:spPr>
          <a:xfrm>
            <a:off x="8948743" y="5875571"/>
            <a:ext cx="7595973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わわのわチャンネル</a:t>
            </a:r>
          </a:p>
        </p:txBody>
      </p:sp>
      <p:sp>
        <p:nvSpPr>
          <p:cNvPr id="256" name="YouTube ダッシュニン チャンネル"/>
          <p:cNvSpPr txBox="1"/>
          <p:nvPr/>
        </p:nvSpPr>
        <p:spPr>
          <a:xfrm>
            <a:off x="8454719" y="9552057"/>
            <a:ext cx="9174837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ダッシュニン　チャンネル</a:t>
            </a:r>
          </a:p>
        </p:txBody>
      </p:sp>
      <p:sp>
        <p:nvSpPr>
          <p:cNvPr id="257" name="特別支援教育に関する教材や、研修資料、…"/>
          <p:cNvSpPr txBox="1"/>
          <p:nvPr/>
        </p:nvSpPr>
        <p:spPr>
          <a:xfrm>
            <a:off x="9349190" y="3904925"/>
            <a:ext cx="7860920" cy="115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特別支援教育に関する教材や、研修資料、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役立つアプリなどを紹介</a:t>
            </a:r>
          </a:p>
        </p:txBody>
      </p:sp>
      <p:sp>
        <p:nvSpPr>
          <p:cNvPr id="258" name="「いろはプロジェクト」…"/>
          <p:cNvSpPr txBox="1"/>
          <p:nvPr/>
        </p:nvSpPr>
        <p:spPr>
          <a:xfrm>
            <a:off x="9509949" y="6926330"/>
            <a:ext cx="7064376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「いろはプロジェクト」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特別支援教育や障がい者福祉に関する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研修動画を配信</a:t>
            </a:r>
          </a:p>
        </p:txBody>
      </p:sp>
      <p:sp>
        <p:nvSpPr>
          <p:cNvPr id="259" name="「朝の会」…"/>
          <p:cNvSpPr txBox="1"/>
          <p:nvPr/>
        </p:nvSpPr>
        <p:spPr>
          <a:xfrm>
            <a:off x="10026659" y="10557334"/>
            <a:ext cx="6505982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「朝の会」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「特別支援教育×○○」をテーマに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ラジオ形式で配信</a:t>
            </a:r>
          </a:p>
        </p:txBody>
      </p:sp>
      <p:pic>
        <p:nvPicPr>
          <p:cNvPr id="260" name="dashninqr.png" descr="dashninq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4001" y="2238941"/>
            <a:ext cx="2707314" cy="2707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WaWaQR.png" descr="WaWaQ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13925" y="5582827"/>
            <a:ext cx="2727468" cy="2727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ダッシュニン チャンネルQR.png" descr="ダッシュニン チャンネルQ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18913" y="8946867"/>
            <a:ext cx="2917492" cy="29174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ステートメント"/>
          <p:cNvSpPr txBox="1"/>
          <p:nvPr>
            <p:ph type="body" sz="half" idx="1"/>
          </p:nvPr>
        </p:nvSpPr>
        <p:spPr>
          <a:xfrm>
            <a:off x="1206500" y="136178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5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266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267" name="IMG_2057.JPG" descr="IMG_205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2028" y="-65527"/>
            <a:ext cx="18010483" cy="13507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QR_304688.png" descr="QR_30468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909059" y="4716671"/>
            <a:ext cx="4282660" cy="42826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自己紹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自己紹介</a:t>
            </a:r>
          </a:p>
        </p:txBody>
      </p:sp>
      <p:sp>
        <p:nvSpPr>
          <p:cNvPr id="171" name="ダッシュニン…"/>
          <p:cNvSpPr txBox="1"/>
          <p:nvPr/>
        </p:nvSpPr>
        <p:spPr>
          <a:xfrm>
            <a:off x="877292" y="2338387"/>
            <a:ext cx="15551151" cy="11347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ダッシュニン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 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特別支援学校教員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H.P．『ダッシュニン の特別支援教材室』管理人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免許：中・高国語、特別支援学校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趣味：アウトドア</a:t>
            </a: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</a:p>
          <a:p>
            <a:pPr defTabSz="825500">
              <a:defRPr sz="55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＃特別支援教育が特別じゃなくなる日を</a:t>
            </a:r>
          </a:p>
        </p:txBody>
      </p:sp>
      <p:pic>
        <p:nvPicPr>
          <p:cNvPr id="172" name="dashninqr.png" descr="dashninq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03451" y="8928106"/>
            <a:ext cx="4331225" cy="4331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スクリーンショット 2020-12-26 21.18.22.png" descr="スクリーンショット 2020-12-26 21.18.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825844" y="1381056"/>
            <a:ext cx="7175926" cy="6563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G_5917.png" descr="IMG_591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9516" y="958639"/>
            <a:ext cx="5523343" cy="52140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こんなことやってます"/>
          <p:cNvSpPr txBox="1"/>
          <p:nvPr>
            <p:ph type="title"/>
          </p:nvPr>
        </p:nvSpPr>
        <p:spPr>
          <a:xfrm>
            <a:off x="4387453" y="-160735"/>
            <a:ext cx="15609094" cy="3036095"/>
          </a:xfrm>
          <a:prstGeom prst="rect">
            <a:avLst/>
          </a:prstGeom>
        </p:spPr>
        <p:txBody>
          <a:bodyPr/>
          <a:lstStyle/>
          <a:p>
            <a:pPr/>
            <a:r>
              <a:t>こんなことやってます</a:t>
            </a:r>
          </a:p>
        </p:txBody>
      </p:sp>
      <p:sp>
        <p:nvSpPr>
          <p:cNvPr id="177" name="よければ使ってね・・・＃特別支援教育が特別じゃなくなる日を"/>
          <p:cNvSpPr txBox="1"/>
          <p:nvPr/>
        </p:nvSpPr>
        <p:spPr>
          <a:xfrm>
            <a:off x="4398581" y="12842081"/>
            <a:ext cx="15586838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よければ使ってね・・・＃特別支援教育が特別じゃなくなる日を</a:t>
            </a:r>
          </a:p>
        </p:txBody>
      </p:sp>
      <p:pic>
        <p:nvPicPr>
          <p:cNvPr id="178" name="IMG_1234.jpeg" descr="IMG_123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168" y="2383289"/>
            <a:ext cx="7294333" cy="10341516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HP『ダッシュニンの特別支援教材室』"/>
          <p:cNvSpPr txBox="1"/>
          <p:nvPr/>
        </p:nvSpPr>
        <p:spPr>
          <a:xfrm>
            <a:off x="8535412" y="2681853"/>
            <a:ext cx="9488476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HP『ダッシュニンの特別支援教材室』</a:t>
            </a:r>
          </a:p>
        </p:txBody>
      </p:sp>
      <p:sp>
        <p:nvSpPr>
          <p:cNvPr id="180" name="YouTube わわのわチャンネル"/>
          <p:cNvSpPr txBox="1"/>
          <p:nvPr/>
        </p:nvSpPr>
        <p:spPr>
          <a:xfrm>
            <a:off x="8948743" y="5875571"/>
            <a:ext cx="7595973" cy="67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わわのわチャンネル</a:t>
            </a:r>
          </a:p>
        </p:txBody>
      </p:sp>
      <p:sp>
        <p:nvSpPr>
          <p:cNvPr id="181" name="YouTube ダッシュニン チャンネル"/>
          <p:cNvSpPr txBox="1"/>
          <p:nvPr/>
        </p:nvSpPr>
        <p:spPr>
          <a:xfrm>
            <a:off x="8454719" y="9552057"/>
            <a:ext cx="9174837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4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YouTube ダッシュニン　チャンネル</a:t>
            </a:r>
          </a:p>
        </p:txBody>
      </p:sp>
      <p:sp>
        <p:nvSpPr>
          <p:cNvPr id="182" name="特別支援教育に関する教材や、研修資料、…"/>
          <p:cNvSpPr txBox="1"/>
          <p:nvPr/>
        </p:nvSpPr>
        <p:spPr>
          <a:xfrm>
            <a:off x="9349190" y="3904925"/>
            <a:ext cx="7860920" cy="115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特別支援教育に関する教材や、研修資料、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役立つアプリなどを紹介</a:t>
            </a:r>
          </a:p>
        </p:txBody>
      </p:sp>
      <p:sp>
        <p:nvSpPr>
          <p:cNvPr id="183" name="「いろはプロジェクト」…"/>
          <p:cNvSpPr txBox="1"/>
          <p:nvPr/>
        </p:nvSpPr>
        <p:spPr>
          <a:xfrm>
            <a:off x="9509949" y="6926330"/>
            <a:ext cx="7064376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「いろはプロジェクト」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特別支援教育や障がい者福祉に関する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研修動画を配信</a:t>
            </a:r>
          </a:p>
        </p:txBody>
      </p:sp>
      <p:sp>
        <p:nvSpPr>
          <p:cNvPr id="184" name="「朝の会」…"/>
          <p:cNvSpPr txBox="1"/>
          <p:nvPr/>
        </p:nvSpPr>
        <p:spPr>
          <a:xfrm>
            <a:off x="10026659" y="10557334"/>
            <a:ext cx="6505982" cy="176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「朝の会」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「特別支援教育×○○」をテーマに</a:t>
            </a:r>
          </a:p>
          <a:p>
            <a:pPr defTabSz="821531">
              <a:defRPr sz="3200">
                <a:solidFill>
                  <a:srgbClr val="000000"/>
                </a:solidFill>
              </a:defRPr>
            </a:pPr>
            <a:r>
              <a:t>ラジオ形式で配信</a:t>
            </a:r>
          </a:p>
        </p:txBody>
      </p:sp>
      <p:pic>
        <p:nvPicPr>
          <p:cNvPr id="185" name="dashninqr.png" descr="dashninq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4001" y="2238941"/>
            <a:ext cx="2707314" cy="2707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WaWaQR.png" descr="WaWaQ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13925" y="5582827"/>
            <a:ext cx="2727468" cy="2727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ダッシュニン チャンネルQR.png" descr="ダッシュニン チャンネルQ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18913" y="8946867"/>
            <a:ext cx="2917492" cy="29174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やってみよう"/>
          <p:cNvSpPr txBox="1"/>
          <p:nvPr>
            <p:ph type="body" sz="half" idx="1"/>
          </p:nvPr>
        </p:nvSpPr>
        <p:spPr>
          <a:xfrm>
            <a:off x="1206500" y="-1001268"/>
            <a:ext cx="21971000" cy="3874313"/>
          </a:xfrm>
          <a:prstGeom prst="rect">
            <a:avLst/>
          </a:prstGeom>
        </p:spPr>
        <p:txBody>
          <a:bodyPr/>
          <a:lstStyle/>
          <a:p>
            <a:pPr/>
            <a:r>
              <a:t>やってみよう</a:t>
            </a:r>
          </a:p>
        </p:txBody>
      </p:sp>
      <p:sp>
        <p:nvSpPr>
          <p:cNvPr id="190" name="テキスト"/>
          <p:cNvSpPr txBox="1"/>
          <p:nvPr/>
        </p:nvSpPr>
        <p:spPr>
          <a:xfrm>
            <a:off x="9943907" y="5305246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sp>
        <p:nvSpPr>
          <p:cNvPr id="191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192" name="IMG_2474.jpg" descr="IMG_2474.jpg"/>
          <p:cNvPicPr>
            <a:picLocks noChangeAspect="1"/>
          </p:cNvPicPr>
          <p:nvPr/>
        </p:nvPicPr>
        <p:blipFill>
          <a:blip r:embed="rId2">
            <a:extLst/>
          </a:blip>
          <a:srcRect l="12605" t="15280" r="12605" b="6254"/>
          <a:stretch>
            <a:fillRect/>
          </a:stretch>
        </p:blipFill>
        <p:spPr>
          <a:xfrm>
            <a:off x="7546020" y="2049516"/>
            <a:ext cx="8763002" cy="113153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53594" y="1711264"/>
            <a:ext cx="17676812" cy="119918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rcRect l="0" t="2186" r="0" b="0"/>
          <a:stretch>
            <a:fillRect/>
          </a:stretch>
        </p:blipFill>
        <p:spPr>
          <a:xfrm>
            <a:off x="3367285" y="1678041"/>
            <a:ext cx="17649416" cy="120583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69838" y="1714500"/>
            <a:ext cx="17667275" cy="11985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G_0025.jpg" descr="IMG_0025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048500" y="1826798"/>
            <a:ext cx="8986981" cy="11760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393240" y="1682750"/>
            <a:ext cx="17568366" cy="11991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新規作成"/>
          <p:cNvSpPr txBox="1"/>
          <p:nvPr/>
        </p:nvSpPr>
        <p:spPr>
          <a:xfrm>
            <a:off x="20849145" y="323112"/>
            <a:ext cx="3111501" cy="122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900"/>
            </a:lvl1pPr>
          </a:lstStyle>
          <a:p>
            <a:pPr/>
            <a:r>
              <a:t>新規作成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6" grpId="5"/>
      <p:bldP build="whole" bldLvl="1" animBg="1" rev="0" advAuto="0" spid="197" grpId="6"/>
      <p:bldP build="whole" bldLvl="1" animBg="1" rev="0" advAuto="0" spid="194" grpId="3"/>
      <p:bldP build="whole" bldLvl="1" animBg="1" rev="0" advAuto="0" spid="192" grpId="1"/>
      <p:bldP build="whole" bldLvl="1" animBg="1" rev="0" advAuto="0" spid="193" grpId="2"/>
      <p:bldP build="whole" bldLvl="1" animBg="1" rev="0" advAuto="0" spid="195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文字入力…"/>
          <p:cNvSpPr txBox="1"/>
          <p:nvPr/>
        </p:nvSpPr>
        <p:spPr>
          <a:xfrm>
            <a:off x="18737678" y="202584"/>
            <a:ext cx="53219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文字入力 </a:t>
            </a:r>
          </a:p>
          <a:p>
            <a:pPr>
              <a:defRPr sz="5900"/>
            </a:pPr>
            <a:r>
              <a:t>スライドの追加</a:t>
            </a:r>
          </a:p>
        </p:txBody>
      </p:sp>
      <p:pic>
        <p:nvPicPr>
          <p:cNvPr id="201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875" y="113410"/>
            <a:ext cx="18675101" cy="12747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76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IMG_0030.jpg" descr="IMG_003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2049" y="4507169"/>
            <a:ext cx="18852949" cy="8379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497" y="89688"/>
            <a:ext cx="18765767" cy="1273054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321" y="98357"/>
            <a:ext cx="18740209" cy="12713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FullSizeRender.jpg" descr="FullSizeRend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722" y="114232"/>
            <a:ext cx="18693407" cy="12681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2" grpId="1"/>
      <p:bldP build="whole" bldLvl="1" animBg="1" rev="0" advAuto="0" spid="204" grpId="3"/>
      <p:bldP build="whole" bldLvl="1" animBg="1" rev="0" advAuto="0" spid="203" grpId="2"/>
      <p:bldP build="whole" bldLvl="1" animBg="1" rev="0" advAuto="0" spid="205" grpId="4"/>
      <p:bldP build="whole" bldLvl="1" animBg="1" rev="0" advAuto="0" spid="206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IMG_0034.jpg" descr="IMG_003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35519" y="3067084"/>
            <a:ext cx="5726252" cy="5588270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写真・イラストの…"/>
          <p:cNvSpPr txBox="1"/>
          <p:nvPr/>
        </p:nvSpPr>
        <p:spPr>
          <a:xfrm>
            <a:off x="18363028" y="202584"/>
            <a:ext cx="6071236" cy="2355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写真・イラストの</a:t>
            </a:r>
          </a:p>
          <a:p>
            <a:pPr>
              <a:defRPr sz="5900"/>
            </a:pPr>
            <a:r>
              <a:t>追加</a:t>
            </a:r>
          </a:p>
        </p:txBody>
      </p:sp>
      <p:pic>
        <p:nvPicPr>
          <p:cNvPr id="210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3329" y="19805"/>
            <a:ext cx="18240598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79627" y="19805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16933" y="28154"/>
            <a:ext cx="18353194" cy="12450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70131" y="53907"/>
            <a:ext cx="18259589" cy="124942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IMG_0042.jpg" descr="IMG_0042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733383" y="-61672"/>
            <a:ext cx="9638705" cy="126136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FullSizeRender.jpg" descr="FullSizeRender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70131" y="121759"/>
            <a:ext cx="18417389" cy="124942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Class="entr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5" grpId="6"/>
      <p:bldP build="whole" bldLvl="1" animBg="1" rev="0" advAuto="0" spid="212" grpId="2"/>
      <p:bldP build="whole" bldLvl="1" animBg="1" rev="0" advAuto="0" spid="214" grpId="4"/>
      <p:bldP build="whole" bldLvl="1" animBg="1" rev="0" advAuto="0" spid="211" grpId="1"/>
      <p:bldP build="whole" bldLvl="1" animBg="1" rev="0" advAuto="0" spid="213" grpId="3"/>
      <p:bldP build="whole" bldLvl="1" animBg="1" rev="0" advAuto="0" spid="208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アニメーションの…"/>
          <p:cNvSpPr txBox="1"/>
          <p:nvPr/>
        </p:nvSpPr>
        <p:spPr>
          <a:xfrm>
            <a:off x="18344295" y="386735"/>
            <a:ext cx="6108701" cy="1987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900"/>
            </a:pPr>
            <a:r>
              <a:t>アニメーションの</a:t>
            </a:r>
          </a:p>
          <a:p>
            <a:pPr>
              <a:defRPr sz="5900"/>
            </a:pPr>
            <a:r>
              <a:t>追加</a:t>
            </a:r>
          </a:p>
        </p:txBody>
      </p:sp>
      <p:pic>
        <p:nvPicPr>
          <p:cNvPr id="218" name="FullSizeRender.jpg" descr="FullSizeRend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7947" y="28154"/>
            <a:ext cx="18417389" cy="12494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FullSizeRender.jpg" descr="FullSizeRend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4749" y="-65610"/>
            <a:ext cx="18510993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FullSizeRender.jpg" descr="FullSizeRende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46936" y="-18648"/>
            <a:ext cx="18555367" cy="12587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FullSizeRender.jpg" descr="FullSizeRende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4742" y="12182"/>
            <a:ext cx="18737637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FullSizeRender.jpg" descr="FullSizeRender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216161" y="215363"/>
            <a:ext cx="18693818" cy="12681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G_0097.PNG" descr="IMG_0097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715240" y="-433635"/>
            <a:ext cx="19209636" cy="13417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RPReplay_Final1630387098.mov" descr="RPReplay_Final1630387098.mov"/>
          <p:cNvPicPr>
            <a:picLocks noChangeAspect="0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>
            <a:extLst/>
          </a:blip>
          <a:stretch>
            <a:fillRect/>
          </a:stretch>
        </p:blipFill>
        <p:spPr>
          <a:xfrm>
            <a:off x="-350173" y="-351511"/>
            <a:ext cx="18961842" cy="132535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FullSizeRender.jpg" descr="FullSizeRender.jp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-418560" y="12182"/>
            <a:ext cx="19485274" cy="1308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FullSizeRender.jpg" descr="FullSizeRender.jp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-259036" y="-137501"/>
            <a:ext cx="19166225" cy="13387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FullSizeRender.jpg" descr="FullSizeRender.jp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-474070" y="40400"/>
            <a:ext cx="19209636" cy="130316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Class="mediacall" nodeType="afterEffect" presetSubtype="0" presetID="1" grpId="8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266" fill="hold"/>
                                        <p:tgtEl>
                                          <p:spTgt spid="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ID="10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5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ID="10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0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ID="10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55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56" fill="hold" display="0">
                  <p:stCondLst>
                    <p:cond delay="indefinite"/>
                  </p:stCondLst>
                </p:cTn>
                <p:tgtEl>
                  <p:spTgt spid="224"/>
                </p:tgtEl>
              </p:cMediaNode>
            </p:video>
            <p:seq concurrent="1" prevAc="none" nextAc="seek">
              <p:cTn id="57" evtFilter="cancelBubble" nodeType="interactiveSeq" restart="whenNotActive" fill="hold">
                <p:stCondLst>
                  <p:cond delay="0" evt="onClick">
                    <p:tgtEl>
                      <p:spTgt spid="22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1" dur="1" fill="hold"/>
                                        <p:tgtEl>
                                          <p:spTgt spid="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24"/>
                  </p:tgtEl>
                </p:cond>
              </p:nextCondLst>
            </p:seq>
          </p:childTnLst>
        </p:cTn>
      </p:par>
    </p:tnLst>
    <p:bldLst>
      <p:bldP build="whole" bldLvl="1" animBg="1" rev="0" advAuto="0" spid="224" grpId="7"/>
      <p:bldP build="whole" bldLvl="1" animBg="1" rev="0" advAuto="0" spid="227" grpId="11"/>
      <p:bldP build="whole" bldLvl="1" animBg="1" rev="0" advAuto="0" spid="222" grpId="5"/>
      <p:bldP build="whole" bldLvl="1" animBg="1" rev="0" advAuto="0" spid="225" grpId="9"/>
      <p:bldP build="whole" bldLvl="1" animBg="1" rev="0" advAuto="0" spid="219" grpId="2"/>
      <p:bldP build="whole" bldLvl="1" animBg="1" rev="0" advAuto="0" spid="226" grpId="10"/>
      <p:bldP build="whole" bldLvl="1" animBg="1" rev="0" advAuto="0" spid="223" grpId="6"/>
      <p:bldP build="whole" bldLvl="1" animBg="1" rev="0" advAuto="0" spid="218" grpId="1"/>
      <p:bldP build="whole" bldLvl="1" animBg="1" rev="0" advAuto="0" spid="220" grpId="3"/>
      <p:bldP build="whole" bldLvl="1" animBg="1" rev="0" advAuto="0" spid="221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授業では？"/>
          <p:cNvSpPr txBox="1"/>
          <p:nvPr>
            <p:ph type="body" sz="half" idx="1"/>
          </p:nvPr>
        </p:nvSpPr>
        <p:spPr>
          <a:xfrm>
            <a:off x="1206500" y="136178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授業では？</a:t>
            </a:r>
          </a:p>
        </p:txBody>
      </p:sp>
      <p:sp>
        <p:nvSpPr>
          <p:cNvPr id="230" name="デジタル絵日記"/>
          <p:cNvSpPr txBox="1"/>
          <p:nvPr/>
        </p:nvSpPr>
        <p:spPr>
          <a:xfrm>
            <a:off x="340029" y="802856"/>
            <a:ext cx="6871590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デジタル絵日記</a:t>
            </a:r>
          </a:p>
        </p:txBody>
      </p:sp>
      <p:sp>
        <p:nvSpPr>
          <p:cNvPr id="231" name="テキスト"/>
          <p:cNvSpPr txBox="1"/>
          <p:nvPr/>
        </p:nvSpPr>
        <p:spPr>
          <a:xfrm>
            <a:off x="9943907" y="7517564"/>
            <a:ext cx="3967227" cy="10858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700"/>
            </a:pPr>
          </a:p>
        </p:txBody>
      </p:sp>
      <p:pic>
        <p:nvPicPr>
          <p:cNvPr id="232" name="IMG_0052.jpg" descr="IMG_005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42789" y="5059845"/>
            <a:ext cx="10753503" cy="8151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G_0053.jpg" descr="IMG_005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5323" y="5049064"/>
            <a:ext cx="10928989" cy="8172984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デジタル俳写"/>
          <p:cNvSpPr txBox="1"/>
          <p:nvPr/>
        </p:nvSpPr>
        <p:spPr>
          <a:xfrm>
            <a:off x="828979" y="2549790"/>
            <a:ext cx="5893690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デジタル俳写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デジタル観察日記"/>
          <p:cNvSpPr txBox="1"/>
          <p:nvPr/>
        </p:nvSpPr>
        <p:spPr>
          <a:xfrm>
            <a:off x="372409" y="598101"/>
            <a:ext cx="7849490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/>
            </a:lvl1pPr>
          </a:lstStyle>
          <a:p>
            <a:pPr/>
            <a:r>
              <a:t>デジタル観察日記</a:t>
            </a:r>
          </a:p>
        </p:txBody>
      </p:sp>
      <p:pic>
        <p:nvPicPr>
          <p:cNvPr id="237" name="IMG_0054.jpg" descr="IMG_005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45310" y="203200"/>
            <a:ext cx="10287001" cy="13309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