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EBD2">
              <a:alpha val="48000"/>
            </a:srgbClr>
          </a:solidFill>
        </a:fill>
      </a:tcStyle>
    </a:band2H>
    <a:firstCo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D6A96F">
              <a:alpha val="48000"/>
            </a:srgbClr>
          </a:solidFill>
        </a:fill>
      </a:tcStyle>
    </a:firstCol>
    <a:la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254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D6A96F">
              <a:alpha val="48000"/>
            </a:srgbClr>
          </a:solidFill>
        </a:fill>
      </a:tcStyle>
    </a:lastRow>
    <a:fir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254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D6A96F">
              <a:alpha val="48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6654F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9BA7B4">
              <a:alpha val="9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8B9E">
              <a:alpha val="9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8B9E">
              <a:alpha val="90000"/>
            </a:srgb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D231A"/>
              </a:solidFill>
              <a:prstDash val="solid"/>
              <a:miter lim="400000"/>
            </a:ln>
          </a:top>
          <a:bottom>
            <a:ln w="12700" cap="flat">
              <a:solidFill>
                <a:srgbClr val="3D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D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1A596">
              <a:alpha val="20000"/>
            </a:srgbClr>
          </a:solidFill>
        </a:fill>
      </a:tcStyle>
    </a:band2H>
    <a:firstCo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D231A"/>
              </a:solidFill>
              <a:prstDash val="solid"/>
              <a:miter lim="400000"/>
            </a:ln>
          </a:left>
          <a:right>
            <a:ln w="12700" cap="flat">
              <a:solidFill>
                <a:srgbClr val="3D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CA581">
              <a:alpha val="50000"/>
            </a:srgbClr>
          </a:solidFill>
        </a:fill>
      </a:tcStyle>
    </a:firstCol>
    <a:la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D231A"/>
              </a:solidFill>
              <a:prstDash val="solid"/>
              <a:miter lim="400000"/>
            </a:ln>
          </a:top>
          <a:bottom>
            <a:ln w="12700" cap="flat">
              <a:solidFill>
                <a:srgbClr val="3D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D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D231A"/>
              </a:solidFill>
              <a:prstDash val="solid"/>
              <a:miter lim="400000"/>
            </a:ln>
          </a:top>
          <a:bottom>
            <a:ln w="12700" cap="flat">
              <a:solidFill>
                <a:srgbClr val="3D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D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56333">
              <a:alpha val="75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19B68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C09B6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45C39">
              <a:alpha val="8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77A48">
              <a:alpha val="81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3E29">
              <a:alpha val="85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solidFill>
                <a:srgbClr val="828D8E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6654F">
              <a:alpha val="20000"/>
            </a:srgbClr>
          </a:solidFill>
        </a:fill>
      </a:tcStyle>
    </a:band2H>
    <a:firstCo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828D8E"/>
              </a:solidFill>
              <a:prstDash val="solid"/>
              <a:miter lim="400000"/>
            </a:ln>
          </a:left>
          <a:right>
            <a:ln w="12700" cap="flat">
              <a:solidFill>
                <a:srgbClr val="828D8E"/>
              </a:solidFill>
              <a:prstDash val="solid"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solidFill>
                <a:srgbClr val="828D8E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DFD8">
              <a:alpha val="61000"/>
            </a:srgbClr>
          </a:solidFill>
        </a:fill>
      </a:tcStyle>
    </a:firstCol>
    <a:la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DFD8">
              <a:alpha val="61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D5E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6654F">
              <a:alpha val="20000"/>
            </a:srgbClr>
          </a:solidFill>
        </a:fill>
      </a:tcStyle>
    </a:band2H>
    <a:firstCol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85" d="100"/>
          <a:sy n="85" d="100"/>
        </p:scale>
        <p:origin x="19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1pPr>
    <a:lvl2pPr indent="2286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2pPr>
    <a:lvl3pPr indent="4572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3pPr>
    <a:lvl4pPr indent="6858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4pPr>
    <a:lvl5pPr indent="9144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5pPr>
    <a:lvl6pPr indent="11430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6pPr>
    <a:lvl7pPr indent="13716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7pPr>
    <a:lvl8pPr indent="16002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8pPr>
    <a:lvl9pPr indent="18288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&amp;サブ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テキスト"/>
          <p:cNvSpPr txBox="1">
            <a:spLocks noGrp="1"/>
          </p:cNvSpPr>
          <p:nvPr>
            <p:ph type="title"/>
          </p:nvPr>
        </p:nvSpPr>
        <p:spPr>
          <a:xfrm>
            <a:off x="1270000" y="1689100"/>
            <a:ext cx="10464800" cy="3467100"/>
          </a:xfrm>
          <a:prstGeom prst="rect">
            <a:avLst/>
          </a:prstGeom>
        </p:spPr>
        <p:txBody>
          <a:bodyPr anchor="b"/>
          <a:lstStyle>
            <a:lvl1pPr algn="ctr"/>
          </a:lstStyle>
          <a:p>
            <a:r>
              <a:t>タイトルテキスト</a:t>
            </a:r>
          </a:p>
        </p:txBody>
      </p:sp>
      <p:sp>
        <p:nvSpPr>
          <p:cNvPr id="12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181600"/>
            <a:ext cx="10464800" cy="146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“ここに引用を入力してください。”"/>
          <p:cNvSpPr txBox="1">
            <a:spLocks noGrp="1"/>
          </p:cNvSpPr>
          <p:nvPr>
            <p:ph type="body" sz="quarter" idx="13"/>
          </p:nvPr>
        </p:nvSpPr>
        <p:spPr>
          <a:xfrm>
            <a:off x="1270000" y="4267200"/>
            <a:ext cx="10464800" cy="850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“ここに引用を入力してください。”</a:t>
            </a:r>
          </a:p>
        </p:txBody>
      </p:sp>
      <p:sp>
        <p:nvSpPr>
          <p:cNvPr id="94" name="–Johnny Appleseed"/>
          <p:cNvSpPr txBox="1">
            <a:spLocks noGrp="1"/>
          </p:cNvSpPr>
          <p:nvPr>
            <p:ph type="body" sz="quarter" idx="14"/>
          </p:nvPr>
        </p:nvSpPr>
        <p:spPr>
          <a:xfrm>
            <a:off x="1270000" y="6362700"/>
            <a:ext cx="10464800" cy="647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/>
            </a:lvl1pPr>
          </a:lstStyle>
          <a:p>
            <a:r>
              <a:t>–Johnny Appleseed</a:t>
            </a:r>
          </a:p>
        </p:txBody>
      </p:sp>
      <p:sp>
        <p:nvSpPr>
          <p:cNvPr id="9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写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イメージ"/>
          <p:cNvSpPr>
            <a:spLocks noGrp="1"/>
          </p:cNvSpPr>
          <p:nvPr>
            <p:ph type="pic" idx="13"/>
          </p:nvPr>
        </p:nvSpPr>
        <p:spPr>
          <a:xfrm>
            <a:off x="-355600" y="0"/>
            <a:ext cx="14782326" cy="10375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横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イメージ"/>
          <p:cNvSpPr>
            <a:spLocks noGrp="1"/>
          </p:cNvSpPr>
          <p:nvPr>
            <p:ph type="pic" idx="13"/>
          </p:nvPr>
        </p:nvSpPr>
        <p:spPr>
          <a:xfrm>
            <a:off x="1574800" y="114300"/>
            <a:ext cx="9855200" cy="6502609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タイトルテキスト"/>
          <p:cNvSpPr txBox="1">
            <a:spLocks noGrp="1"/>
          </p:cNvSpPr>
          <p:nvPr>
            <p:ph type="title"/>
          </p:nvPr>
        </p:nvSpPr>
        <p:spPr>
          <a:xfrm>
            <a:off x="1270000" y="6680200"/>
            <a:ext cx="10464800" cy="1270000"/>
          </a:xfrm>
          <a:prstGeom prst="rect">
            <a:avLst/>
          </a:prstGeom>
        </p:spPr>
        <p:txBody>
          <a:bodyPr anchor="b"/>
          <a:lstStyle>
            <a:lvl1pPr algn="ctr"/>
          </a:lstStyle>
          <a:p>
            <a:r>
              <a:t>タイトルテキスト</a:t>
            </a:r>
          </a:p>
        </p:txBody>
      </p:sp>
      <p:sp>
        <p:nvSpPr>
          <p:cNvPr id="22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7835900"/>
            <a:ext cx="10464800" cy="146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（中央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テキスト"/>
          <p:cNvSpPr txBox="1">
            <a:spLocks noGrp="1"/>
          </p:cNvSpPr>
          <p:nvPr>
            <p:ph type="title"/>
          </p:nvPr>
        </p:nvSpPr>
        <p:spPr>
          <a:xfrm>
            <a:off x="1270000" y="3289300"/>
            <a:ext cx="10464800" cy="31750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タイトルテキスト</a:t>
            </a:r>
          </a:p>
        </p:txBody>
      </p:sp>
      <p:sp>
        <p:nvSpPr>
          <p:cNvPr id="3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縦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イメージ"/>
          <p:cNvSpPr>
            <a:spLocks noGrp="1"/>
          </p:cNvSpPr>
          <p:nvPr>
            <p:ph type="pic" idx="13"/>
          </p:nvPr>
        </p:nvSpPr>
        <p:spPr>
          <a:xfrm>
            <a:off x="3759200" y="825500"/>
            <a:ext cx="11548692" cy="7620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タイトルテキスト"/>
          <p:cNvSpPr txBox="1">
            <a:spLocks noGrp="1"/>
          </p:cNvSpPr>
          <p:nvPr>
            <p:ph type="title"/>
          </p:nvPr>
        </p:nvSpPr>
        <p:spPr>
          <a:xfrm>
            <a:off x="965200" y="1397000"/>
            <a:ext cx="5600700" cy="4038600"/>
          </a:xfrm>
          <a:prstGeom prst="rect">
            <a:avLst/>
          </a:prstGeom>
        </p:spPr>
        <p:txBody>
          <a:bodyPr anchor="b"/>
          <a:lstStyle>
            <a:lvl1pPr algn="ctr">
              <a:defRPr sz="6800"/>
            </a:lvl1pPr>
          </a:lstStyle>
          <a:p>
            <a:r>
              <a:t>タイトルテキスト</a:t>
            </a:r>
          </a:p>
        </p:txBody>
      </p:sp>
      <p:sp>
        <p:nvSpPr>
          <p:cNvPr id="40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965200" y="5448300"/>
            <a:ext cx="5600700" cy="2933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（上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t>タイトルテキスト</a:t>
            </a:r>
          </a:p>
        </p:txBody>
      </p:sp>
      <p:sp>
        <p:nvSpPr>
          <p:cNvPr id="49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t>タイトルテキスト</a:t>
            </a:r>
          </a:p>
        </p:txBody>
      </p:sp>
      <p:sp>
        <p:nvSpPr>
          <p:cNvPr id="57" name="本文レベル1…"/>
          <p:cNvSpPr txBox="1">
            <a:spLocks noGrp="1"/>
          </p:cNvSpPr>
          <p:nvPr>
            <p:ph type="body" idx="1"/>
          </p:nvPr>
        </p:nvSpPr>
        <p:spPr>
          <a:xfrm>
            <a:off x="1270000" y="2819400"/>
            <a:ext cx="10464800" cy="5842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8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、箇条書き、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イメージ"/>
          <p:cNvSpPr>
            <a:spLocks noGrp="1"/>
          </p:cNvSpPr>
          <p:nvPr>
            <p:ph type="pic" sz="half" idx="13"/>
          </p:nvPr>
        </p:nvSpPr>
        <p:spPr>
          <a:xfrm>
            <a:off x="5283200" y="2819400"/>
            <a:ext cx="8565280" cy="56515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t>タイトルテキスト</a:t>
            </a:r>
          </a:p>
        </p:txBody>
      </p:sp>
      <p:sp>
        <p:nvSpPr>
          <p:cNvPr id="67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1270000" y="2819400"/>
            <a:ext cx="5016500" cy="5651500"/>
          </a:xfrm>
          <a:prstGeom prst="rect">
            <a:avLst/>
          </a:prstGeom>
        </p:spPr>
        <p:txBody>
          <a:bodyPr/>
          <a:lstStyle>
            <a:lvl1pPr marL="368300" indent="-368300">
              <a:spcBef>
                <a:spcPts val="2800"/>
              </a:spcBef>
              <a:buBlip>
                <a:blip r:embed="rId2"/>
              </a:buBlip>
              <a:defRPr sz="3000"/>
            </a:lvl1pPr>
            <a:lvl2pPr marL="736600" indent="-368300">
              <a:spcBef>
                <a:spcPts val="2800"/>
              </a:spcBef>
              <a:buBlip>
                <a:blip r:embed="rId2"/>
              </a:buBlip>
              <a:defRPr sz="3000"/>
            </a:lvl2pPr>
            <a:lvl3pPr marL="1104900" indent="-368300">
              <a:spcBef>
                <a:spcPts val="2800"/>
              </a:spcBef>
              <a:buBlip>
                <a:blip r:embed="rId2"/>
              </a:buBlip>
              <a:defRPr sz="3000"/>
            </a:lvl3pPr>
            <a:lvl4pPr marL="1473200" indent="-368300">
              <a:spcBef>
                <a:spcPts val="2800"/>
              </a:spcBef>
              <a:buBlip>
                <a:blip r:embed="rId2"/>
              </a:buBlip>
              <a:defRPr sz="3000"/>
            </a:lvl4pPr>
            <a:lvl5pPr marL="1841500" indent="-3683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8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76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3点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イメージ"/>
          <p:cNvSpPr>
            <a:spLocks noGrp="1"/>
          </p:cNvSpPr>
          <p:nvPr>
            <p:ph type="pic" sz="quarter" idx="13"/>
          </p:nvPr>
        </p:nvSpPr>
        <p:spPr>
          <a:xfrm>
            <a:off x="7391400" y="762000"/>
            <a:ext cx="4660900" cy="307533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イメージ"/>
          <p:cNvSpPr>
            <a:spLocks noGrp="1"/>
          </p:cNvSpPr>
          <p:nvPr>
            <p:ph type="pic" sz="half" idx="14"/>
          </p:nvPr>
        </p:nvSpPr>
        <p:spPr>
          <a:xfrm>
            <a:off x="6901631" y="3197028"/>
            <a:ext cx="5380144" cy="81153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イメージ"/>
          <p:cNvSpPr>
            <a:spLocks noGrp="1"/>
          </p:cNvSpPr>
          <p:nvPr>
            <p:ph type="pic" idx="15"/>
          </p:nvPr>
        </p:nvSpPr>
        <p:spPr>
          <a:xfrm>
            <a:off x="-2291141" y="-26019"/>
            <a:ext cx="12309676" cy="9233763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本文レベル1…"/>
          <p:cNvSpPr txBox="1">
            <a:spLocks noGrp="1"/>
          </p:cNvSpPr>
          <p:nvPr>
            <p:ph type="body" idx="1"/>
          </p:nvPr>
        </p:nvSpPr>
        <p:spPr>
          <a:xfrm>
            <a:off x="1270000" y="1168400"/>
            <a:ext cx="10464800" cy="7416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" name="タイトルテキスト"/>
          <p:cNvSpPr txBox="1">
            <a:spLocks noGrp="1"/>
          </p:cNvSpPr>
          <p:nvPr>
            <p:ph type="title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タイトルテキスト</a:t>
            </a:r>
          </a:p>
        </p:txBody>
      </p:sp>
      <p:sp>
        <p:nvSpPr>
          <p:cNvPr id="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37299" y="9296399"/>
            <a:ext cx="323479" cy="4572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1pPr>
      <a:lvl2pPr marL="0" marR="0" indent="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2pPr>
      <a:lvl3pPr marL="0" marR="0" indent="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3pPr>
      <a:lvl4pPr marL="0" marR="0" indent="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4pPr>
      <a:lvl5pPr marL="0" marR="0" indent="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5pPr>
      <a:lvl6pPr marL="0" marR="0" indent="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6pPr>
      <a:lvl7pPr marL="0" marR="0" indent="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7pPr>
      <a:lvl8pPr marL="0" marR="0" indent="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8pPr>
      <a:lvl9pPr marL="0" marR="0" indent="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9pPr>
    </p:titleStyle>
    <p:bodyStyle>
      <a:lvl1pPr marL="4699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1pPr>
      <a:lvl2pPr marL="9398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2pPr>
      <a:lvl3pPr marL="14097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3pPr>
      <a:lvl4pPr marL="18796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4pPr>
      <a:lvl5pPr marL="23495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5pPr>
      <a:lvl6pPr marL="28194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6pPr>
      <a:lvl7pPr marL="32893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7pPr>
      <a:lvl8pPr marL="37592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8pPr>
      <a:lvl9pPr marL="4229100" marR="0" indent="-4699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25000"/>
        <a:buFontTx/>
        <a:buBlip>
          <a:blip r:embed="rId15"/>
        </a:buBlip>
        <a:tabLst/>
        <a:defRPr sz="38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荒野の３０人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荒野の３０人</a:t>
            </a:r>
          </a:p>
        </p:txBody>
      </p:sp>
      <p:sp>
        <p:nvSpPr>
          <p:cNvPr id="120" name="絵：ちから…"/>
          <p:cNvSpPr txBox="1">
            <a:spLocks noGrp="1"/>
          </p:cNvSpPr>
          <p:nvPr>
            <p:ph type="subTitle" sz="quarter" idx="1"/>
          </p:nvPr>
        </p:nvSpPr>
        <p:spPr>
          <a:xfrm>
            <a:off x="1270000" y="5372100"/>
            <a:ext cx="10464800" cy="1460500"/>
          </a:xfrm>
          <a:prstGeom prst="rect">
            <a:avLst/>
          </a:prstGeom>
        </p:spPr>
        <p:txBody>
          <a:bodyPr/>
          <a:lstStyle/>
          <a:p>
            <a:r>
              <a:t>絵：ちから</a:t>
            </a:r>
          </a:p>
          <a:p>
            <a:r>
              <a:t>作：ダッシュニン</a:t>
            </a:r>
          </a:p>
        </p:txBody>
      </p:sp>
      <p:pic>
        <p:nvPicPr>
          <p:cNvPr id="121" name="IMG_6903.png" descr="IMG_69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015" y="5816107"/>
            <a:ext cx="4904270" cy="34671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1.704579 -1.721304" pathEditMode="relative">
                                      <p:cBhvr>
                                        <p:cTn id="10" dur="3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1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酒場では、踊り子たちの素敵な踊りに勇気をもらうことができました。…"/>
          <p:cNvSpPr txBox="1">
            <a:spLocks noGrp="1"/>
          </p:cNvSpPr>
          <p:nvPr>
            <p:ph type="title"/>
          </p:nvPr>
        </p:nvSpPr>
        <p:spPr>
          <a:xfrm>
            <a:off x="798049" y="7058638"/>
            <a:ext cx="11408702" cy="2070498"/>
          </a:xfrm>
          <a:prstGeom prst="rect">
            <a:avLst/>
          </a:prstGeom>
        </p:spPr>
        <p:txBody>
          <a:bodyPr/>
          <a:lstStyle/>
          <a:p>
            <a:pPr defTabSz="368045">
              <a:defRPr sz="2520"/>
            </a:pPr>
            <a:r>
              <a:t>酒場では、踊り子たちの素敵な踊りに勇気をもらうことができました。</a:t>
            </a:r>
          </a:p>
          <a:p>
            <a:pPr defTabSz="368045">
              <a:defRPr sz="2520"/>
            </a:pPr>
            <a:r>
              <a:t>そして、子どもたちもお客さんと一緒にダンスをして</a:t>
            </a:r>
          </a:p>
          <a:p>
            <a:pPr defTabSz="368045">
              <a:defRPr sz="2520"/>
            </a:pPr>
            <a:r>
              <a:t>楽しい気持ちになれたのでした。</a:t>
            </a:r>
          </a:p>
        </p:txBody>
      </p:sp>
      <p:pic>
        <p:nvPicPr>
          <p:cNvPr id="149" name="81D425DF-9237-49A3-BFDF-54527C523227-L0-001.png" descr="81D425DF-9237-49A3-BFDF-54527C523227-L0-0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818" y="638240"/>
            <a:ext cx="8642176" cy="61096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お店の人にならず者たちのアジトの場所も聞くことができました。…"/>
          <p:cNvSpPr txBox="1">
            <a:spLocks noGrp="1"/>
          </p:cNvSpPr>
          <p:nvPr>
            <p:ph type="title"/>
          </p:nvPr>
        </p:nvSpPr>
        <p:spPr>
          <a:xfrm>
            <a:off x="583377" y="7104639"/>
            <a:ext cx="11838046" cy="2070498"/>
          </a:xfrm>
          <a:prstGeom prst="rect">
            <a:avLst/>
          </a:prstGeom>
        </p:spPr>
        <p:txBody>
          <a:bodyPr/>
          <a:lstStyle/>
          <a:p>
            <a:pPr defTabSz="449833">
              <a:defRPr sz="3080"/>
            </a:pPr>
            <a:r>
              <a:t>お店の人にならず者たちのアジトの場所も聞くことができました。</a:t>
            </a:r>
          </a:p>
          <a:p>
            <a:pPr defTabSz="449833">
              <a:defRPr sz="3080"/>
            </a:pPr>
            <a:r>
              <a:t>さあ、出発です。</a:t>
            </a:r>
          </a:p>
        </p:txBody>
      </p:sp>
      <p:pic>
        <p:nvPicPr>
          <p:cNvPr id="152" name="EFA93A04-44EC-48D6-B199-1D4B87AF2F5C-L0-001.png" descr="EFA93A04-44EC-48D6-B199-1D4B87AF2F5C-L0-0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759" y="564609"/>
            <a:ext cx="9459282" cy="66872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ならず者たちのアジトに向かう途中、がけくずれがおこっていて、大きな岩が道をふさいでいました。これでは、道を通れません。…"/>
          <p:cNvSpPr txBox="1">
            <a:spLocks noGrp="1"/>
          </p:cNvSpPr>
          <p:nvPr>
            <p:ph type="title"/>
          </p:nvPr>
        </p:nvSpPr>
        <p:spPr>
          <a:xfrm>
            <a:off x="823912" y="6268953"/>
            <a:ext cx="11356976" cy="2798847"/>
          </a:xfrm>
          <a:prstGeom prst="rect">
            <a:avLst/>
          </a:prstGeom>
        </p:spPr>
        <p:txBody>
          <a:bodyPr/>
          <a:lstStyle/>
          <a:p>
            <a:pPr defTabSz="432308">
              <a:defRPr sz="2960"/>
            </a:pPr>
            <a:r>
              <a:t>ならず者たちのアジトに向かう途中、がけくずれがおこっていて、大きな岩が道をふさいでいました。これでは、道を通れません。</a:t>
            </a:r>
          </a:p>
          <a:p>
            <a:pPr defTabSz="432308">
              <a:defRPr sz="2960"/>
            </a:pPr>
            <a:r>
              <a:t>同じように道を通れず困っていた旅商人たちもそこにはいました。</a:t>
            </a:r>
          </a:p>
        </p:txBody>
      </p:sp>
      <p:pic>
        <p:nvPicPr>
          <p:cNvPr id="155" name="IMG_6897.jpg" descr="IMG_68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396" y="35178"/>
            <a:ext cx="8805003" cy="62265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子どもたちは旅商人と協力して、…"/>
          <p:cNvSpPr txBox="1">
            <a:spLocks noGrp="1"/>
          </p:cNvSpPr>
          <p:nvPr>
            <p:ph type="title"/>
          </p:nvPr>
        </p:nvSpPr>
        <p:spPr>
          <a:xfrm>
            <a:off x="1549400" y="6997303"/>
            <a:ext cx="10464800" cy="2070497"/>
          </a:xfrm>
          <a:prstGeom prst="rect">
            <a:avLst/>
          </a:prstGeom>
        </p:spPr>
        <p:txBody>
          <a:bodyPr/>
          <a:lstStyle/>
          <a:p>
            <a:pPr defTabSz="549148">
              <a:defRPr sz="3759"/>
            </a:pPr>
            <a:r>
              <a:t>子どもたちは旅商人と協力して、</a:t>
            </a:r>
          </a:p>
          <a:p>
            <a:pPr defTabSz="549148">
              <a:defRPr sz="3759"/>
            </a:pPr>
            <a:r>
              <a:t>岩をどけることにしました。</a:t>
            </a:r>
          </a:p>
        </p:txBody>
      </p:sp>
      <p:pic>
        <p:nvPicPr>
          <p:cNvPr id="158" name="IMG_6885.jpg" descr="IMG_68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550" y="552823"/>
            <a:ext cx="8991330" cy="63582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力を合わせたおかげで、岩をどけて、道が通れるようになりました。…"/>
          <p:cNvSpPr txBox="1">
            <a:spLocks noGrp="1"/>
          </p:cNvSpPr>
          <p:nvPr>
            <p:ph type="title"/>
          </p:nvPr>
        </p:nvSpPr>
        <p:spPr>
          <a:xfrm>
            <a:off x="736714" y="6997303"/>
            <a:ext cx="11653162" cy="2070497"/>
          </a:xfrm>
          <a:prstGeom prst="rect">
            <a:avLst/>
          </a:prstGeom>
        </p:spPr>
        <p:txBody>
          <a:bodyPr/>
          <a:lstStyle/>
          <a:p>
            <a:pPr defTabSz="368045">
              <a:defRPr sz="2520"/>
            </a:pPr>
            <a:r>
              <a:t>力を合わせたおかげで、岩をどけて、道が通れるようになりました。</a:t>
            </a:r>
          </a:p>
          <a:p>
            <a:pPr defTabSz="368045">
              <a:defRPr sz="2520"/>
            </a:pPr>
            <a:r>
              <a:t>旅商人たちとはここでお別れ。</a:t>
            </a:r>
          </a:p>
          <a:p>
            <a:pPr defTabSz="368045">
              <a:defRPr sz="2520"/>
            </a:pPr>
            <a:r>
              <a:t>ならず者のアジトに急ぎます。</a:t>
            </a:r>
          </a:p>
        </p:txBody>
      </p:sp>
      <p:pic>
        <p:nvPicPr>
          <p:cNvPr id="161" name="IMG_6886.jpg" descr="IMG_68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892" y="669225"/>
            <a:ext cx="8630149" cy="61028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ついに、ならず者たちの…"/>
          <p:cNvSpPr txBox="1">
            <a:spLocks noGrp="1"/>
          </p:cNvSpPr>
          <p:nvPr>
            <p:ph type="title"/>
          </p:nvPr>
        </p:nvSpPr>
        <p:spPr>
          <a:xfrm>
            <a:off x="1549400" y="6997303"/>
            <a:ext cx="10464800" cy="2070497"/>
          </a:xfrm>
          <a:prstGeom prst="rect">
            <a:avLst/>
          </a:prstGeom>
        </p:spPr>
        <p:txBody>
          <a:bodyPr/>
          <a:lstStyle/>
          <a:p>
            <a:pPr defTabSz="549148">
              <a:defRPr sz="3759"/>
            </a:pPr>
            <a:r>
              <a:t>ついに、ならず者たちの</a:t>
            </a:r>
          </a:p>
          <a:p>
            <a:pPr defTabSz="549148">
              <a:defRPr sz="3759"/>
            </a:pPr>
            <a:r>
              <a:t>アジトを見つけました。</a:t>
            </a:r>
          </a:p>
        </p:txBody>
      </p:sp>
      <p:pic>
        <p:nvPicPr>
          <p:cNvPr id="164" name="IMG_6887.jpg" descr="IMG_68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390" y="644231"/>
            <a:ext cx="8820820" cy="62377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ならず者たちも簡単にはギター弾きたちや馬を返してくれません。…"/>
          <p:cNvSpPr txBox="1">
            <a:spLocks noGrp="1"/>
          </p:cNvSpPr>
          <p:nvPr>
            <p:ph type="title"/>
          </p:nvPr>
        </p:nvSpPr>
        <p:spPr>
          <a:xfrm>
            <a:off x="729048" y="6299620"/>
            <a:ext cx="11546704" cy="2867850"/>
          </a:xfrm>
          <a:prstGeom prst="rect">
            <a:avLst/>
          </a:prstGeom>
        </p:spPr>
        <p:txBody>
          <a:bodyPr/>
          <a:lstStyle/>
          <a:p>
            <a:pPr defTabSz="309625">
              <a:defRPr sz="2120"/>
            </a:pPr>
            <a:r>
              <a:t>ならず者たちも簡単にはギター弾きたちや馬を返してくれません。</a:t>
            </a:r>
          </a:p>
          <a:p>
            <a:pPr defTabSz="309625">
              <a:defRPr sz="2120"/>
            </a:pPr>
            <a:r>
              <a:t>そこで、勝負をすることになりました。</a:t>
            </a:r>
          </a:p>
          <a:p>
            <a:pPr defTabSz="309625">
              <a:defRPr sz="2120"/>
            </a:pPr>
            <a:r>
              <a:t>ならず者たちはピストルをつかおうとします。</a:t>
            </a:r>
          </a:p>
          <a:p>
            <a:pPr defTabSz="309625">
              <a:defRPr sz="2120"/>
            </a:pPr>
            <a:r>
              <a:t>そんなあぶない勝負はできません。</a:t>
            </a:r>
          </a:p>
          <a:p>
            <a:pPr defTabSz="309625">
              <a:defRPr sz="2120"/>
            </a:pPr>
            <a:r>
              <a:t>子どもたちは、けん玉対決を申し込みます。</a:t>
            </a:r>
          </a:p>
        </p:txBody>
      </p:sp>
      <p:pic>
        <p:nvPicPr>
          <p:cNvPr id="167" name="IMG_6888.jpg" descr="IMG_68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395" y="-9293"/>
            <a:ext cx="8896010" cy="62908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見事、子どもたちの勝ちです！！…"/>
          <p:cNvSpPr txBox="1">
            <a:spLocks noGrp="1"/>
          </p:cNvSpPr>
          <p:nvPr>
            <p:ph type="title"/>
          </p:nvPr>
        </p:nvSpPr>
        <p:spPr>
          <a:xfrm>
            <a:off x="1549400" y="6782631"/>
            <a:ext cx="10464800" cy="2660845"/>
          </a:xfrm>
          <a:prstGeom prst="rect">
            <a:avLst/>
          </a:prstGeom>
        </p:spPr>
        <p:txBody>
          <a:bodyPr/>
          <a:lstStyle/>
          <a:p>
            <a:pPr defTabSz="479044">
              <a:defRPr sz="3280"/>
            </a:pPr>
            <a:r>
              <a:t>見事、子どもたちの勝ちです！！</a:t>
            </a:r>
          </a:p>
          <a:p>
            <a:pPr defTabSz="479044">
              <a:defRPr sz="3280"/>
            </a:pPr>
            <a:r>
              <a:t>勝負に勝った子どもたちは、</a:t>
            </a:r>
          </a:p>
          <a:p>
            <a:pPr defTabSz="479044">
              <a:defRPr sz="3280"/>
            </a:pPr>
            <a:r>
              <a:t>ギター弾きと馬を返してもらえることになりました。</a:t>
            </a:r>
          </a:p>
        </p:txBody>
      </p:sp>
      <p:pic>
        <p:nvPicPr>
          <p:cNvPr id="170" name="IMG_6889.jpg" descr="IMG_68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763" y="610813"/>
            <a:ext cx="8667176" cy="61290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ならず者のボスになぜギター弾きや馬を連れて行ったのかを聞きました。…"/>
          <p:cNvSpPr txBox="1">
            <a:spLocks noGrp="1"/>
          </p:cNvSpPr>
          <p:nvPr>
            <p:ph type="title"/>
          </p:nvPr>
        </p:nvSpPr>
        <p:spPr>
          <a:xfrm>
            <a:off x="601483" y="6276619"/>
            <a:ext cx="11801834" cy="2791181"/>
          </a:xfrm>
          <a:prstGeom prst="rect">
            <a:avLst/>
          </a:prstGeom>
        </p:spPr>
        <p:txBody>
          <a:bodyPr/>
          <a:lstStyle/>
          <a:p>
            <a:pPr defTabSz="379729">
              <a:defRPr sz="2600"/>
            </a:pPr>
            <a:r>
              <a:t>ならず者のボスになぜギター弾きや馬を連れて行ったのかを聞きました。</a:t>
            </a:r>
          </a:p>
          <a:p>
            <a:pPr defTabSz="379729">
              <a:defRPr sz="2600"/>
            </a:pPr>
            <a:r>
              <a:t>すると、ボスはみんなが楽しめるフェスを開きたかったのだといいました。</a:t>
            </a:r>
          </a:p>
          <a:p>
            <a:pPr defTabSz="379729">
              <a:defRPr sz="2600"/>
            </a:pPr>
            <a:r>
              <a:t>ボスは暴れて連れ去りたかったわけではなかったのですが、</a:t>
            </a:r>
          </a:p>
          <a:p>
            <a:pPr defTabSz="379729">
              <a:defRPr sz="2600"/>
            </a:pPr>
            <a:r>
              <a:t>あわてんぼうの子分たちが勘違いしてしまったのでした。</a:t>
            </a:r>
          </a:p>
        </p:txBody>
      </p:sp>
      <p:pic>
        <p:nvPicPr>
          <p:cNvPr id="173" name="IMG_6890.jpg" descr="IMG_68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975" y="12927"/>
            <a:ext cx="8810850" cy="62306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みんなが楽しめることなら大賛成。子どもたちも、村の人たちも、酒場の店員も踊り子も旅商人も…"/>
          <p:cNvSpPr txBox="1">
            <a:spLocks noGrp="1"/>
          </p:cNvSpPr>
          <p:nvPr>
            <p:ph type="title"/>
          </p:nvPr>
        </p:nvSpPr>
        <p:spPr>
          <a:xfrm>
            <a:off x="1549400" y="6222952"/>
            <a:ext cx="10464800" cy="2844848"/>
          </a:xfrm>
          <a:prstGeom prst="rect">
            <a:avLst/>
          </a:prstGeom>
        </p:spPr>
        <p:txBody>
          <a:bodyPr/>
          <a:lstStyle/>
          <a:p>
            <a:pPr defTabSz="514095">
              <a:defRPr sz="3520"/>
            </a:pPr>
            <a:r>
              <a:t>みんなが楽しめることなら大賛成。子どもたちも、村の人たちも、酒場の店員も踊り子も旅商人も</a:t>
            </a:r>
          </a:p>
          <a:p>
            <a:pPr defTabSz="514095">
              <a:defRPr sz="3520"/>
            </a:pPr>
            <a:r>
              <a:t>みんなで大盛り上がりのフェスのスタートです。</a:t>
            </a:r>
          </a:p>
        </p:txBody>
      </p:sp>
      <p:pic>
        <p:nvPicPr>
          <p:cNvPr id="176" name="IMG_6891.jpg" descr="IMG_68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640" y="38500"/>
            <a:ext cx="8383520" cy="59284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ある日、子どもたちがけん玉で遊んでいると、…"/>
          <p:cNvSpPr txBox="1">
            <a:spLocks noGrp="1"/>
          </p:cNvSpPr>
          <p:nvPr>
            <p:ph type="title"/>
          </p:nvPr>
        </p:nvSpPr>
        <p:spPr>
          <a:xfrm>
            <a:off x="736600" y="6857603"/>
            <a:ext cx="11531600" cy="2070497"/>
          </a:xfrm>
          <a:prstGeom prst="rect">
            <a:avLst/>
          </a:prstGeom>
        </p:spPr>
        <p:txBody>
          <a:bodyPr/>
          <a:lstStyle/>
          <a:p>
            <a:pPr defTabSz="549148">
              <a:defRPr sz="3759"/>
            </a:pPr>
            <a:r>
              <a:t>ある日、子どもたちがけん玉で遊んでいると、</a:t>
            </a:r>
          </a:p>
          <a:p>
            <a:pPr defTabSz="549148">
              <a:defRPr sz="3759"/>
            </a:pPr>
            <a:r>
              <a:t>不思議な美しい馬が走っていくのが見えました。</a:t>
            </a:r>
          </a:p>
        </p:txBody>
      </p:sp>
      <p:pic>
        <p:nvPicPr>
          <p:cNvPr id="124" name="IMG_6896.jpg" descr="IMG_68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699" y="305817"/>
            <a:ext cx="8960002" cy="63361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IMG_6903.png" descr="IMG_69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0018" y="-247252"/>
            <a:ext cx="3548245" cy="25084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1.873525 0.000000" pathEditMode="relative">
                                      <p:cBhvr>
                                        <p:cTn id="10" dur="3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1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フェスを思いっきり楽しんだ子どもたちは、みんなに別れを告げました。"/>
          <p:cNvSpPr txBox="1">
            <a:spLocks noGrp="1"/>
          </p:cNvSpPr>
          <p:nvPr>
            <p:ph type="title"/>
          </p:nvPr>
        </p:nvSpPr>
        <p:spPr>
          <a:xfrm>
            <a:off x="1549400" y="6997303"/>
            <a:ext cx="10464800" cy="2070497"/>
          </a:xfrm>
          <a:prstGeom prst="rect">
            <a:avLst/>
          </a:prstGeom>
        </p:spPr>
        <p:txBody>
          <a:bodyPr/>
          <a:lstStyle>
            <a:lvl1pPr defTabSz="549148">
              <a:defRPr sz="3759"/>
            </a:lvl1pPr>
          </a:lstStyle>
          <a:p>
            <a:r>
              <a:t>フェスを思いっきり楽しんだ子どもたちは、みんなに別れを告げました。</a:t>
            </a:r>
          </a:p>
        </p:txBody>
      </p:sp>
      <p:pic>
        <p:nvPicPr>
          <p:cNvPr id="179" name="IMG_6892.jpg" descr="IMG_68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161" y="609287"/>
            <a:ext cx="8841887" cy="62526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来た時と同じように、あの美しい馬に導かれて、不思議な光に包まれます。"/>
          <p:cNvSpPr txBox="1">
            <a:spLocks noGrp="1"/>
          </p:cNvSpPr>
          <p:nvPr>
            <p:ph type="title"/>
          </p:nvPr>
        </p:nvSpPr>
        <p:spPr>
          <a:xfrm>
            <a:off x="966720" y="6997303"/>
            <a:ext cx="11423156" cy="2070497"/>
          </a:xfrm>
          <a:prstGeom prst="rect">
            <a:avLst/>
          </a:prstGeom>
        </p:spPr>
        <p:txBody>
          <a:bodyPr/>
          <a:lstStyle>
            <a:lvl1pPr defTabSz="549148">
              <a:defRPr sz="3759"/>
            </a:lvl1pPr>
          </a:lstStyle>
          <a:p>
            <a:r>
              <a:t>来た時と同じように、あの美しい馬に導かれて、不思議な光に包まれます。</a:t>
            </a:r>
          </a:p>
        </p:txBody>
      </p:sp>
      <p:pic>
        <p:nvPicPr>
          <p:cNvPr id="182" name="IMG_6893.jpg" descr="IMG_68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521" y="738169"/>
            <a:ext cx="8715772" cy="61634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86340000">
                                      <p:cBhvr>
                                        <p:cTn id="11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1" animBg="1" advAuto="0"/>
      <p:bldP spid="182" grpId="2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子どもたちは無事、…"/>
          <p:cNvSpPr txBox="1">
            <a:spLocks noGrp="1"/>
          </p:cNvSpPr>
          <p:nvPr>
            <p:ph type="title"/>
          </p:nvPr>
        </p:nvSpPr>
        <p:spPr>
          <a:xfrm>
            <a:off x="736600" y="6857603"/>
            <a:ext cx="11531600" cy="2070497"/>
          </a:xfrm>
          <a:prstGeom prst="rect">
            <a:avLst/>
          </a:prstGeom>
        </p:spPr>
        <p:txBody>
          <a:bodyPr/>
          <a:lstStyle/>
          <a:p>
            <a:pPr defTabSz="549148">
              <a:defRPr sz="3759"/>
            </a:pPr>
            <a:r>
              <a:t>子どもたちは無事、</a:t>
            </a:r>
          </a:p>
          <a:p>
            <a:pPr defTabSz="549148">
              <a:defRPr sz="3759"/>
            </a:pPr>
            <a:r>
              <a:t>元の時代に帰ることができました。</a:t>
            </a:r>
          </a:p>
        </p:txBody>
      </p:sp>
      <p:pic>
        <p:nvPicPr>
          <p:cNvPr id="185" name="IMG_6896.jpg" descr="IMG_68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699" y="305817"/>
            <a:ext cx="8960002" cy="63361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IMG_6903.png" descr="IMG_69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0018" y="-247252"/>
            <a:ext cx="3548245" cy="25084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770360 0.024943" pathEditMode="relative">
                                      <p:cBhvr>
                                        <p:cTn id="6" dur="3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6" presetClass="emp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9" presetClass="exit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2" dur="1500" fill="hold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3" animBg="1" advAuto="0"/>
      <p:bldP spid="186" grpId="4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おしまい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おしまい</a:t>
            </a:r>
          </a:p>
        </p:txBody>
      </p:sp>
      <p:pic>
        <p:nvPicPr>
          <p:cNvPr id="189" name="IMG_6903.png" descr="IMG_69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015" y="5816107"/>
            <a:ext cx="4904270" cy="34671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1.704579 -1.721304" pathEditMode="relative">
                                      <p:cBhvr>
                                        <p:cTn id="10" dur="3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子どもたちがその馬を追いかけていき、…"/>
          <p:cNvSpPr txBox="1">
            <a:spLocks noGrp="1"/>
          </p:cNvSpPr>
          <p:nvPr>
            <p:ph type="title"/>
          </p:nvPr>
        </p:nvSpPr>
        <p:spPr>
          <a:xfrm>
            <a:off x="1549400" y="6997303"/>
            <a:ext cx="10464800" cy="2070497"/>
          </a:xfrm>
          <a:prstGeom prst="rect">
            <a:avLst/>
          </a:prstGeom>
        </p:spPr>
        <p:txBody>
          <a:bodyPr/>
          <a:lstStyle/>
          <a:p>
            <a:pPr defTabSz="368045">
              <a:defRPr sz="2520"/>
            </a:pPr>
            <a:r>
              <a:t>子どもたちがその馬を追いかけていき、</a:t>
            </a:r>
          </a:p>
          <a:p>
            <a:pPr defTabSz="368045">
              <a:defRPr sz="2520"/>
            </a:pPr>
            <a:r>
              <a:t>もうすぐで追いつくという時、</a:t>
            </a:r>
          </a:p>
          <a:p>
            <a:pPr defTabSz="368045">
              <a:defRPr sz="2520"/>
            </a:pPr>
            <a:r>
              <a:t>あたりが光に包まれました。</a:t>
            </a:r>
          </a:p>
        </p:txBody>
      </p:sp>
      <p:pic>
        <p:nvPicPr>
          <p:cNvPr id="128" name="IMG_6876.jpg" descr="IMG_68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159" y="679490"/>
            <a:ext cx="8795814" cy="62200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1" animBg="1" advAuto="0"/>
      <p:bldP spid="128" grpId="2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子どもたちは、…"/>
          <p:cNvSpPr txBox="1">
            <a:spLocks noGrp="1"/>
          </p:cNvSpPr>
          <p:nvPr>
            <p:ph type="title"/>
          </p:nvPr>
        </p:nvSpPr>
        <p:spPr>
          <a:xfrm>
            <a:off x="1549400" y="6997303"/>
            <a:ext cx="10464800" cy="2070497"/>
          </a:xfrm>
          <a:prstGeom prst="rect">
            <a:avLst/>
          </a:prstGeom>
        </p:spPr>
        <p:txBody>
          <a:bodyPr/>
          <a:lstStyle/>
          <a:p>
            <a:pPr defTabSz="549148">
              <a:defRPr sz="3759"/>
            </a:pPr>
            <a:r>
              <a:t>子どもたちは、</a:t>
            </a:r>
          </a:p>
          <a:p>
            <a:pPr defTabSz="549148">
              <a:defRPr sz="3759"/>
            </a:pPr>
            <a:r>
              <a:t>その光に吸い込まれてしまいました。</a:t>
            </a:r>
          </a:p>
        </p:txBody>
      </p:sp>
      <p:pic>
        <p:nvPicPr>
          <p:cNvPr id="131" name="IMG_6877.jpg" descr="IMG_68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197" y="600696"/>
            <a:ext cx="8800406" cy="62232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6340000">
                                      <p:cBhvr>
                                        <p:cTn id="6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xit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9" dur="1500" fill="hold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1" animBg="1" advAuto="0"/>
      <p:bldP spid="131" grpId="2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気がつくと、そこは昔のアメリカ。…"/>
          <p:cNvSpPr txBox="1">
            <a:spLocks noGrp="1"/>
          </p:cNvSpPr>
          <p:nvPr>
            <p:ph type="title"/>
          </p:nvPr>
        </p:nvSpPr>
        <p:spPr>
          <a:xfrm>
            <a:off x="1549400" y="6997303"/>
            <a:ext cx="10464800" cy="2070497"/>
          </a:xfrm>
          <a:prstGeom prst="rect">
            <a:avLst/>
          </a:prstGeom>
        </p:spPr>
        <p:txBody>
          <a:bodyPr/>
          <a:lstStyle/>
          <a:p>
            <a:pPr defTabSz="549148">
              <a:defRPr sz="3759"/>
            </a:pPr>
            <a:r>
              <a:t>気がつくと、そこは昔のアメリカ。</a:t>
            </a:r>
          </a:p>
          <a:p>
            <a:pPr defTabSz="549148">
              <a:defRPr sz="3759"/>
            </a:pPr>
            <a:r>
              <a:t>エアロ村でした。</a:t>
            </a:r>
          </a:p>
        </p:txBody>
      </p:sp>
      <p:pic>
        <p:nvPicPr>
          <p:cNvPr id="134" name="IMG_6878.jpg" descr="IMG_68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448" y="630529"/>
            <a:ext cx="8875904" cy="62766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親切な村人たちに助けてもらった子どもたち。…"/>
          <p:cNvSpPr txBox="1">
            <a:spLocks noGrp="1"/>
          </p:cNvSpPr>
          <p:nvPr>
            <p:ph type="title"/>
          </p:nvPr>
        </p:nvSpPr>
        <p:spPr>
          <a:xfrm>
            <a:off x="1549400" y="6997303"/>
            <a:ext cx="10464800" cy="2070497"/>
          </a:xfrm>
          <a:prstGeom prst="rect">
            <a:avLst/>
          </a:prstGeom>
        </p:spPr>
        <p:txBody>
          <a:bodyPr/>
          <a:lstStyle/>
          <a:p>
            <a:pPr defTabSz="455675">
              <a:defRPr sz="3120"/>
            </a:pPr>
            <a:r>
              <a:t>親切な村人たちに助けてもらった子どもたち。</a:t>
            </a:r>
          </a:p>
          <a:p>
            <a:pPr defTabSz="455675">
              <a:defRPr sz="3120"/>
            </a:pPr>
            <a:r>
              <a:t>しかし、元の時代への帰り方がわからず困っていました。</a:t>
            </a:r>
          </a:p>
        </p:txBody>
      </p:sp>
      <p:pic>
        <p:nvPicPr>
          <p:cNvPr id="137" name="IMG_6879.jpg" descr="IMG_68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304" y="450776"/>
            <a:ext cx="9088192" cy="64267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その時です。…"/>
          <p:cNvSpPr txBox="1">
            <a:spLocks noGrp="1"/>
          </p:cNvSpPr>
          <p:nvPr>
            <p:ph type="title"/>
          </p:nvPr>
        </p:nvSpPr>
        <p:spPr>
          <a:xfrm>
            <a:off x="1549400" y="6997303"/>
            <a:ext cx="10464800" cy="2070497"/>
          </a:xfrm>
          <a:prstGeom prst="rect">
            <a:avLst/>
          </a:prstGeom>
        </p:spPr>
        <p:txBody>
          <a:bodyPr/>
          <a:lstStyle/>
          <a:p>
            <a:pPr defTabSz="496570">
              <a:defRPr sz="3400"/>
            </a:pPr>
            <a:r>
              <a:t>その時です。</a:t>
            </a:r>
          </a:p>
          <a:p>
            <a:pPr defTabSz="496570">
              <a:defRPr sz="3400"/>
            </a:pPr>
            <a:r>
              <a:t>村に『ならず者』たちがやってきて、暴れ出します。</a:t>
            </a:r>
          </a:p>
        </p:txBody>
      </p:sp>
      <p:pic>
        <p:nvPicPr>
          <p:cNvPr id="140" name="IMG_6880.jpg" descr="IMG_68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116" y="706124"/>
            <a:ext cx="8396568" cy="59376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ならず者たちは、村一番のギター弾きたちと…"/>
          <p:cNvSpPr txBox="1">
            <a:spLocks noGrp="1"/>
          </p:cNvSpPr>
          <p:nvPr>
            <p:ph type="title"/>
          </p:nvPr>
        </p:nvSpPr>
        <p:spPr>
          <a:xfrm>
            <a:off x="890051" y="6598627"/>
            <a:ext cx="11361822" cy="2706846"/>
          </a:xfrm>
          <a:prstGeom prst="rect">
            <a:avLst/>
          </a:prstGeom>
        </p:spPr>
        <p:txBody>
          <a:bodyPr/>
          <a:lstStyle/>
          <a:p>
            <a:pPr defTabSz="362204">
              <a:defRPr sz="2480"/>
            </a:pPr>
            <a:r>
              <a:t>ならず者たちは、村一番のギター弾きたちと</a:t>
            </a:r>
          </a:p>
          <a:p>
            <a:pPr defTabSz="362204">
              <a:defRPr sz="2480"/>
            </a:pPr>
            <a:r>
              <a:t>あの美しい馬をつれさってしまいます。</a:t>
            </a:r>
          </a:p>
          <a:p>
            <a:pPr defTabSz="362204">
              <a:defRPr sz="2480"/>
            </a:pPr>
            <a:r>
              <a:t>子どもたちは元の時代にもどるヒントになるはずの馬とギター弾きを</a:t>
            </a:r>
          </a:p>
          <a:p>
            <a:pPr defTabSz="362204">
              <a:defRPr sz="2480"/>
            </a:pPr>
            <a:r>
              <a:t>取り戻すため、ならず者たちを追いかけることにしました。</a:t>
            </a:r>
          </a:p>
        </p:txBody>
      </p:sp>
      <p:pic>
        <p:nvPicPr>
          <p:cNvPr id="143" name="IMG_6881.jpg" descr="IMG_68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876" y="78246"/>
            <a:ext cx="8691848" cy="6146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ならず者たちの居場所を知るために、…"/>
          <p:cNvSpPr txBox="1">
            <a:spLocks noGrp="1"/>
          </p:cNvSpPr>
          <p:nvPr>
            <p:ph type="title"/>
          </p:nvPr>
        </p:nvSpPr>
        <p:spPr>
          <a:xfrm>
            <a:off x="1549400" y="6997303"/>
            <a:ext cx="10464800" cy="2070497"/>
          </a:xfrm>
          <a:prstGeom prst="rect">
            <a:avLst/>
          </a:prstGeom>
        </p:spPr>
        <p:txBody>
          <a:bodyPr/>
          <a:lstStyle/>
          <a:p>
            <a:pPr defTabSz="549148">
              <a:defRPr sz="3759"/>
            </a:pPr>
            <a:r>
              <a:t>ならず者たちの居場所を知るために、</a:t>
            </a:r>
          </a:p>
          <a:p>
            <a:pPr defTabSz="549148">
              <a:defRPr sz="3759"/>
            </a:pPr>
            <a:r>
              <a:t>人の集まる酒場にやってきます。</a:t>
            </a:r>
          </a:p>
        </p:txBody>
      </p:sp>
      <p:pic>
        <p:nvPicPr>
          <p:cNvPr id="146" name="IMG_6882.jpg" descr="IMG_68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758" y="697445"/>
            <a:ext cx="8674084" cy="61339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Parchment">
  <a:themeElements>
    <a:clrScheme name="Parchment">
      <a:dk1>
        <a:srgbClr val="3E231A"/>
      </a:dk1>
      <a:lt1>
        <a:srgbClr val="24383E"/>
      </a:lt1>
      <a:dk2>
        <a:srgbClr val="5C5E5F"/>
      </a:dk2>
      <a:lt2>
        <a:srgbClr val="CBCBCB"/>
      </a:lt2>
      <a:accent1>
        <a:srgbClr val="738CAB"/>
      </a:accent1>
      <a:accent2>
        <a:srgbClr val="7E9769"/>
      </a:accent2>
      <a:accent3>
        <a:srgbClr val="D3B64B"/>
      </a:accent3>
      <a:accent4>
        <a:srgbClr val="B99769"/>
      </a:accent4>
      <a:accent5>
        <a:srgbClr val="981800"/>
      </a:accent5>
      <a:accent6>
        <a:srgbClr val="9383A0"/>
      </a:accent6>
      <a:hlink>
        <a:srgbClr val="0000FF"/>
      </a:hlink>
      <a:folHlink>
        <a:srgbClr val="FF00FF"/>
      </a:folHlink>
    </a:clrScheme>
    <a:fontScheme name="Parchment">
      <a:majorFont>
        <a:latin typeface="Papyrus"/>
        <a:ea typeface="Papyrus"/>
        <a:cs typeface="Papyrus"/>
      </a:majorFont>
      <a:minorFont>
        <a:latin typeface="Papyrus"/>
        <a:ea typeface="Papyrus"/>
        <a:cs typeface="Papyrus"/>
      </a:minorFont>
    </a:fontScheme>
    <a:fmtScheme name="Parchm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25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762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3E231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3E231A"/>
            </a:solidFill>
            <a:effectLst/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archment">
  <a:themeElements>
    <a:clrScheme name="Parchment">
      <a:dk1>
        <a:srgbClr val="000000"/>
      </a:dk1>
      <a:lt1>
        <a:srgbClr val="FFFFFF"/>
      </a:lt1>
      <a:dk2>
        <a:srgbClr val="5C5E5F"/>
      </a:dk2>
      <a:lt2>
        <a:srgbClr val="CBCBCB"/>
      </a:lt2>
      <a:accent1>
        <a:srgbClr val="738CAB"/>
      </a:accent1>
      <a:accent2>
        <a:srgbClr val="7E9769"/>
      </a:accent2>
      <a:accent3>
        <a:srgbClr val="D3B64B"/>
      </a:accent3>
      <a:accent4>
        <a:srgbClr val="B99769"/>
      </a:accent4>
      <a:accent5>
        <a:srgbClr val="981800"/>
      </a:accent5>
      <a:accent6>
        <a:srgbClr val="9383A0"/>
      </a:accent6>
      <a:hlink>
        <a:srgbClr val="0000FF"/>
      </a:hlink>
      <a:folHlink>
        <a:srgbClr val="FF00FF"/>
      </a:folHlink>
    </a:clrScheme>
    <a:fontScheme name="Parchment">
      <a:majorFont>
        <a:latin typeface="Papyrus"/>
        <a:ea typeface="Papyrus"/>
        <a:cs typeface="Papyrus"/>
      </a:majorFont>
      <a:minorFont>
        <a:latin typeface="Papyrus"/>
        <a:ea typeface="Papyrus"/>
        <a:cs typeface="Papyrus"/>
      </a:minorFont>
    </a:fontScheme>
    <a:fmtScheme name="Parchm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25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762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3E231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3E231A"/>
            </a:solidFill>
            <a:effectLst/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Microsoft Macintosh PowerPoint</Application>
  <PresentationFormat>ユーザー設定</PresentationFormat>
  <Paragraphs>55</Paragraphs>
  <Slides>23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26" baseType="lpstr">
      <vt:lpstr>ヒラギノ角ゴ ProN W3</vt:lpstr>
      <vt:lpstr>Papyrus</vt:lpstr>
      <vt:lpstr>Parchment</vt:lpstr>
      <vt:lpstr>荒野の３０人</vt:lpstr>
      <vt:lpstr>ある日、子どもたちがけん玉で遊んでいると、 不思議な美しい馬が走っていくのが見えました。</vt:lpstr>
      <vt:lpstr>子どもたちがその馬を追いかけていき、 もうすぐで追いつくという時、 あたりが光に包まれました。</vt:lpstr>
      <vt:lpstr>子どもたちは、 その光に吸い込まれてしまいました。</vt:lpstr>
      <vt:lpstr>気がつくと、そこは昔のアメリカ。 エアロ村でした。</vt:lpstr>
      <vt:lpstr>親切な村人たちに助けてもらった子どもたち。 しかし、元の時代への帰り方がわからず困っていました。</vt:lpstr>
      <vt:lpstr>その時です。 村に『ならず者』たちがやってきて、暴れ出します。</vt:lpstr>
      <vt:lpstr>ならず者たちは、村一番のギター弾きたちと あの美しい馬をつれさってしまいます。 子どもたちは元の時代にもどるヒントになるはずの馬とギター弾きを 取り戻すため、ならず者たちを追いかけることにしました。</vt:lpstr>
      <vt:lpstr>ならず者たちの居場所を知るために、 人の集まる酒場にやってきます。</vt:lpstr>
      <vt:lpstr>酒場では、踊り子たちの素敵な踊りに勇気をもらうことができました。 そして、子どもたちもお客さんと一緒にダンスをして 楽しい気持ちになれたのでした。</vt:lpstr>
      <vt:lpstr>お店の人にならず者たちのアジトの場所も聞くことができました。 さあ、出発です。</vt:lpstr>
      <vt:lpstr>ならず者たちのアジトに向かう途中、がけくずれがおこっていて、大きな岩が道をふさいでいました。これでは、道を通れません。 同じように道を通れず困っていた旅商人たちもそこにはいました。</vt:lpstr>
      <vt:lpstr>子どもたちは旅商人と協力して、 岩をどけることにしました。</vt:lpstr>
      <vt:lpstr>力を合わせたおかげで、岩をどけて、道が通れるようになりました。 旅商人たちとはここでお別れ。 ならず者のアジトに急ぎます。</vt:lpstr>
      <vt:lpstr>ついに、ならず者たちの アジトを見つけました。</vt:lpstr>
      <vt:lpstr>ならず者たちも簡単にはギター弾きたちや馬を返してくれません。 そこで、勝負をすることになりました。 ならず者たちはピストルをつかおうとします。 そんなあぶない勝負はできません。 子どもたちは、けん玉対決を申し込みます。</vt:lpstr>
      <vt:lpstr>見事、子どもたちの勝ちです！！ 勝負に勝った子どもたちは、 ギター弾きと馬を返してもらえることになりました。</vt:lpstr>
      <vt:lpstr>ならず者のボスになぜギター弾きや馬を連れて行ったのかを聞きました。 すると、ボスはみんなが楽しめるフェスを開きたかったのだといいました。 ボスは暴れて連れ去りたかったわけではなかったのですが、 あわてんぼうの子分たちが勘違いしてしまったのでした。</vt:lpstr>
      <vt:lpstr>みんなが楽しめることなら大賛成。子どもたちも、村の人たちも、酒場の店員も踊り子も旅商人も みんなで大盛り上がりのフェスのスタートです。</vt:lpstr>
      <vt:lpstr>フェスを思いっきり楽しんだ子どもたちは、みんなに別れを告げました。</vt:lpstr>
      <vt:lpstr>来た時と同じように、あの美しい馬に導かれて、不思議な光に包まれます。</vt:lpstr>
      <vt:lpstr>子どもたちは無事、 元の時代に帰ることができました。</vt:lpstr>
      <vt:lpstr>おしまい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荒野の３０人</dc:title>
  <cp:lastModifiedBy>樋井 一宏</cp:lastModifiedBy>
  <cp:revision>2</cp:revision>
  <dcterms:modified xsi:type="dcterms:W3CDTF">2020-04-12T09:05:24Z</dcterms:modified>
</cp:coreProperties>
</file>