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1pPr>
    <a:lvl2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2pPr>
    <a:lvl3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3pPr>
    <a:lvl4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4pPr>
    <a:lvl5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5pPr>
    <a:lvl6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6pPr>
    <a:lvl7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7pPr>
    <a:lvl8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8pPr>
    <a:lvl9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1">
                  <a:lumOff val="1354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09D00"/>
          </a:solidFill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27002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6272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2424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1pPr>
    <a:lvl2pPr indent="228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2pPr>
    <a:lvl3pPr indent="457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3pPr>
    <a:lvl4pPr indent="685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4pPr>
    <a:lvl5pPr indent="9144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と日付"/>
          <p:cNvSpPr txBox="1"/>
          <p:nvPr>
            <p:ph type="body" sz="quarter" idx="21" hasCustomPrompt="1"/>
          </p:nvPr>
        </p:nvSpPr>
        <p:spPr>
          <a:xfrm>
            <a:off x="1206498" y="11839048"/>
            <a:ext cx="21971003" cy="636979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12" name="プレゼンテーションのタイトル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13" name="本文レベル1…"/>
          <p:cNvSpPr txBox="1"/>
          <p:nvPr>
            <p:ph type="body" sz="quarter" idx="1" hasCustomPrompt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スライド番号"/>
          <p:cNvSpPr txBox="1"/>
          <p:nvPr>
            <p:ph type="sldNum" sz="quarter" idx="2"/>
          </p:nvPr>
        </p:nvSpPr>
        <p:spPr>
          <a:xfrm>
            <a:off x="11984659" y="13125399"/>
            <a:ext cx="414682" cy="330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ステートメン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本文レベル1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5pPr>
          </a:lstStyle>
          <a:p>
            <a:pPr/>
            <a:r>
              <a:t>ステートメント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ビッグファク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ファクト情報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ファクト情報</a:t>
            </a:r>
          </a:p>
        </p:txBody>
      </p:sp>
      <p:sp>
        <p:nvSpPr>
          <p:cNvPr id="107" name="本文レベル1…"/>
          <p:cNvSpPr txBox="1"/>
          <p:nvPr>
            <p:ph type="body" idx="1" hasCustomPrompt="1"/>
          </p:nvPr>
        </p:nvSpPr>
        <p:spPr>
          <a:xfrm>
            <a:off x="1206500" y="935258"/>
            <a:ext cx="21971000" cy="735906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属性"/>
          <p:cNvSpPr txBox="1"/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属性</a:t>
            </a:r>
          </a:p>
        </p:txBody>
      </p:sp>
      <p:sp>
        <p:nvSpPr>
          <p:cNvPr id="116" name="本文レベル1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 anchor="ctr"/>
          <a:lstStyle>
            <a:lvl1pPr marL="638923" indent="-469900">
              <a:spcBef>
                <a:spcPts val="0"/>
              </a:spcBef>
              <a:buSzTx/>
              <a:buNone/>
              <a:defRPr spc="-170" sz="8500"/>
            </a:lvl1pPr>
            <a:lvl2pPr marL="638923" indent="-469900">
              <a:spcBef>
                <a:spcPts val="0"/>
              </a:spcBef>
              <a:buSzTx/>
              <a:buNone/>
              <a:defRPr spc="-170" sz="8500"/>
            </a:lvl2pPr>
            <a:lvl3pPr marL="638923" indent="-469900">
              <a:spcBef>
                <a:spcPts val="0"/>
              </a:spcBef>
              <a:buSzTx/>
              <a:buNone/>
              <a:defRPr spc="-170" sz="8500"/>
            </a:lvl3pPr>
            <a:lvl4pPr marL="638923" indent="-469900">
              <a:spcBef>
                <a:spcPts val="0"/>
              </a:spcBef>
              <a:buSzTx/>
              <a:buNone/>
              <a:defRPr spc="-170" sz="8500"/>
            </a:lvl4pPr>
            <a:lvl5pPr marL="638923" indent="-469900">
              <a:spcBef>
                <a:spcPts val="0"/>
              </a:spcBef>
              <a:buSzTx/>
              <a:buNone/>
              <a:defRPr spc="-170" sz="8500"/>
            </a:lvl5pPr>
          </a:lstStyle>
          <a:p>
            <a:pPr/>
            <a:r>
              <a:t>“重要な引用”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862804876_960x639.jpg"/>
          <p:cNvSpPr/>
          <p:nvPr>
            <p:ph type="pic" sz="quarter" idx="21"/>
          </p:nvPr>
        </p:nvSpPr>
        <p:spPr>
          <a:xfrm>
            <a:off x="15430500" y="7085409"/>
            <a:ext cx="8128000" cy="54102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824910546_2681x1332.jpg"/>
          <p:cNvSpPr/>
          <p:nvPr>
            <p:ph type="pic" idx="22"/>
          </p:nvPr>
        </p:nvSpPr>
        <p:spPr>
          <a:xfrm>
            <a:off x="-2933700" y="1270000"/>
            <a:ext cx="22699133" cy="11277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575395635_960x639.jpg"/>
          <p:cNvSpPr/>
          <p:nvPr>
            <p:ph type="pic" sz="quarter" idx="23"/>
          </p:nvPr>
        </p:nvSpPr>
        <p:spPr>
          <a:xfrm>
            <a:off x="15430500" y="1270000"/>
            <a:ext cx="8128000" cy="5410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イメージ"/>
          <p:cNvSpPr/>
          <p:nvPr>
            <p:ph type="pic" idx="21"/>
          </p:nvPr>
        </p:nvSpPr>
        <p:spPr>
          <a:xfrm>
            <a:off x="-1511300" y="-3721100"/>
            <a:ext cx="28511500" cy="190302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イメージ"/>
          <p:cNvSpPr/>
          <p:nvPr>
            <p:ph type="pic" idx="21"/>
          </p:nvPr>
        </p:nvSpPr>
        <p:spPr>
          <a:xfrm>
            <a:off x="-431800" y="-4038600"/>
            <a:ext cx="29464000" cy="18034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プレゼンテーションのタイトル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23" name="作者と日付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24" name="本文レベル1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4468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 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（代替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スライドのタイトル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スライドのタイトル</a:t>
            </a:r>
          </a:p>
        </p:txBody>
      </p:sp>
      <p:sp>
        <p:nvSpPr>
          <p:cNvPr id="33" name="本文レベル1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240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スライドのサブタイトル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4" name="92709243_1322x1323.jpeg"/>
          <p:cNvSpPr/>
          <p:nvPr>
            <p:ph type="pic" sz="half" idx="21"/>
          </p:nvPr>
        </p:nvSpPr>
        <p:spPr>
          <a:xfrm>
            <a:off x="12052303" y="1270000"/>
            <a:ext cx="11188406" cy="112098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5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スライドのタイトル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43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44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61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62" name="本文レベル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3" name="824910546_2681x1332.jpg"/>
          <p:cNvSpPr/>
          <p:nvPr>
            <p:ph type="pic" idx="22"/>
          </p:nvPr>
        </p:nvSpPr>
        <p:spPr>
          <a:xfrm>
            <a:off x="6380200" y="1263848"/>
            <a:ext cx="22529801" cy="111934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4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セク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セクションタイトル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pc="-232" sz="11600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r>
              <a:t>セクションタイトル</a:t>
            </a:r>
          </a:p>
        </p:txBody>
      </p:sp>
      <p:sp>
        <p:nvSpPr>
          <p:cNvPr id="72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80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8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議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議題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議題のタイトル</a:t>
            </a:r>
          </a:p>
        </p:txBody>
      </p:sp>
      <p:sp>
        <p:nvSpPr>
          <p:cNvPr id="89" name="議題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議題のサブタイトル</a:t>
            </a:r>
          </a:p>
        </p:txBody>
      </p:sp>
      <p:sp>
        <p:nvSpPr>
          <p:cNvPr id="90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議題のトピック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スライドのタイトル</a:t>
            </a:r>
          </a:p>
        </p:txBody>
      </p:sp>
      <p:sp>
        <p:nvSpPr>
          <p:cNvPr id="3" name="本文レベル1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11978411" y="13125399"/>
            <a:ext cx="41468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1pPr>
      <a:lvl2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2pPr>
      <a:lvl3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3pPr>
      <a:lvl4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4pPr>
      <a:lvl5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5pPr>
      <a:lvl6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6pPr>
      <a:lvl7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7pPr>
      <a:lvl8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8pPr>
      <a:lvl9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ww.nhk.or.jp/sougou/q/?das_id=D0005180360_00000" TargetMode="External"/><Relationship Id="rId3" Type="http://schemas.openxmlformats.org/officeDocument/2006/relationships/image" Target="../media/image3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哲学対話〜こわい？〜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哲学対話〜こわい？〜</a:t>
            </a:r>
          </a:p>
        </p:txBody>
      </p:sp>
      <p:sp>
        <p:nvSpPr>
          <p:cNvPr id="152" name="こわいものは？なんでこわい？"/>
          <p:cNvSpPr txBox="1"/>
          <p:nvPr>
            <p:ph type="subTitle" sz="quarter" idx="1"/>
          </p:nvPr>
        </p:nvSpPr>
        <p:spPr>
          <a:xfrm>
            <a:off x="1206500" y="8428765"/>
            <a:ext cx="21971000" cy="1905001"/>
          </a:xfrm>
          <a:prstGeom prst="rect">
            <a:avLst/>
          </a:prstGeom>
        </p:spPr>
        <p:txBody>
          <a:bodyPr/>
          <a:lstStyle/>
          <a:p>
            <a:pPr/>
            <a:r>
              <a:t>こわいものは？なんでこわい？</a:t>
            </a:r>
          </a:p>
        </p:txBody>
      </p:sp>
      <p:pic>
        <p:nvPicPr>
          <p:cNvPr id="153" name="time4_yoru.png" descr="time4_yoru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494373" y="5990365"/>
            <a:ext cx="7327901" cy="6781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4" name="kowai_obake_boy.png" descr="kowai_obake_boy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179152" y="766179"/>
            <a:ext cx="2700436" cy="30730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夜はこわい？こわくない？"/>
          <p:cNvSpPr txBox="1"/>
          <p:nvPr>
            <p:ph type="title"/>
          </p:nvPr>
        </p:nvSpPr>
        <p:spPr>
          <a:xfrm>
            <a:off x="965196" y="-88900"/>
            <a:ext cx="21971004" cy="4648200"/>
          </a:xfrm>
          <a:prstGeom prst="rect">
            <a:avLst/>
          </a:prstGeom>
        </p:spPr>
        <p:txBody>
          <a:bodyPr/>
          <a:lstStyle/>
          <a:p>
            <a:pPr/>
            <a:r>
              <a:t>夜はこわい？こわくない？</a:t>
            </a:r>
          </a:p>
        </p:txBody>
      </p:sp>
      <p:sp>
        <p:nvSpPr>
          <p:cNvPr id="157" name="四角形"/>
          <p:cNvSpPr/>
          <p:nvPr/>
        </p:nvSpPr>
        <p:spPr>
          <a:xfrm>
            <a:off x="7557441" y="4096122"/>
            <a:ext cx="8786515" cy="2831356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58" name="こわい？こわくない？"/>
          <p:cNvSpPr txBox="1"/>
          <p:nvPr/>
        </p:nvSpPr>
        <p:spPr>
          <a:xfrm>
            <a:off x="634238" y="5346700"/>
            <a:ext cx="6210301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こわい？こわくない？</a:t>
            </a:r>
          </a:p>
        </p:txBody>
      </p:sp>
      <p:sp>
        <p:nvSpPr>
          <p:cNvPr id="159" name="四角形"/>
          <p:cNvSpPr/>
          <p:nvPr/>
        </p:nvSpPr>
        <p:spPr>
          <a:xfrm>
            <a:off x="3963341" y="8693522"/>
            <a:ext cx="18583424" cy="4319439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0" name="理由は？"/>
          <p:cNvSpPr txBox="1"/>
          <p:nvPr/>
        </p:nvSpPr>
        <p:spPr>
          <a:xfrm>
            <a:off x="735838" y="9715499"/>
            <a:ext cx="25527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理由は？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それぞれのイメージ、どんな状態、何をすること❓"/>
          <p:cNvSpPr txBox="1"/>
          <p:nvPr>
            <p:ph type="title"/>
          </p:nvPr>
        </p:nvSpPr>
        <p:spPr>
          <a:xfrm>
            <a:off x="1005242" y="336305"/>
            <a:ext cx="21971004" cy="2880036"/>
          </a:xfrm>
          <a:prstGeom prst="rect">
            <a:avLst/>
          </a:prstGeom>
        </p:spPr>
        <p:txBody>
          <a:bodyPr/>
          <a:lstStyle>
            <a:lvl1pPr defTabSz="1609303">
              <a:defRPr spc="-153" sz="7656"/>
            </a:lvl1pPr>
          </a:lstStyle>
          <a:p>
            <a:pPr/>
            <a:r>
              <a:t>それぞれのイメージ、どんな状態、何をすること❓</a:t>
            </a:r>
          </a:p>
        </p:txBody>
      </p:sp>
      <p:sp>
        <p:nvSpPr>
          <p:cNvPr id="163" name="こわいものは？"/>
          <p:cNvSpPr txBox="1"/>
          <p:nvPr/>
        </p:nvSpPr>
        <p:spPr>
          <a:xfrm>
            <a:off x="11323994" y="3509684"/>
            <a:ext cx="5626101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200"/>
            </a:lvl1pPr>
          </a:lstStyle>
          <a:p>
            <a:pPr/>
            <a:r>
              <a:t>こわいものは？</a:t>
            </a:r>
          </a:p>
        </p:txBody>
      </p:sp>
      <p:sp>
        <p:nvSpPr>
          <p:cNvPr id="164" name="四角形"/>
          <p:cNvSpPr/>
          <p:nvPr/>
        </p:nvSpPr>
        <p:spPr>
          <a:xfrm>
            <a:off x="5288116" y="5373613"/>
            <a:ext cx="18479750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5" name="なんで？"/>
          <p:cNvSpPr txBox="1"/>
          <p:nvPr/>
        </p:nvSpPr>
        <p:spPr>
          <a:xfrm>
            <a:off x="1388722" y="11217506"/>
            <a:ext cx="2510029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なんで？</a:t>
            </a:r>
          </a:p>
        </p:txBody>
      </p:sp>
      <p:sp>
        <p:nvSpPr>
          <p:cNvPr id="166" name="四角形"/>
          <p:cNvSpPr/>
          <p:nvPr/>
        </p:nvSpPr>
        <p:spPr>
          <a:xfrm>
            <a:off x="5593081" y="10088719"/>
            <a:ext cx="18479751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7" name="写真やイラストを…"/>
          <p:cNvSpPr/>
          <p:nvPr/>
        </p:nvSpPr>
        <p:spPr>
          <a:xfrm>
            <a:off x="630510" y="3260440"/>
            <a:ext cx="4506935" cy="51969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写真やイラストを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入れよう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どの意見は納得？"/>
          <p:cNvSpPr txBox="1"/>
          <p:nvPr>
            <p:ph type="title"/>
          </p:nvPr>
        </p:nvSpPr>
        <p:spPr>
          <a:xfrm>
            <a:off x="863596" y="304800"/>
            <a:ext cx="17599029" cy="2331443"/>
          </a:xfrm>
          <a:prstGeom prst="rect">
            <a:avLst/>
          </a:prstGeom>
        </p:spPr>
        <p:txBody>
          <a:bodyPr/>
          <a:lstStyle/>
          <a:p>
            <a:pPr/>
            <a:r>
              <a:t>どの意見は納得？</a:t>
            </a:r>
          </a:p>
        </p:txBody>
      </p:sp>
      <p:graphicFrame>
        <p:nvGraphicFramePr>
          <p:cNvPr id="170" name="表"/>
          <p:cNvGraphicFramePr/>
          <p:nvPr/>
        </p:nvGraphicFramePr>
        <p:xfrm>
          <a:off x="1206498" y="2730500"/>
          <a:ext cx="21971004" cy="82550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10979152"/>
                <a:gridCol w="10979152"/>
              </a:tblGrid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意見①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意見②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意見③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意見④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意見⑤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意見⑥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意見⑦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sp>
        <p:nvSpPr>
          <p:cNvPr id="171" name="めっちゃ納得：◎ まあ納得：○ うーん：△"/>
          <p:cNvSpPr txBox="1"/>
          <p:nvPr/>
        </p:nvSpPr>
        <p:spPr>
          <a:xfrm>
            <a:off x="7338248" y="12306299"/>
            <a:ext cx="12102695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めっちゃ納得：◎ まあ納得：○ うーん：△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みてみよう"/>
          <p:cNvSpPr txBox="1"/>
          <p:nvPr>
            <p:ph type="title"/>
          </p:nvPr>
        </p:nvSpPr>
        <p:spPr>
          <a:xfrm>
            <a:off x="1054096" y="88900"/>
            <a:ext cx="21971004" cy="4648200"/>
          </a:xfrm>
          <a:prstGeom prst="rect">
            <a:avLst/>
          </a:prstGeom>
        </p:spPr>
        <p:txBody>
          <a:bodyPr/>
          <a:lstStyle/>
          <a:p>
            <a:pPr/>
            <a:r>
              <a:t>みてみよう</a:t>
            </a:r>
          </a:p>
        </p:txBody>
      </p:sp>
      <p:pic>
        <p:nvPicPr>
          <p:cNvPr id="174" name="スクリーンショット 2020-07-07 21.16.01.png" descr="スクリーンショット 2020-07-07 21.16.01.png">
            <a:hlinkClick r:id="rId2" invalidUrl="" action="" tgtFrame="" tooltip="" history="1" highlightClick="0" endSnd="0"/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85470" y="4695163"/>
            <a:ext cx="8910530" cy="72570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こわいものって？"/>
          <p:cNvSpPr txBox="1"/>
          <p:nvPr>
            <p:ph type="title"/>
          </p:nvPr>
        </p:nvSpPr>
        <p:spPr>
          <a:xfrm>
            <a:off x="965196" y="-88900"/>
            <a:ext cx="21971004" cy="4648200"/>
          </a:xfrm>
          <a:prstGeom prst="rect">
            <a:avLst/>
          </a:prstGeom>
        </p:spPr>
        <p:txBody>
          <a:bodyPr/>
          <a:lstStyle/>
          <a:p>
            <a:pPr/>
            <a:r>
              <a:t>こわいものって？</a:t>
            </a:r>
          </a:p>
        </p:txBody>
      </p:sp>
      <p:sp>
        <p:nvSpPr>
          <p:cNvPr id="177" name="四角形"/>
          <p:cNvSpPr/>
          <p:nvPr/>
        </p:nvSpPr>
        <p:spPr>
          <a:xfrm>
            <a:off x="4610100" y="5442322"/>
            <a:ext cx="19425792" cy="2831356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8" name="共通点は？"/>
          <p:cNvSpPr txBox="1"/>
          <p:nvPr/>
        </p:nvSpPr>
        <p:spPr>
          <a:xfrm>
            <a:off x="812038" y="6210299"/>
            <a:ext cx="34671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共通点は？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