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ここに引用を入力してください。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“ここに引用を入力してください。”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>
            <a:spLocks noGrp="1"/>
          </p:cNvSpPr>
          <p:nvPr>
            <p:ph type="pic" idx="13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>
            <a:spLocks noGrp="1"/>
          </p:cNvSpPr>
          <p:nvPr>
            <p:ph type="pic" idx="13"/>
          </p:nvPr>
        </p:nvSpPr>
        <p:spPr>
          <a:xfrm>
            <a:off x="1574800" y="114300"/>
            <a:ext cx="9855200" cy="65026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>
            <a:spLocks noGrp="1"/>
          </p:cNvSpPr>
          <p:nvPr>
            <p:ph type="pic" idx="13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タイトルテキスト</a:t>
            </a:r>
          </a:p>
        </p:txBody>
      </p:sp>
      <p:sp>
        <p:nvSpPr>
          <p:cNvPr id="4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4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>
            <a:spLocks noGrp="1"/>
          </p:cNvSpPr>
          <p:nvPr>
            <p:ph type="pic" sz="half" idx="13"/>
          </p:nvPr>
        </p:nvSpPr>
        <p:spPr>
          <a:xfrm>
            <a:off x="5283200" y="2819400"/>
            <a:ext cx="8565280" cy="565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タイトルテキスト</a:t>
            </a:r>
          </a:p>
        </p:txBody>
      </p:sp>
      <p:sp>
        <p:nvSpPr>
          <p:cNvPr id="67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>
            <a:spLocks noGrp="1"/>
          </p:cNvSpPr>
          <p:nvPr>
            <p:ph type="pic" sz="quarter" idx="13"/>
          </p:nvPr>
        </p:nvSpPr>
        <p:spPr>
          <a:xfrm>
            <a:off x="7391400" y="762000"/>
            <a:ext cx="4660900" cy="30753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イメージ"/>
          <p:cNvSpPr>
            <a:spLocks noGrp="1"/>
          </p:cNvSpPr>
          <p:nvPr>
            <p:ph type="pic" sz="half" idx="14"/>
          </p:nvPr>
        </p:nvSpPr>
        <p:spPr>
          <a:xfrm>
            <a:off x="6901631" y="3197028"/>
            <a:ext cx="5380144" cy="811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イメージ"/>
          <p:cNvSpPr>
            <a:spLocks noGrp="1"/>
          </p:cNvSpPr>
          <p:nvPr>
            <p:ph type="pic" idx="15"/>
          </p:nvPr>
        </p:nvSpPr>
        <p:spPr>
          <a:xfrm>
            <a:off x="-2291141" y="-26019"/>
            <a:ext cx="12309676" cy="92337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荒野の３０人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荒野の３０人</a:t>
            </a:r>
          </a:p>
        </p:txBody>
      </p:sp>
      <p:sp>
        <p:nvSpPr>
          <p:cNvPr id="120" name="絵：ちから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372100"/>
            <a:ext cx="10464800" cy="1460500"/>
          </a:xfrm>
          <a:prstGeom prst="rect">
            <a:avLst/>
          </a:prstGeom>
        </p:spPr>
        <p:txBody>
          <a:bodyPr/>
          <a:lstStyle/>
          <a:p>
            <a:r>
              <a:t>絵：ちから</a:t>
            </a:r>
          </a:p>
          <a:p>
            <a:r>
              <a:t>作：ダッシュニン</a:t>
            </a:r>
          </a:p>
        </p:txBody>
      </p:sp>
      <p:pic>
        <p:nvPicPr>
          <p:cNvPr id="121" name="IMG_6903.png" descr="IMG_69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15" y="5816107"/>
            <a:ext cx="4904270" cy="346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704579 -1.721304" pathEditMode="relative">
                                      <p:cBhvr>
                                        <p:cTn id="1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酒場では、踊り子たちの素敵な踊りに勇気をもらうことができました。…"/>
          <p:cNvSpPr txBox="1">
            <a:spLocks noGrp="1"/>
          </p:cNvSpPr>
          <p:nvPr>
            <p:ph type="title"/>
          </p:nvPr>
        </p:nvSpPr>
        <p:spPr>
          <a:xfrm>
            <a:off x="798049" y="7058638"/>
            <a:ext cx="11408702" cy="2070498"/>
          </a:xfrm>
          <a:prstGeom prst="rect">
            <a:avLst/>
          </a:prstGeom>
        </p:spPr>
        <p:txBody>
          <a:bodyPr/>
          <a:lstStyle/>
          <a:p>
            <a:pPr defTabSz="368045">
              <a:defRPr sz="2520"/>
            </a:pPr>
            <a:r>
              <a:t>酒場では、踊り子たちの素敵な踊りに勇気をもらうことができました。</a:t>
            </a:r>
          </a:p>
          <a:p>
            <a:pPr defTabSz="368045">
              <a:defRPr sz="2520"/>
            </a:pPr>
            <a:r>
              <a:t>そして、子どもたちもお客さんと一緒にダンスをして</a:t>
            </a:r>
          </a:p>
          <a:p>
            <a:pPr defTabSz="368045">
              <a:defRPr sz="2520"/>
            </a:pPr>
            <a:r>
              <a:t>楽しい気持ちになれたのでした。</a:t>
            </a:r>
          </a:p>
        </p:txBody>
      </p:sp>
      <p:pic>
        <p:nvPicPr>
          <p:cNvPr id="149" name="81D425DF-9237-49A3-BFDF-54527C523227-L0-001.png" descr="81D425DF-9237-49A3-BFDF-54527C523227-L0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18" y="638240"/>
            <a:ext cx="8642176" cy="6109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お店の人にならず者たちのアジトの場所も聞くことができました。…"/>
          <p:cNvSpPr txBox="1">
            <a:spLocks noGrp="1"/>
          </p:cNvSpPr>
          <p:nvPr>
            <p:ph type="title"/>
          </p:nvPr>
        </p:nvSpPr>
        <p:spPr>
          <a:xfrm>
            <a:off x="583377" y="7104639"/>
            <a:ext cx="11838046" cy="2070498"/>
          </a:xfrm>
          <a:prstGeom prst="rect">
            <a:avLst/>
          </a:prstGeom>
        </p:spPr>
        <p:txBody>
          <a:bodyPr/>
          <a:lstStyle/>
          <a:p>
            <a:pPr defTabSz="449833">
              <a:defRPr sz="3080"/>
            </a:pPr>
            <a:r>
              <a:t>お店の人にならず者たちのアジトの場所も聞くことができました。</a:t>
            </a:r>
          </a:p>
          <a:p>
            <a:pPr defTabSz="449833">
              <a:defRPr sz="3080"/>
            </a:pPr>
            <a:r>
              <a:t>さあ、出発です。</a:t>
            </a:r>
          </a:p>
        </p:txBody>
      </p:sp>
      <p:pic>
        <p:nvPicPr>
          <p:cNvPr id="152" name="EFA93A04-44EC-48D6-B199-1D4B87AF2F5C-L0-001.png" descr="EFA93A04-44EC-48D6-B199-1D4B87AF2F5C-L0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59" y="564609"/>
            <a:ext cx="9459282" cy="6687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ならず者たちのアジトに向かう途中、がけくずれがおこっていて、大きな岩が道をふさいでいました。これでは、道を通れません。…"/>
          <p:cNvSpPr txBox="1">
            <a:spLocks noGrp="1"/>
          </p:cNvSpPr>
          <p:nvPr>
            <p:ph type="title"/>
          </p:nvPr>
        </p:nvSpPr>
        <p:spPr>
          <a:xfrm>
            <a:off x="823912" y="6268953"/>
            <a:ext cx="11356976" cy="2798847"/>
          </a:xfrm>
          <a:prstGeom prst="rect">
            <a:avLst/>
          </a:prstGeom>
        </p:spPr>
        <p:txBody>
          <a:bodyPr/>
          <a:lstStyle/>
          <a:p>
            <a:pPr defTabSz="432308">
              <a:defRPr sz="2960"/>
            </a:pPr>
            <a:r>
              <a:t>ならず者たちのアジトに向かう途中、がけくずれがおこっていて、大きな岩が道をふさいでいました。これでは、道を通れません。</a:t>
            </a:r>
          </a:p>
          <a:p>
            <a:pPr defTabSz="432308">
              <a:defRPr sz="2960"/>
            </a:pPr>
            <a:r>
              <a:t>同じように道を通れず困っていた旅商人たちもそこにはいました。</a:t>
            </a:r>
          </a:p>
        </p:txBody>
      </p:sp>
      <p:pic>
        <p:nvPicPr>
          <p:cNvPr id="155" name="IMG_6897.jpg" descr="IMG_68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96" y="35178"/>
            <a:ext cx="8805003" cy="6226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子どもたちは旅商人と協力して、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子どもたちは旅商人と協力して、</a:t>
            </a:r>
          </a:p>
          <a:p>
            <a:pPr defTabSz="549148">
              <a:defRPr sz="3759"/>
            </a:pPr>
            <a:r>
              <a:t>岩をどけることにしました。</a:t>
            </a:r>
          </a:p>
        </p:txBody>
      </p:sp>
      <p:pic>
        <p:nvPicPr>
          <p:cNvPr id="158" name="IMG_6885.jpg" descr="IMG_6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50" y="552823"/>
            <a:ext cx="8991330" cy="6358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力を合わせたおかげで、岩をどけて、道が通れるようになりました。…"/>
          <p:cNvSpPr txBox="1">
            <a:spLocks noGrp="1"/>
          </p:cNvSpPr>
          <p:nvPr>
            <p:ph type="title"/>
          </p:nvPr>
        </p:nvSpPr>
        <p:spPr>
          <a:xfrm>
            <a:off x="736714" y="6997303"/>
            <a:ext cx="11653162" cy="2070497"/>
          </a:xfrm>
          <a:prstGeom prst="rect">
            <a:avLst/>
          </a:prstGeom>
        </p:spPr>
        <p:txBody>
          <a:bodyPr/>
          <a:lstStyle/>
          <a:p>
            <a:pPr defTabSz="368045">
              <a:defRPr sz="2520"/>
            </a:pPr>
            <a:r>
              <a:t>力を合わせたおかげで、岩をどけて、道が通れるようになりました。</a:t>
            </a:r>
          </a:p>
          <a:p>
            <a:pPr defTabSz="368045">
              <a:defRPr sz="2520"/>
            </a:pPr>
            <a:r>
              <a:t>旅商人たちとはここでお別れ。</a:t>
            </a:r>
          </a:p>
          <a:p>
            <a:pPr defTabSz="368045">
              <a:defRPr sz="2520"/>
            </a:pPr>
            <a:r>
              <a:t>ならず者のアジトに急ぎます。</a:t>
            </a:r>
          </a:p>
        </p:txBody>
      </p:sp>
      <p:pic>
        <p:nvPicPr>
          <p:cNvPr id="161" name="IMG_6886.jpg" descr="IMG_68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92" y="669225"/>
            <a:ext cx="8630149" cy="6102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ついに、ならず者たちの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ついに、ならず者たちの</a:t>
            </a:r>
          </a:p>
          <a:p>
            <a:pPr defTabSz="549148">
              <a:defRPr sz="3759"/>
            </a:pPr>
            <a:r>
              <a:t>アジトを見つけました。</a:t>
            </a:r>
          </a:p>
        </p:txBody>
      </p:sp>
      <p:pic>
        <p:nvPicPr>
          <p:cNvPr id="164" name="IMG_6887.jpg" descr="IMG_68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90" y="644231"/>
            <a:ext cx="8820820" cy="6237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ならず者たちも簡単にはギター弾きたちや馬を返してくれません。…"/>
          <p:cNvSpPr txBox="1">
            <a:spLocks noGrp="1"/>
          </p:cNvSpPr>
          <p:nvPr>
            <p:ph type="title"/>
          </p:nvPr>
        </p:nvSpPr>
        <p:spPr>
          <a:xfrm>
            <a:off x="729048" y="6299620"/>
            <a:ext cx="11546704" cy="2867850"/>
          </a:xfrm>
          <a:prstGeom prst="rect">
            <a:avLst/>
          </a:prstGeom>
        </p:spPr>
        <p:txBody>
          <a:bodyPr/>
          <a:lstStyle/>
          <a:p>
            <a:pPr defTabSz="309625">
              <a:defRPr sz="2120"/>
            </a:pPr>
            <a:r>
              <a:t>ならず者たちも簡単にはギター弾きたちや馬を返してくれません。</a:t>
            </a:r>
          </a:p>
          <a:p>
            <a:pPr defTabSz="309625">
              <a:defRPr sz="2120"/>
            </a:pPr>
            <a:r>
              <a:t>そこで、勝負をすることになりました。</a:t>
            </a:r>
          </a:p>
          <a:p>
            <a:pPr defTabSz="309625">
              <a:defRPr sz="2120"/>
            </a:pPr>
            <a:r>
              <a:t>ならず者たちはピストルをつかおうとします。</a:t>
            </a:r>
          </a:p>
          <a:p>
            <a:pPr defTabSz="309625">
              <a:defRPr sz="2120"/>
            </a:pPr>
            <a:r>
              <a:t>そんなあぶない勝負はできません。</a:t>
            </a:r>
          </a:p>
          <a:p>
            <a:pPr defTabSz="309625">
              <a:defRPr sz="2120"/>
            </a:pPr>
            <a:r>
              <a:t>子どもたちは、けん玉対決を申し込みます。</a:t>
            </a:r>
          </a:p>
        </p:txBody>
      </p:sp>
      <p:pic>
        <p:nvPicPr>
          <p:cNvPr id="167" name="IMG_6888.jpg" descr="IMG_6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95" y="-9293"/>
            <a:ext cx="8896010" cy="6290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見事、子どもたちの勝ちです！！…"/>
          <p:cNvSpPr txBox="1">
            <a:spLocks noGrp="1"/>
          </p:cNvSpPr>
          <p:nvPr>
            <p:ph type="title"/>
          </p:nvPr>
        </p:nvSpPr>
        <p:spPr>
          <a:xfrm>
            <a:off x="1549400" y="6782631"/>
            <a:ext cx="10464800" cy="2660845"/>
          </a:xfrm>
          <a:prstGeom prst="rect">
            <a:avLst/>
          </a:prstGeom>
        </p:spPr>
        <p:txBody>
          <a:bodyPr/>
          <a:lstStyle/>
          <a:p>
            <a:pPr defTabSz="479044">
              <a:defRPr sz="3280"/>
            </a:pPr>
            <a:r>
              <a:t>見事、子どもたちの勝ちです！！</a:t>
            </a:r>
          </a:p>
          <a:p>
            <a:pPr defTabSz="479044">
              <a:defRPr sz="3280"/>
            </a:pPr>
            <a:r>
              <a:t>勝負に勝った子どもたちは、</a:t>
            </a:r>
          </a:p>
          <a:p>
            <a:pPr defTabSz="479044">
              <a:defRPr sz="3280"/>
            </a:pPr>
            <a:r>
              <a:t>ギター弾きと馬を返してもらえることになりました。</a:t>
            </a:r>
          </a:p>
        </p:txBody>
      </p:sp>
      <p:pic>
        <p:nvPicPr>
          <p:cNvPr id="170" name="IMG_6889.jpg" descr="IMG_68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63" y="610813"/>
            <a:ext cx="8667176" cy="6129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ならず者のボスになぜギター弾きや馬を連れて行ったのかを聞きました。…"/>
          <p:cNvSpPr txBox="1">
            <a:spLocks noGrp="1"/>
          </p:cNvSpPr>
          <p:nvPr>
            <p:ph type="title"/>
          </p:nvPr>
        </p:nvSpPr>
        <p:spPr>
          <a:xfrm>
            <a:off x="601483" y="6276619"/>
            <a:ext cx="11801834" cy="2791181"/>
          </a:xfrm>
          <a:prstGeom prst="rect">
            <a:avLst/>
          </a:prstGeom>
        </p:spPr>
        <p:txBody>
          <a:bodyPr/>
          <a:lstStyle/>
          <a:p>
            <a:pPr defTabSz="379729">
              <a:defRPr sz="2600"/>
            </a:pPr>
            <a:r>
              <a:t>ならず者のボスになぜギター弾きや馬を連れて行ったのかを聞きました。</a:t>
            </a:r>
          </a:p>
          <a:p>
            <a:pPr defTabSz="379729">
              <a:defRPr sz="2600"/>
            </a:pPr>
            <a:r>
              <a:t>すると、ボスはみんなが楽しめるフェスを開きたかったのだといいました。</a:t>
            </a:r>
          </a:p>
          <a:p>
            <a:pPr defTabSz="379729">
              <a:defRPr sz="2600"/>
            </a:pPr>
            <a:r>
              <a:t>ボスは暴れて連れ去りたかったわけではなかったのですが、</a:t>
            </a:r>
          </a:p>
          <a:p>
            <a:pPr defTabSz="379729">
              <a:defRPr sz="2600"/>
            </a:pPr>
            <a:r>
              <a:t>あわてんぼうの子分たちが勘違いしてしまったのでした。</a:t>
            </a:r>
          </a:p>
        </p:txBody>
      </p:sp>
      <p:pic>
        <p:nvPicPr>
          <p:cNvPr id="173" name="IMG_6890.jpg" descr="IMG_68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75" y="12927"/>
            <a:ext cx="8810850" cy="623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みんなが楽しめることなら大賛成。子どもたちも、村の人たちも、酒場の店員も踊り子も旅商人も…"/>
          <p:cNvSpPr txBox="1">
            <a:spLocks noGrp="1"/>
          </p:cNvSpPr>
          <p:nvPr>
            <p:ph type="title"/>
          </p:nvPr>
        </p:nvSpPr>
        <p:spPr>
          <a:xfrm>
            <a:off x="1549400" y="6222952"/>
            <a:ext cx="10464800" cy="2844848"/>
          </a:xfrm>
          <a:prstGeom prst="rect">
            <a:avLst/>
          </a:prstGeom>
        </p:spPr>
        <p:txBody>
          <a:bodyPr/>
          <a:lstStyle/>
          <a:p>
            <a:pPr defTabSz="514095">
              <a:defRPr sz="3520"/>
            </a:pPr>
            <a:r>
              <a:t>みんなが楽しめることなら大賛成。子どもたちも、村の人たちも、酒場の店員も踊り子も旅商人も</a:t>
            </a:r>
          </a:p>
          <a:p>
            <a:pPr defTabSz="514095">
              <a:defRPr sz="3520"/>
            </a:pPr>
            <a:r>
              <a:t>みんなで大盛り上がりのフェスのスタートです。</a:t>
            </a:r>
          </a:p>
        </p:txBody>
      </p:sp>
      <p:pic>
        <p:nvPicPr>
          <p:cNvPr id="176" name="IMG_6891.jpg" descr="IMG_68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640" y="38500"/>
            <a:ext cx="8383520" cy="5928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ある日、子どもたちがけん玉で遊んでいると、…"/>
          <p:cNvSpPr txBox="1">
            <a:spLocks noGrp="1"/>
          </p:cNvSpPr>
          <p:nvPr>
            <p:ph type="title"/>
          </p:nvPr>
        </p:nvSpPr>
        <p:spPr>
          <a:xfrm>
            <a:off x="736600" y="6857603"/>
            <a:ext cx="115316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ある日、子どもたちがけん玉で遊んでいると、</a:t>
            </a:r>
          </a:p>
          <a:p>
            <a:pPr defTabSz="549148">
              <a:defRPr sz="3759"/>
            </a:pPr>
            <a:r>
              <a:t>不思議な美しい馬が走っていくのが見えました。</a:t>
            </a:r>
          </a:p>
        </p:txBody>
      </p:sp>
      <p:pic>
        <p:nvPicPr>
          <p:cNvPr id="124" name="IMG_6896.jpg" descr="IMG_6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699" y="305817"/>
            <a:ext cx="8960002" cy="6336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6903.png" descr="IMG_69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018" y="-247252"/>
            <a:ext cx="3548245" cy="2508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873525 0.000000" pathEditMode="relative">
                                      <p:cBhvr>
                                        <p:cTn id="10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フェスを思いっきり楽しんだ子どもたちは、みんなに別れを告げました。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>
            <a:lvl1pPr defTabSz="549148">
              <a:defRPr sz="3759"/>
            </a:lvl1pPr>
          </a:lstStyle>
          <a:p>
            <a:r>
              <a:t>フェスを思いっきり楽しんだ子どもたちは、みんなに別れを告げました。</a:t>
            </a:r>
          </a:p>
        </p:txBody>
      </p:sp>
      <p:pic>
        <p:nvPicPr>
          <p:cNvPr id="179" name="IMG_6892.jpg" descr="IMG_68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61" y="609287"/>
            <a:ext cx="8841887" cy="6252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来た時と同じように、あの美しい馬に導かれて、不思議な光に包まれます。"/>
          <p:cNvSpPr txBox="1">
            <a:spLocks noGrp="1"/>
          </p:cNvSpPr>
          <p:nvPr>
            <p:ph type="title"/>
          </p:nvPr>
        </p:nvSpPr>
        <p:spPr>
          <a:xfrm>
            <a:off x="966720" y="6997303"/>
            <a:ext cx="11423156" cy="2070497"/>
          </a:xfrm>
          <a:prstGeom prst="rect">
            <a:avLst/>
          </a:prstGeom>
        </p:spPr>
        <p:txBody>
          <a:bodyPr/>
          <a:lstStyle>
            <a:lvl1pPr defTabSz="549148">
              <a:defRPr sz="3759"/>
            </a:lvl1pPr>
          </a:lstStyle>
          <a:p>
            <a:r>
              <a:t>来た時と同じように、あの美しい馬に導かれて、不思議な光に包まれます。</a:t>
            </a:r>
          </a:p>
        </p:txBody>
      </p:sp>
      <p:pic>
        <p:nvPicPr>
          <p:cNvPr id="182" name="IMG_6893.jpg" descr="IMG_68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521" y="738169"/>
            <a:ext cx="8715772" cy="6163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6340000">
                                      <p:cBhvr>
                                        <p:cTn id="1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2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子どもたちは無事、…"/>
          <p:cNvSpPr txBox="1">
            <a:spLocks noGrp="1"/>
          </p:cNvSpPr>
          <p:nvPr>
            <p:ph type="title"/>
          </p:nvPr>
        </p:nvSpPr>
        <p:spPr>
          <a:xfrm>
            <a:off x="736600" y="6857603"/>
            <a:ext cx="115316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子どもたちは無事、</a:t>
            </a:r>
          </a:p>
          <a:p>
            <a:pPr defTabSz="549148">
              <a:defRPr sz="3759"/>
            </a:pPr>
            <a:r>
              <a:t>元の時代に帰ることができました。</a:t>
            </a:r>
          </a:p>
        </p:txBody>
      </p:sp>
      <p:pic>
        <p:nvPicPr>
          <p:cNvPr id="185" name="IMG_6896.jpg" descr="IMG_6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699" y="305817"/>
            <a:ext cx="8960002" cy="6336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6903.png" descr="IMG_69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018" y="-247252"/>
            <a:ext cx="3548245" cy="2508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770360 0.024943" pathEditMode="relative">
                                      <p:cBhvr>
                                        <p:cTn id="6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9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15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3" animBg="1" advAuto="0"/>
      <p:bldP spid="186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おしまい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おしまい</a:t>
            </a:r>
          </a:p>
        </p:txBody>
      </p:sp>
      <p:pic>
        <p:nvPicPr>
          <p:cNvPr id="189" name="IMG_6903.png" descr="IMG_69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15" y="5816107"/>
            <a:ext cx="4904270" cy="346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704579 -1.721304" pathEditMode="relative">
                                      <p:cBhvr>
                                        <p:cTn id="10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子どもたちがその馬を追いかけていき、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368045">
              <a:defRPr sz="2520"/>
            </a:pPr>
            <a:r>
              <a:t>子どもたちがその馬を追いかけていき、</a:t>
            </a:r>
          </a:p>
          <a:p>
            <a:pPr defTabSz="368045">
              <a:defRPr sz="2520"/>
            </a:pPr>
            <a:r>
              <a:t>もうすぐで追いつくという時、</a:t>
            </a:r>
          </a:p>
          <a:p>
            <a:pPr defTabSz="368045">
              <a:defRPr sz="2520"/>
            </a:pPr>
            <a:r>
              <a:t>あたりが光に包まれました。</a:t>
            </a:r>
          </a:p>
        </p:txBody>
      </p:sp>
      <p:pic>
        <p:nvPicPr>
          <p:cNvPr id="128" name="IMG_6876.jpg" descr="IMG_68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59" y="679490"/>
            <a:ext cx="8795814" cy="6220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28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子どもたちは、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子どもたちは、</a:t>
            </a:r>
          </a:p>
          <a:p>
            <a:pPr defTabSz="549148">
              <a:defRPr sz="3759"/>
            </a:pPr>
            <a:r>
              <a:t>その光に吸い込まれてしまいました。</a:t>
            </a:r>
          </a:p>
        </p:txBody>
      </p:sp>
      <p:pic>
        <p:nvPicPr>
          <p:cNvPr id="131" name="IMG_6877.jpg" descr="IMG_68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97" y="600696"/>
            <a:ext cx="8800406" cy="6223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6340000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15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気がつくと、そこは昔のアメリカ。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気がつくと、そこは昔のアメリカ。</a:t>
            </a:r>
          </a:p>
          <a:p>
            <a:pPr defTabSz="549148">
              <a:defRPr sz="3759"/>
            </a:pPr>
            <a:r>
              <a:t>エアロ村でした。</a:t>
            </a:r>
          </a:p>
        </p:txBody>
      </p:sp>
      <p:pic>
        <p:nvPicPr>
          <p:cNvPr id="134" name="IMG_6878.jpg" descr="IMG_68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48" y="630529"/>
            <a:ext cx="8875904" cy="6276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親切な村人たちに助けてもらった子どもたち。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455675">
              <a:defRPr sz="3120"/>
            </a:pPr>
            <a:r>
              <a:t>親切な村人たちに助けてもらった子どもたち。</a:t>
            </a:r>
          </a:p>
          <a:p>
            <a:pPr defTabSz="455675">
              <a:defRPr sz="3120"/>
            </a:pPr>
            <a:r>
              <a:t>しかし、元の時代への帰り方がわからず困っていました。</a:t>
            </a:r>
          </a:p>
        </p:txBody>
      </p:sp>
      <p:pic>
        <p:nvPicPr>
          <p:cNvPr id="137" name="IMG_6879.jpg" descr="IMG_68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04" y="450776"/>
            <a:ext cx="9088192" cy="6426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その時です。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496570">
              <a:defRPr sz="3400"/>
            </a:pPr>
            <a:r>
              <a:t>その時です。</a:t>
            </a:r>
          </a:p>
          <a:p>
            <a:pPr defTabSz="496570">
              <a:defRPr sz="3400"/>
            </a:pPr>
            <a:r>
              <a:t>村に『ならず者』たちがやってきて、暴れ出します。</a:t>
            </a:r>
          </a:p>
        </p:txBody>
      </p:sp>
      <p:pic>
        <p:nvPicPr>
          <p:cNvPr id="140" name="IMG_6880.jpg" descr="IMG_68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16" y="706124"/>
            <a:ext cx="8396568" cy="5937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ならず者たちは、村一番のギター弾きたちと…"/>
          <p:cNvSpPr txBox="1">
            <a:spLocks noGrp="1"/>
          </p:cNvSpPr>
          <p:nvPr>
            <p:ph type="title"/>
          </p:nvPr>
        </p:nvSpPr>
        <p:spPr>
          <a:xfrm>
            <a:off x="890051" y="6598627"/>
            <a:ext cx="11361822" cy="2706846"/>
          </a:xfrm>
          <a:prstGeom prst="rect">
            <a:avLst/>
          </a:prstGeom>
        </p:spPr>
        <p:txBody>
          <a:bodyPr/>
          <a:lstStyle/>
          <a:p>
            <a:pPr defTabSz="362204">
              <a:defRPr sz="2480"/>
            </a:pPr>
            <a:r>
              <a:t>ならず者たちは、村一番のギター弾きたちと</a:t>
            </a:r>
          </a:p>
          <a:p>
            <a:pPr defTabSz="362204">
              <a:defRPr sz="2480"/>
            </a:pPr>
            <a:r>
              <a:t>あの美しい馬をつれさってしまいます。</a:t>
            </a:r>
          </a:p>
          <a:p>
            <a:pPr defTabSz="362204">
              <a:defRPr sz="2480"/>
            </a:pPr>
            <a:r>
              <a:t>子どもたちは元の時代にもどるヒントになるはずの馬とギター弾きを</a:t>
            </a:r>
          </a:p>
          <a:p>
            <a:pPr defTabSz="362204">
              <a:defRPr sz="2480"/>
            </a:pPr>
            <a:r>
              <a:t>取り戻すため、ならず者たちを追いかけることにしました。</a:t>
            </a:r>
          </a:p>
        </p:txBody>
      </p:sp>
      <p:pic>
        <p:nvPicPr>
          <p:cNvPr id="143" name="IMG_6881.jpg" descr="IMG_68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76" y="78246"/>
            <a:ext cx="8691848" cy="614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ならず者たちの居場所を知るために、…"/>
          <p:cNvSpPr txBox="1">
            <a:spLocks noGrp="1"/>
          </p:cNvSpPr>
          <p:nvPr>
            <p:ph type="title"/>
          </p:nvPr>
        </p:nvSpPr>
        <p:spPr>
          <a:xfrm>
            <a:off x="1549400" y="6997303"/>
            <a:ext cx="10464800" cy="2070497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ならず者たちの居場所を知るために、</a:t>
            </a:r>
          </a:p>
          <a:p>
            <a:pPr defTabSz="549148">
              <a:defRPr sz="3759"/>
            </a:pPr>
            <a:r>
              <a:t>人の集まる酒場にやってきます。</a:t>
            </a:r>
          </a:p>
        </p:txBody>
      </p:sp>
      <p:pic>
        <p:nvPicPr>
          <p:cNvPr id="146" name="IMG_6882.jpg" descr="IMG_68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8" y="697445"/>
            <a:ext cx="8674084" cy="613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l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Macintosh PowerPoint</Application>
  <PresentationFormat>ユーザー設定</PresentationFormat>
  <Paragraphs>55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6" baseType="lpstr">
      <vt:lpstr>ヒラギノ角ゴ ProN W3</vt:lpstr>
      <vt:lpstr>Papyrus</vt:lpstr>
      <vt:lpstr>Parchment</vt:lpstr>
      <vt:lpstr>荒野の３０人</vt:lpstr>
      <vt:lpstr>ある日、子どもたちがけん玉で遊んでいると、 不思議な美しい馬が走っていくのが見えました。</vt:lpstr>
      <vt:lpstr>子どもたちがその馬を追いかけていき、 もうすぐで追いつくという時、 あたりが光に包まれました。</vt:lpstr>
      <vt:lpstr>子どもたちは、 その光に吸い込まれてしまいました。</vt:lpstr>
      <vt:lpstr>気がつくと、そこは昔のアメリカ。 エアロ村でした。</vt:lpstr>
      <vt:lpstr>親切な村人たちに助けてもらった子どもたち。 しかし、元の時代への帰り方がわからず困っていました。</vt:lpstr>
      <vt:lpstr>その時です。 村に『ならず者』たちがやってきて、暴れ出します。</vt:lpstr>
      <vt:lpstr>ならず者たちは、村一番のギター弾きたちと あの美しい馬をつれさってしまいます。 子どもたちは元の時代にもどるヒントになるはずの馬とギター弾きを 取り戻すため、ならず者たちを追いかけることにしました。</vt:lpstr>
      <vt:lpstr>ならず者たちの居場所を知るために、 人の集まる酒場にやってきます。</vt:lpstr>
      <vt:lpstr>酒場では、踊り子たちの素敵な踊りに勇気をもらうことができました。 そして、子どもたちもお客さんと一緒にダンスをして 楽しい気持ちになれたのでした。</vt:lpstr>
      <vt:lpstr>お店の人にならず者たちのアジトの場所も聞くことができました。 さあ、出発です。</vt:lpstr>
      <vt:lpstr>ならず者たちのアジトに向かう途中、がけくずれがおこっていて、大きな岩が道をふさいでいました。これでは、道を通れません。 同じように道を通れず困っていた旅商人たちもそこにはいました。</vt:lpstr>
      <vt:lpstr>子どもたちは旅商人と協力して、 岩をどけることにしました。</vt:lpstr>
      <vt:lpstr>力を合わせたおかげで、岩をどけて、道が通れるようになりました。 旅商人たちとはここでお別れ。 ならず者のアジトに急ぎます。</vt:lpstr>
      <vt:lpstr>ついに、ならず者たちの アジトを見つけました。</vt:lpstr>
      <vt:lpstr>ならず者たちも簡単にはギター弾きたちや馬を返してくれません。 そこで、勝負をすることになりました。 ならず者たちはピストルをつかおうとします。 そんなあぶない勝負はできません。 子どもたちは、けん玉対決を申し込みます。</vt:lpstr>
      <vt:lpstr>見事、子どもたちの勝ちです！！ 勝負に勝った子どもたちは、 ギター弾きと馬を返してもらえることになりました。</vt:lpstr>
      <vt:lpstr>ならず者のボスになぜギター弾きや馬を連れて行ったのかを聞きました。 すると、ボスはみんなが楽しめるフェスを開きたかったのだといいました。 ボスは暴れて連れ去りたかったわけではなかったのですが、 あわてんぼうの子分たちが勘違いしてしまったのでした。</vt:lpstr>
      <vt:lpstr>みんなが楽しめることなら大賛成。子どもたちも、村の人たちも、酒場の店員も踊り子も旅商人も みんなで大盛り上がりのフェスのスタートです。</vt:lpstr>
      <vt:lpstr>フェスを思いっきり楽しんだ子どもたちは、みんなに別れを告げました。</vt:lpstr>
      <vt:lpstr>来た時と同じように、あの美しい馬に導かれて、不思議な光に包まれます。</vt:lpstr>
      <vt:lpstr>子どもたちは無事、 元の時代に帰ることができました。</vt:lpstr>
      <vt:lpstr>おしまい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荒野の３０人</dc:title>
  <cp:lastModifiedBy>樋井 一宏</cp:lastModifiedBy>
  <cp:revision>2</cp:revision>
  <dcterms:modified xsi:type="dcterms:W3CDTF">2020-04-12T09:05:24Z</dcterms:modified>
</cp:coreProperties>
</file>