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media1.mp3" ContentType="audio/unknown"/>
  <Override PartName="/ppt/media/image3.jpeg" ContentType="image/jpeg"/>
  <Override PartName="/ppt/media/image4.jpeg" ContentType="image/jpeg"/>
  <Override PartName="/ppt/media/image5.jpeg" ContentType="image/jpeg"/>
  <Override PartName="/ppt/media/media2.mp3" ContentType="audio/unknown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7" name="Shape 14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タイトル&amp;サブ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テキスト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タイトルテキスト</a:t>
            </a:r>
          </a:p>
        </p:txBody>
      </p:sp>
      <p:sp>
        <p:nvSpPr>
          <p:cNvPr id="12" name="本文レベル1…"/>
          <p:cNvSpPr txBox="1"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572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ここに引用を入力してください。”"/>
          <p:cNvSpPr txBox="1"/>
          <p:nvPr>
            <p:ph type="body" sz="quarter" idx="14"/>
          </p:nvPr>
        </p:nvSpPr>
        <p:spPr>
          <a:xfrm>
            <a:off x="1270000" y="4308686"/>
            <a:ext cx="10464800" cy="6096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400"/>
            </a:lvl1pPr>
          </a:lstStyle>
          <a:p>
            <a:pPr/>
            <a:r>
              <a:t>“ここに引用を入力してください。”</a:t>
            </a:r>
          </a:p>
        </p:txBody>
      </p:sp>
      <p:sp>
        <p:nvSpPr>
          <p:cNvPr id="9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イメージ"/>
          <p:cNvSpPr/>
          <p:nvPr>
            <p:ph type="pic" idx="13"/>
          </p:nvPr>
        </p:nvSpPr>
        <p:spPr>
          <a:xfrm>
            <a:off x="-929606" y="-12700"/>
            <a:ext cx="16551777" cy="1103451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とコンテンツ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rcRect l="3613" t="0" r="0" b="0"/>
          <a:stretch>
            <a:fillRect/>
          </a:stretch>
        </p:blipFill>
        <p:spPr>
          <a:xfrm>
            <a:off x="-1" y="4066863"/>
            <a:ext cx="4306147" cy="44675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18" name="Picture 6" descr="Picture 6"/>
          <p:cNvPicPr>
            <a:picLocks noChangeAspect="1"/>
          </p:cNvPicPr>
          <p:nvPr/>
        </p:nvPicPr>
        <p:blipFill>
          <a:blip r:embed="rId4">
            <a:extLst/>
          </a:blip>
          <a:srcRect l="35640" t="0" r="0" b="0"/>
          <a:stretch>
            <a:fillRect/>
          </a:stretch>
        </p:blipFill>
        <p:spPr>
          <a:xfrm>
            <a:off x="-1" y="4304369"/>
            <a:ext cx="1623907" cy="2523151"/>
          </a:xfrm>
          <a:prstGeom prst="rect">
            <a:avLst/>
          </a:prstGeom>
          <a:ln w="12700">
            <a:miter lim="400000"/>
          </a:ln>
        </p:spPr>
      </p:pic>
      <p:sp>
        <p:nvSpPr>
          <p:cNvPr id="119" name="Oval 15"/>
          <p:cNvSpPr/>
          <p:nvPr/>
        </p:nvSpPr>
        <p:spPr>
          <a:xfrm>
            <a:off x="9182945" y="3007359"/>
            <a:ext cx="3007361" cy="3007362"/>
          </a:xfrm>
          <a:prstGeom prst="ellipse">
            <a:avLst/>
          </a:prstGeom>
          <a:gradFill>
            <a:gsLst>
              <a:gs pos="0">
                <a:srgbClr val="7AC4F0">
                  <a:alpha val="7000"/>
                </a:srgbClr>
              </a:gs>
              <a:gs pos="36000">
                <a:srgbClr val="7AC4F0">
                  <a:alpha val="6000"/>
                </a:srgbClr>
              </a:gs>
              <a:gs pos="69000">
                <a:srgbClr val="7AC4F0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8767" tIns="48767" rIns="48767" bIns="48767"/>
          <a:lstStyle/>
          <a:p>
            <a:pPr algn="l"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120" name="Picture 8" descr="Picture 8"/>
          <p:cNvPicPr>
            <a:picLocks noChangeAspect="1"/>
          </p:cNvPicPr>
          <p:nvPr/>
        </p:nvPicPr>
        <p:blipFill>
          <a:blip r:embed="rId5">
            <a:extLst/>
          </a:blip>
          <a:srcRect l="0" t="28812" r="0" b="0"/>
          <a:stretch>
            <a:fillRect/>
          </a:stretch>
        </p:blipFill>
        <p:spPr>
          <a:xfrm>
            <a:off x="8532706" y="1219199"/>
            <a:ext cx="1710280" cy="12175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Picture 9" descr="Picture 9"/>
          <p:cNvPicPr>
            <a:picLocks noChangeAspect="1"/>
          </p:cNvPicPr>
          <p:nvPr/>
        </p:nvPicPr>
        <p:blipFill>
          <a:blip r:embed="rId6">
            <a:extLst/>
          </a:blip>
          <a:srcRect l="0" t="0" r="0" b="23320"/>
          <a:stretch>
            <a:fillRect/>
          </a:stretch>
        </p:blipFill>
        <p:spPr>
          <a:xfrm>
            <a:off x="9182945" y="7721600"/>
            <a:ext cx="1059984" cy="812800"/>
          </a:xfrm>
          <a:prstGeom prst="rect">
            <a:avLst/>
          </a:prstGeom>
          <a:ln w="12700">
            <a:miter lim="400000"/>
          </a:ln>
        </p:spPr>
      </p:pic>
      <p:sp>
        <p:nvSpPr>
          <p:cNvPr id="122" name="Rectangle 13"/>
          <p:cNvSpPr/>
          <p:nvPr/>
        </p:nvSpPr>
        <p:spPr>
          <a:xfrm>
            <a:off x="11133666" y="1219199"/>
            <a:ext cx="731521" cy="1219201"/>
          </a:xfrm>
          <a:prstGeom prst="rect">
            <a:avLst/>
          </a:prstGeom>
          <a:solidFill>
            <a:srgbClr val="ACD433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p:spPr>
        <p:txBody>
          <a:bodyPr lIns="48767" tIns="48767" rIns="48767" bIns="48767"/>
          <a:lstStyle/>
          <a:p>
            <a:pPr algn="l"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123" name="タイトルテキスト"/>
          <p:cNvSpPr txBox="1"/>
          <p:nvPr>
            <p:ph type="title"/>
          </p:nvPr>
        </p:nvSpPr>
        <p:spPr>
          <a:xfrm>
            <a:off x="689184" y="1702099"/>
            <a:ext cx="10031706" cy="1493899"/>
          </a:xfrm>
          <a:prstGeom prst="rect">
            <a:avLst/>
          </a:prstGeom>
        </p:spPr>
        <p:txBody>
          <a:bodyPr lIns="48767" tIns="48767" rIns="48767" bIns="48767" anchor="t"/>
          <a:lstStyle>
            <a:lvl1pPr algn="l" defTabSz="650240">
              <a:defRPr sz="5800">
                <a:solidFill>
                  <a:srgbClr val="EBEBEB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124" name="本文レベル1…"/>
          <p:cNvSpPr txBox="1"/>
          <p:nvPr>
            <p:ph type="body" sz="half" idx="1"/>
          </p:nvPr>
        </p:nvSpPr>
        <p:spPr>
          <a:xfrm>
            <a:off x="1176865" y="3408979"/>
            <a:ext cx="9542979" cy="4475181"/>
          </a:xfrm>
          <a:prstGeom prst="rect">
            <a:avLst/>
          </a:prstGeom>
        </p:spPr>
        <p:txBody>
          <a:bodyPr lIns="48767" tIns="48767" rIns="48767" bIns="48767" anchor="t"/>
          <a:lstStyle>
            <a:lvl1pPr marL="480059" indent="-480059" defTabSz="650240">
              <a:spcBef>
                <a:spcPts val="1400"/>
              </a:spcBef>
              <a:buClr>
                <a:srgbClr val="ACD433"/>
              </a:buClr>
              <a:buSzPct val="80000"/>
              <a:buChar char=""/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01700" defTabSz="650240">
              <a:spcBef>
                <a:spcPts val="1400"/>
              </a:spcBef>
              <a:buClr>
                <a:srgbClr val="ACD433"/>
              </a:buClr>
              <a:buSzPct val="80000"/>
              <a:buChar char=""/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14450" indent="-400050" defTabSz="650240">
              <a:spcBef>
                <a:spcPts val="1400"/>
              </a:spcBef>
              <a:buClr>
                <a:srgbClr val="ACD433"/>
              </a:buClr>
              <a:buSzPct val="80000"/>
              <a:buChar char=""/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indent="-457200" defTabSz="650240">
              <a:spcBef>
                <a:spcPts val="1400"/>
              </a:spcBef>
              <a:buClr>
                <a:srgbClr val="ACD433"/>
              </a:buClr>
              <a:buSzPct val="80000"/>
              <a:buChar char=""/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indent="-457200" defTabSz="650240">
              <a:spcBef>
                <a:spcPts val="1400"/>
              </a:spcBef>
              <a:buClr>
                <a:srgbClr val="ACD433"/>
              </a:buClr>
              <a:buSzPct val="80000"/>
              <a:buChar char=""/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25" name="スライド番号"/>
          <p:cNvSpPr txBox="1"/>
          <p:nvPr>
            <p:ph type="sldNum" sz="quarter" idx="2"/>
          </p:nvPr>
        </p:nvSpPr>
        <p:spPr>
          <a:xfrm>
            <a:off x="11167174" y="1671774"/>
            <a:ext cx="645150" cy="681737"/>
          </a:xfrm>
          <a:prstGeom prst="rect">
            <a:avLst/>
          </a:prstGeom>
        </p:spPr>
        <p:txBody>
          <a:bodyPr lIns="48767" tIns="48767" rIns="48767" bIns="48767" anchor="b"/>
          <a:lstStyle>
            <a:lvl1pPr defTabSz="1300480">
              <a:defRPr sz="3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とコンテンツ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rcRect l="3613" t="0" r="0" b="0"/>
          <a:stretch>
            <a:fillRect/>
          </a:stretch>
        </p:blipFill>
        <p:spPr>
          <a:xfrm>
            <a:off x="-1" y="4066863"/>
            <a:ext cx="4306147" cy="44675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Picture 6" descr="Picture 6"/>
          <p:cNvPicPr>
            <a:picLocks noChangeAspect="1"/>
          </p:cNvPicPr>
          <p:nvPr/>
        </p:nvPicPr>
        <p:blipFill>
          <a:blip r:embed="rId4">
            <a:extLst/>
          </a:blip>
          <a:srcRect l="35640" t="0" r="0" b="0"/>
          <a:stretch>
            <a:fillRect/>
          </a:stretch>
        </p:blipFill>
        <p:spPr>
          <a:xfrm>
            <a:off x="-1" y="4304369"/>
            <a:ext cx="1623907" cy="2523151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Oval 15"/>
          <p:cNvSpPr/>
          <p:nvPr/>
        </p:nvSpPr>
        <p:spPr>
          <a:xfrm>
            <a:off x="9182945" y="3007359"/>
            <a:ext cx="3007361" cy="3007362"/>
          </a:xfrm>
          <a:prstGeom prst="ellipse">
            <a:avLst/>
          </a:prstGeom>
          <a:gradFill>
            <a:gsLst>
              <a:gs pos="0">
                <a:srgbClr val="7AC4F0">
                  <a:alpha val="7000"/>
                </a:srgbClr>
              </a:gs>
              <a:gs pos="36000">
                <a:srgbClr val="7AC4F0">
                  <a:alpha val="6000"/>
                </a:srgbClr>
              </a:gs>
              <a:gs pos="69000">
                <a:srgbClr val="7AC4F0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8767" tIns="48767" rIns="48767" bIns="48767"/>
          <a:lstStyle/>
          <a:p>
            <a:pPr algn="l"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135" name="Picture 8" descr="Picture 8"/>
          <p:cNvPicPr>
            <a:picLocks noChangeAspect="1"/>
          </p:cNvPicPr>
          <p:nvPr/>
        </p:nvPicPr>
        <p:blipFill>
          <a:blip r:embed="rId5">
            <a:extLst/>
          </a:blip>
          <a:srcRect l="0" t="28812" r="0" b="0"/>
          <a:stretch>
            <a:fillRect/>
          </a:stretch>
        </p:blipFill>
        <p:spPr>
          <a:xfrm>
            <a:off x="8532706" y="1219199"/>
            <a:ext cx="1710280" cy="12175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Picture 9" descr="Picture 9"/>
          <p:cNvPicPr>
            <a:picLocks noChangeAspect="1"/>
          </p:cNvPicPr>
          <p:nvPr/>
        </p:nvPicPr>
        <p:blipFill>
          <a:blip r:embed="rId6">
            <a:extLst/>
          </a:blip>
          <a:srcRect l="0" t="0" r="0" b="23320"/>
          <a:stretch>
            <a:fillRect/>
          </a:stretch>
        </p:blipFill>
        <p:spPr>
          <a:xfrm>
            <a:off x="9182945" y="7721600"/>
            <a:ext cx="1059984" cy="812800"/>
          </a:xfrm>
          <a:prstGeom prst="rect">
            <a:avLst/>
          </a:prstGeom>
          <a:ln w="12700">
            <a:miter lim="400000"/>
          </a:ln>
        </p:spPr>
      </p:pic>
      <p:sp>
        <p:nvSpPr>
          <p:cNvPr id="137" name="Rectangle 13"/>
          <p:cNvSpPr/>
          <p:nvPr/>
        </p:nvSpPr>
        <p:spPr>
          <a:xfrm>
            <a:off x="11133666" y="1219199"/>
            <a:ext cx="731521" cy="1219201"/>
          </a:xfrm>
          <a:prstGeom prst="rect">
            <a:avLst/>
          </a:prstGeom>
          <a:solidFill>
            <a:srgbClr val="ACD433"/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45000"/>
              </a:srgbClr>
            </a:outerShdw>
          </a:effectLst>
        </p:spPr>
        <p:txBody>
          <a:bodyPr lIns="48767" tIns="48767" rIns="48767" bIns="48767"/>
          <a:lstStyle/>
          <a:p>
            <a:pPr algn="l"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138" name="タイトルテキスト"/>
          <p:cNvSpPr txBox="1"/>
          <p:nvPr>
            <p:ph type="title"/>
          </p:nvPr>
        </p:nvSpPr>
        <p:spPr>
          <a:xfrm>
            <a:off x="689184" y="1702099"/>
            <a:ext cx="10031706" cy="1493899"/>
          </a:xfrm>
          <a:prstGeom prst="rect">
            <a:avLst/>
          </a:prstGeom>
        </p:spPr>
        <p:txBody>
          <a:bodyPr lIns="48767" tIns="48767" rIns="48767" bIns="48767" anchor="t"/>
          <a:lstStyle>
            <a:lvl1pPr algn="l" defTabSz="650240">
              <a:defRPr sz="5800">
                <a:solidFill>
                  <a:srgbClr val="EBEBEB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139" name="本文レベル1…"/>
          <p:cNvSpPr txBox="1"/>
          <p:nvPr>
            <p:ph type="body" sz="half" idx="1"/>
          </p:nvPr>
        </p:nvSpPr>
        <p:spPr>
          <a:xfrm>
            <a:off x="1176865" y="3408979"/>
            <a:ext cx="9542979" cy="4475181"/>
          </a:xfrm>
          <a:prstGeom prst="rect">
            <a:avLst/>
          </a:prstGeom>
        </p:spPr>
        <p:txBody>
          <a:bodyPr lIns="48767" tIns="48767" rIns="48767" bIns="48767" anchor="t"/>
          <a:lstStyle>
            <a:lvl1pPr marL="480059" indent="-480059" defTabSz="650240">
              <a:spcBef>
                <a:spcPts val="1400"/>
              </a:spcBef>
              <a:buClr>
                <a:srgbClr val="ACD433"/>
              </a:buClr>
              <a:buSzPct val="80000"/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01700" defTabSz="650240">
              <a:spcBef>
                <a:spcPts val="1400"/>
              </a:spcBef>
              <a:buClr>
                <a:srgbClr val="ACD433"/>
              </a:buClr>
              <a:buSzPct val="80000"/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14450" indent="-400050" defTabSz="650240">
              <a:spcBef>
                <a:spcPts val="1400"/>
              </a:spcBef>
              <a:buClr>
                <a:srgbClr val="ACD433"/>
              </a:buClr>
              <a:buSzPct val="80000"/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indent="-457200" defTabSz="650240">
              <a:spcBef>
                <a:spcPts val="1400"/>
              </a:spcBef>
              <a:buClr>
                <a:srgbClr val="ACD433"/>
              </a:buClr>
              <a:buSzPct val="80000"/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indent="-457200" defTabSz="650240">
              <a:spcBef>
                <a:spcPts val="1400"/>
              </a:spcBef>
              <a:buClr>
                <a:srgbClr val="ACD433"/>
              </a:buClr>
              <a:buSzPct val="80000"/>
              <a:defRPr sz="2800">
                <a:latin typeface="Century Gothic"/>
                <a:ea typeface="Century Gothic"/>
                <a:cs typeface="Century Gothic"/>
                <a:sym typeface="Century Gothic"/>
              </a:defRPr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40" name="スライド番号"/>
          <p:cNvSpPr txBox="1"/>
          <p:nvPr>
            <p:ph type="sldNum" sz="quarter" idx="2"/>
          </p:nvPr>
        </p:nvSpPr>
        <p:spPr>
          <a:xfrm>
            <a:off x="11167174" y="1671774"/>
            <a:ext cx="645150" cy="681737"/>
          </a:xfrm>
          <a:prstGeom prst="rect">
            <a:avLst/>
          </a:prstGeom>
        </p:spPr>
        <p:txBody>
          <a:bodyPr lIns="48767" tIns="48767" rIns="48767" bIns="48767" anchor="b"/>
          <a:lstStyle>
            <a:lvl1pPr defTabSz="1300480">
              <a:defRPr sz="38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横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イメージ"/>
          <p:cNvSpPr/>
          <p:nvPr>
            <p:ph type="pic" idx="13"/>
          </p:nvPr>
        </p:nvSpPr>
        <p:spPr>
          <a:xfrm>
            <a:off x="-647700" y="508000"/>
            <a:ext cx="12369801" cy="61425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タイトルテキスト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22" name="本文レベル1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中央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タイトルテキスト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3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縦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イメージ"/>
          <p:cNvSpPr/>
          <p:nvPr>
            <p:ph type="pic" idx="13"/>
          </p:nvPr>
        </p:nvSpPr>
        <p:spPr>
          <a:xfrm>
            <a:off x="2451058" y="-138499"/>
            <a:ext cx="13525502" cy="901700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タイトルテキスト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40" name="本文レベル1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49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57" name="本文レベル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5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イメージ"/>
          <p:cNvSpPr/>
          <p:nvPr>
            <p:ph type="pic" idx="13"/>
          </p:nvPr>
        </p:nvSpPr>
        <p:spPr>
          <a:xfrm>
            <a:off x="4473575" y="2032000"/>
            <a:ext cx="10287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67" name="本文レベル1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buClrTx/>
              <a:defRPr sz="2800"/>
            </a:lvl1pPr>
            <a:lvl2pPr marL="685800" indent="-342900">
              <a:spcBef>
                <a:spcPts val="3200"/>
              </a:spcBef>
              <a:buClrTx/>
              <a:defRPr sz="2800"/>
            </a:lvl2pPr>
            <a:lvl3pPr marL="1028700" indent="-342900">
              <a:spcBef>
                <a:spcPts val="3200"/>
              </a:spcBef>
              <a:buClrTx/>
              <a:defRPr sz="2800"/>
            </a:lvl3pPr>
            <a:lvl4pPr marL="1371600" indent="-342900">
              <a:spcBef>
                <a:spcPts val="3200"/>
              </a:spcBef>
              <a:buClrTx/>
              <a:defRPr sz="2800"/>
            </a:lvl4pPr>
            <a:lvl5pPr marL="1714500" indent="-342900">
              <a:spcBef>
                <a:spcPts val="3200"/>
              </a:spcBef>
              <a:buClrTx/>
              <a:defRPr sz="28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6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本文レベル1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6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3点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イメージ"/>
          <p:cNvSpPr/>
          <p:nvPr>
            <p:ph type="pic" sz="quarter" idx="13"/>
          </p:nvPr>
        </p:nvSpPr>
        <p:spPr>
          <a:xfrm>
            <a:off x="6426200" y="4965700"/>
            <a:ext cx="5886450" cy="3924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イメージ"/>
          <p:cNvSpPr/>
          <p:nvPr>
            <p:ph type="pic" sz="quarter" idx="14"/>
          </p:nvPr>
        </p:nvSpPr>
        <p:spPr>
          <a:xfrm>
            <a:off x="6737350" y="639233"/>
            <a:ext cx="5880100" cy="3920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イメージ"/>
          <p:cNvSpPr/>
          <p:nvPr>
            <p:ph type="pic" idx="15"/>
          </p:nvPr>
        </p:nvSpPr>
        <p:spPr>
          <a:xfrm>
            <a:off x="-3400425" y="-127000"/>
            <a:ext cx="13525500" cy="9017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テキスト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タイトルテキスト</a:t>
            </a:r>
          </a:p>
        </p:txBody>
      </p:sp>
      <p:sp>
        <p:nvSpPr>
          <p:cNvPr id="3" name="本文レベル1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" name="スライド番号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eg"/><Relationship Id="rId3" Type="http://schemas.openxmlformats.org/officeDocument/2006/relationships/audio" Target="../media/media2.mp3"/><Relationship Id="rId4" Type="http://schemas.microsoft.com/office/2007/relationships/media" Target="../media/media2.mp3"/><Relationship Id="rId5" Type="http://schemas.openxmlformats.org/officeDocument/2006/relationships/image" Target="../media/image9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eg"/><Relationship Id="rId3" Type="http://schemas.openxmlformats.org/officeDocument/2006/relationships/audio" Target="../media/media2.mp3"/><Relationship Id="rId4" Type="http://schemas.microsoft.com/office/2007/relationships/media" Target="../media/media2.mp3"/><Relationship Id="rId5" Type="http://schemas.openxmlformats.org/officeDocument/2006/relationships/image" Target="../media/image9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eg"/><Relationship Id="rId3" Type="http://schemas.openxmlformats.org/officeDocument/2006/relationships/audio" Target="../media/media1.mp3"/><Relationship Id="rId4" Type="http://schemas.microsoft.com/office/2007/relationships/media" Target="../media/media1.mp3"/><Relationship Id="rId5" Type="http://schemas.openxmlformats.org/officeDocument/2006/relationships/image" Target="../media/image9.png"/><Relationship Id="rId6" Type="http://schemas.openxmlformats.org/officeDocument/2006/relationships/image" Target="../media/image3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2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eg"/><Relationship Id="rId3" Type="http://schemas.openxmlformats.org/officeDocument/2006/relationships/audio" Target="../media/media1.mp3"/><Relationship Id="rId4" Type="http://schemas.microsoft.com/office/2007/relationships/media" Target="../media/media1.mp3"/><Relationship Id="rId5" Type="http://schemas.openxmlformats.org/officeDocument/2006/relationships/image" Target="../media/image9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eg"/><Relationship Id="rId3" Type="http://schemas.openxmlformats.org/officeDocument/2006/relationships/audio" Target="../media/media1.mp3"/><Relationship Id="rId4" Type="http://schemas.microsoft.com/office/2007/relationships/media" Target="../media/media1.mp3"/><Relationship Id="rId5" Type="http://schemas.openxmlformats.org/officeDocument/2006/relationships/image" Target="../media/image9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eg"/><Relationship Id="rId3" Type="http://schemas.openxmlformats.org/officeDocument/2006/relationships/audio" Target="../media/media1.mp3"/><Relationship Id="rId4" Type="http://schemas.microsoft.com/office/2007/relationships/media" Target="../media/media1.mp3"/><Relationship Id="rId5" Type="http://schemas.openxmlformats.org/officeDocument/2006/relationships/image" Target="../media/image9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eg"/><Relationship Id="rId3" Type="http://schemas.openxmlformats.org/officeDocument/2006/relationships/audio" Target="../media/media2.mp3"/><Relationship Id="rId4" Type="http://schemas.microsoft.com/office/2007/relationships/media" Target="../media/media2.mp3"/><Relationship Id="rId5" Type="http://schemas.openxmlformats.org/officeDocument/2006/relationships/image" Target="../media/image9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eg"/><Relationship Id="rId3" Type="http://schemas.openxmlformats.org/officeDocument/2006/relationships/audio" Target="../media/media2.mp3"/><Relationship Id="rId4" Type="http://schemas.microsoft.com/office/2007/relationships/media" Target="../media/media2.mp3"/><Relationship Id="rId5" Type="http://schemas.openxmlformats.org/officeDocument/2006/relationships/image" Target="../media/image9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eg"/><Relationship Id="rId3" Type="http://schemas.openxmlformats.org/officeDocument/2006/relationships/audio" Target="../media/media2.mp3"/><Relationship Id="rId4" Type="http://schemas.microsoft.com/office/2007/relationships/media" Target="../media/media2.mp3"/><Relationship Id="rId5" Type="http://schemas.openxmlformats.org/officeDocument/2006/relationships/image" Target="../media/image9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58D75476-8479-4FE7-A1D6-7F9062375CBB-L0-001.png" descr="58D75476-8479-4FE7-A1D6-7F9062375CBB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707438" y="55593"/>
            <a:ext cx="5589924" cy="95223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タイトル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rPr>
                <a:latin typeface="Helvetica"/>
                <a:ea typeface="Helvetica"/>
                <a:cs typeface="Helvetica"/>
                <a:sym typeface="Helvetica"/>
              </a:rPr>
              <a:t>このタッチは</a:t>
            </a:r>
            <a:r>
              <a:t>○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・</a:t>
            </a:r>
            <a:r>
              <a:t>×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？</a:t>
            </a:r>
          </a:p>
        </p:txBody>
      </p:sp>
      <p:pic>
        <p:nvPicPr>
          <p:cNvPr id="200" name="コンテンツ プレースホルダー 2" descr="コンテンツ プレースホルダー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8040" y="2385609"/>
            <a:ext cx="8198389" cy="6148792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乗算記号 5"/>
          <p:cNvSpPr/>
          <p:nvPr/>
        </p:nvSpPr>
        <p:spPr>
          <a:xfrm>
            <a:off x="4079370" y="5509652"/>
            <a:ext cx="3251332" cy="27608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5741"/>
                </a:moveTo>
                <a:lnTo>
                  <a:pt x="3659" y="0"/>
                </a:lnTo>
                <a:lnTo>
                  <a:pt x="10800" y="6312"/>
                </a:lnTo>
                <a:lnTo>
                  <a:pt x="17941" y="0"/>
                </a:lnTo>
                <a:lnTo>
                  <a:pt x="21600" y="5741"/>
                </a:lnTo>
                <a:lnTo>
                  <a:pt x="15877" y="10800"/>
                </a:lnTo>
                <a:lnTo>
                  <a:pt x="21600" y="15859"/>
                </a:lnTo>
                <a:lnTo>
                  <a:pt x="17941" y="21600"/>
                </a:lnTo>
                <a:lnTo>
                  <a:pt x="10800" y="15288"/>
                </a:lnTo>
                <a:lnTo>
                  <a:pt x="3659" y="21600"/>
                </a:lnTo>
                <a:lnTo>
                  <a:pt x="0" y="15859"/>
                </a:lnTo>
                <a:lnTo>
                  <a:pt x="5723" y="108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8767" tIns="48767" rIns="48767" bIns="48767" anchor="ctr"/>
          <a:lstStyle/>
          <a:p>
            <a:pPr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202" name="BB0032E8" descr="BB0032E8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0460963" y="5126567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mediacall" nodeType="after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37550" fill="hold"/>
                                        <p:tgtEl>
                                          <p:spTgt spid="2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202"/>
                </p:tgtEl>
              </p:cMediaNode>
            </p:audio>
          </p:childTnLst>
        </p:cTn>
      </p:par>
    </p:tnLst>
    <p:bldLst>
      <p:bldP build="whole" bldLvl="1" animBg="1" rev="0" advAuto="0" spid="20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タイトル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rPr>
                <a:latin typeface="Helvetica"/>
                <a:ea typeface="Helvetica"/>
                <a:cs typeface="Helvetica"/>
                <a:sym typeface="Helvetica"/>
              </a:rPr>
              <a:t>このタッチは</a:t>
            </a:r>
            <a:r>
              <a:t>○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・</a:t>
            </a:r>
            <a:r>
              <a:t>×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？</a:t>
            </a:r>
          </a:p>
        </p:txBody>
      </p:sp>
      <p:pic>
        <p:nvPicPr>
          <p:cNvPr id="205" name="コンテンツ プレースホルダー 2" descr="コンテンツ プレースホルダー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71936" y="2362867"/>
            <a:ext cx="8154816" cy="6116112"/>
          </a:xfrm>
          <a:prstGeom prst="rect">
            <a:avLst/>
          </a:prstGeom>
          <a:ln w="12700">
            <a:miter lim="400000"/>
          </a:ln>
        </p:spPr>
      </p:pic>
      <p:sp>
        <p:nvSpPr>
          <p:cNvPr id="206" name="乗算記号 5"/>
          <p:cNvSpPr/>
          <p:nvPr/>
        </p:nvSpPr>
        <p:spPr>
          <a:xfrm>
            <a:off x="4182097" y="5620259"/>
            <a:ext cx="3251332" cy="27608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5741"/>
                </a:moveTo>
                <a:lnTo>
                  <a:pt x="3659" y="0"/>
                </a:lnTo>
                <a:lnTo>
                  <a:pt x="10800" y="6312"/>
                </a:lnTo>
                <a:lnTo>
                  <a:pt x="17941" y="0"/>
                </a:lnTo>
                <a:lnTo>
                  <a:pt x="21600" y="5741"/>
                </a:lnTo>
                <a:lnTo>
                  <a:pt x="15877" y="10800"/>
                </a:lnTo>
                <a:lnTo>
                  <a:pt x="21600" y="15859"/>
                </a:lnTo>
                <a:lnTo>
                  <a:pt x="17941" y="21600"/>
                </a:lnTo>
                <a:lnTo>
                  <a:pt x="10800" y="15288"/>
                </a:lnTo>
                <a:lnTo>
                  <a:pt x="3659" y="21600"/>
                </a:lnTo>
                <a:lnTo>
                  <a:pt x="0" y="15859"/>
                </a:lnTo>
                <a:lnTo>
                  <a:pt x="5723" y="108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8767" tIns="48767" rIns="48767" bIns="48767" anchor="ctr"/>
          <a:lstStyle/>
          <a:p>
            <a:pPr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207" name="BB0032E8" descr="BB0032E8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0460963" y="5126567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mediacall" nodeType="after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37550" fill="hold"/>
                                        <p:tgtEl>
                                          <p:spTgt spid="2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207"/>
                </p:tgtEl>
              </p:cMediaNode>
            </p:audio>
          </p:childTnLst>
        </p:cTn>
      </p:par>
    </p:tnLst>
    <p:bldLst>
      <p:bldP build="whole" bldLvl="1" animBg="1" rev="0" advAuto="0" spid="20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タイトル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rPr>
                <a:latin typeface="Helvetica"/>
                <a:ea typeface="Helvetica"/>
                <a:cs typeface="Helvetica"/>
                <a:sym typeface="Helvetica"/>
              </a:rPr>
              <a:t>このタッチは</a:t>
            </a:r>
            <a:r>
              <a:t>○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・</a:t>
            </a:r>
            <a:r>
              <a:t>×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？</a:t>
            </a:r>
          </a:p>
        </p:txBody>
      </p:sp>
      <p:pic>
        <p:nvPicPr>
          <p:cNvPr id="210" name="コンテンツ プレースホルダー 2" descr="コンテンツ プレースホルダー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8492" y="2407497"/>
            <a:ext cx="6133781" cy="4600337"/>
          </a:xfrm>
          <a:prstGeom prst="rect">
            <a:avLst/>
          </a:prstGeom>
          <a:ln w="12700">
            <a:miter lim="400000"/>
          </a:ln>
        </p:spPr>
      </p:pic>
      <p:sp>
        <p:nvSpPr>
          <p:cNvPr id="211" name="ドーナツ 5"/>
          <p:cNvSpPr/>
          <p:nvPr/>
        </p:nvSpPr>
        <p:spPr>
          <a:xfrm>
            <a:off x="1963062" y="2287990"/>
            <a:ext cx="3068067" cy="2740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496" y="10800"/>
                </a:moveTo>
                <a:cubicBezTo>
                  <a:pt x="2496" y="15221"/>
                  <a:pt x="6214" y="18805"/>
                  <a:pt x="10800" y="18805"/>
                </a:cubicBezTo>
                <a:cubicBezTo>
                  <a:pt x="15386" y="18805"/>
                  <a:pt x="19104" y="15221"/>
                  <a:pt x="19104" y="10800"/>
                </a:cubicBezTo>
                <a:cubicBezTo>
                  <a:pt x="19104" y="6379"/>
                  <a:pt x="15386" y="2795"/>
                  <a:pt x="10800" y="2795"/>
                </a:cubicBezTo>
                <a:cubicBezTo>
                  <a:pt x="6214" y="2795"/>
                  <a:pt x="2496" y="6379"/>
                  <a:pt x="2496" y="10800"/>
                </a:cubicBez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8767" tIns="48767" rIns="48767" bIns="48767" anchor="ctr"/>
          <a:lstStyle/>
          <a:p>
            <a:pPr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212" name="F7E49EC8" descr="F7E49EC8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0827173" y="4170680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" name="コンテンツ プレースホルダー 2" descr="コンテンツ プレースホルダー 2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685202" y="2447958"/>
            <a:ext cx="5881618" cy="4411215"/>
          </a:xfrm>
          <a:prstGeom prst="rect">
            <a:avLst/>
          </a:prstGeom>
          <a:ln w="12700">
            <a:miter lim="400000"/>
          </a:ln>
        </p:spPr>
      </p:pic>
      <p:sp>
        <p:nvSpPr>
          <p:cNvPr id="214" name="ドーナツ 5"/>
          <p:cNvSpPr/>
          <p:nvPr/>
        </p:nvSpPr>
        <p:spPr>
          <a:xfrm>
            <a:off x="7869045" y="4789890"/>
            <a:ext cx="3157711" cy="28800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496" y="10800"/>
                </a:moveTo>
                <a:cubicBezTo>
                  <a:pt x="2496" y="15221"/>
                  <a:pt x="6214" y="18805"/>
                  <a:pt x="10800" y="18805"/>
                </a:cubicBezTo>
                <a:cubicBezTo>
                  <a:pt x="15386" y="18805"/>
                  <a:pt x="19104" y="15221"/>
                  <a:pt x="19104" y="10800"/>
                </a:cubicBezTo>
                <a:cubicBezTo>
                  <a:pt x="19104" y="6379"/>
                  <a:pt x="15386" y="2795"/>
                  <a:pt x="10800" y="2795"/>
                </a:cubicBezTo>
                <a:cubicBezTo>
                  <a:pt x="6214" y="2795"/>
                  <a:pt x="2496" y="6379"/>
                  <a:pt x="2496" y="10800"/>
                </a:cubicBez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8767" tIns="48767" rIns="48767" bIns="48767" anchor="ctr"/>
          <a:lstStyle/>
          <a:p>
            <a:pPr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mediacall" nodeType="after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37550" fill="hold"/>
                                        <p:tgtEl>
                                          <p:spTgt spid="2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8" presetID="2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5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16" fill="hold" display="0">
                  <p:stCondLst>
                    <p:cond delay="indefinite"/>
                  </p:stCondLst>
                </p:cTn>
                <p:tgtEl>
                  <p:spTgt spid="212"/>
                </p:tgtEl>
              </p:cMediaNode>
            </p:audio>
          </p:childTnLst>
        </p:cTn>
      </p:par>
    </p:tnLst>
    <p:bldLst>
      <p:bldP build="whole" bldLvl="1" animBg="1" rev="0" advAuto="0" spid="214" grpId="3"/>
      <p:bldP build="whole" bldLvl="1" animBg="1" rev="0" advAuto="0" spid="21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あいさつ"/>
          <p:cNvSpPr txBox="1"/>
          <p:nvPr/>
        </p:nvSpPr>
        <p:spPr>
          <a:xfrm>
            <a:off x="5329266" y="8680478"/>
            <a:ext cx="316230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solidFill>
                  <a:schemeClr val="accent4">
                    <a:hueOff val="-624705"/>
                    <a:lumOff val="1372"/>
                  </a:schemeClr>
                </a:solidFill>
              </a:defRPr>
            </a:lvl1pPr>
          </a:lstStyle>
          <a:p>
            <a:pPr/>
            <a:r>
              <a:t>あいさつ</a:t>
            </a:r>
          </a:p>
        </p:txBody>
      </p:sp>
      <p:pic>
        <p:nvPicPr>
          <p:cNvPr id="217" name="407DECFB-6752-4ACA-9199-406E92CFE0C2-L0-001.png" descr="407DECFB-6752-4ACA-9199-406E92CFE0C2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13270" y="8566644"/>
            <a:ext cx="811707" cy="10912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6" dur="1500" fill="hold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Class="exit" nodeType="after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10" dur="1500" fill="hold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6" grpId="1"/>
      <p:bldP build="whole" bldLvl="1" animBg="1" rev="0" advAuto="0" spid="217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407DECFB-6752-4ACA-9199-406E92CFE0C2-L0-001.png" descr="407DECFB-6752-4ACA-9199-406E92CFE0C2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6803" y="189301"/>
            <a:ext cx="687349" cy="924079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あいさつ"/>
          <p:cNvSpPr txBox="1"/>
          <p:nvPr/>
        </p:nvSpPr>
        <p:spPr>
          <a:xfrm>
            <a:off x="5457928" y="219541"/>
            <a:ext cx="316230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solidFill>
                  <a:schemeClr val="accent4">
                    <a:hueOff val="-624705"/>
                    <a:lumOff val="1372"/>
                  </a:schemeClr>
                </a:solidFill>
              </a:defRPr>
            </a:lvl1pPr>
          </a:lstStyle>
          <a:p>
            <a:pPr/>
            <a:r>
              <a:t>あいさつ</a:t>
            </a:r>
          </a:p>
        </p:txBody>
      </p:sp>
      <p:sp>
        <p:nvSpPr>
          <p:cNvPr id="153" name="リラクゼーション"/>
          <p:cNvSpPr txBox="1"/>
          <p:nvPr/>
        </p:nvSpPr>
        <p:spPr>
          <a:xfrm>
            <a:off x="3933928" y="5874794"/>
            <a:ext cx="621030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pPr/>
            <a:r>
              <a:t>リラクゼーション</a:t>
            </a:r>
          </a:p>
        </p:txBody>
      </p:sp>
      <p:sp>
        <p:nvSpPr>
          <p:cNvPr id="154" name="あいさつ"/>
          <p:cNvSpPr txBox="1"/>
          <p:nvPr/>
        </p:nvSpPr>
        <p:spPr>
          <a:xfrm>
            <a:off x="5329266" y="8680478"/>
            <a:ext cx="316230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pPr/>
            <a:r>
              <a:t>あいさつ</a:t>
            </a:r>
          </a:p>
        </p:txBody>
      </p:sp>
      <p:pic>
        <p:nvPicPr>
          <p:cNvPr id="155" name="407DECFB-6752-4ACA-9199-406E92CFE0C2-L0-001.png" descr="407DECFB-6752-4ACA-9199-406E92CFE0C2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13270" y="8566644"/>
            <a:ext cx="811707" cy="1091268"/>
          </a:xfrm>
          <a:prstGeom prst="rect">
            <a:avLst/>
          </a:prstGeom>
          <a:ln w="12700">
            <a:miter lim="400000"/>
          </a:ln>
        </p:spPr>
      </p:pic>
      <p:sp>
        <p:nvSpPr>
          <p:cNvPr id="156" name="ふりかえり"/>
          <p:cNvSpPr txBox="1"/>
          <p:nvPr/>
        </p:nvSpPr>
        <p:spPr>
          <a:xfrm>
            <a:off x="5092168" y="7316295"/>
            <a:ext cx="389382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pPr/>
            <a:r>
              <a:t>ふりかえり</a:t>
            </a:r>
          </a:p>
        </p:txBody>
      </p:sp>
      <p:pic>
        <p:nvPicPr>
          <p:cNvPr id="157" name="076F1D80-4681-437B-9CB5-9FFC777C7E50-L0-001.png" descr="076F1D80-4681-437B-9CB5-9FFC777C7E50-L0-0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4426" y="5678669"/>
            <a:ext cx="1264607" cy="1399288"/>
          </a:xfrm>
          <a:prstGeom prst="rect">
            <a:avLst/>
          </a:prstGeom>
          <a:ln w="12700">
            <a:miter lim="400000"/>
          </a:ln>
        </p:spPr>
      </p:pic>
      <p:sp>
        <p:nvSpPr>
          <p:cNvPr id="158" name="いいたっち"/>
          <p:cNvSpPr txBox="1"/>
          <p:nvPr/>
        </p:nvSpPr>
        <p:spPr>
          <a:xfrm>
            <a:off x="4948266" y="2857500"/>
            <a:ext cx="392430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pPr/>
            <a:r>
              <a:t>いいたっち</a:t>
            </a:r>
          </a:p>
        </p:txBody>
      </p:sp>
      <p:pic>
        <p:nvPicPr>
          <p:cNvPr id="159" name="コンテンツ プレースホルダー 2" descr="コンテンツ プレースホルダー 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99440" y="2688522"/>
            <a:ext cx="1602074" cy="120155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6" dur="1000" fill="hold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Class="exit" nodeType="after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10" dur="1500" fill="hold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52" grpId="1"/>
      <p:bldP build="whole" bldLvl="1" animBg="1" rev="0" advAuto="0" spid="151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リラクゼーション"/>
          <p:cNvSpPr txBox="1"/>
          <p:nvPr/>
        </p:nvSpPr>
        <p:spPr>
          <a:xfrm>
            <a:off x="3933928" y="5874794"/>
            <a:ext cx="621030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pPr/>
            <a:r>
              <a:t>リラクゼーション</a:t>
            </a:r>
          </a:p>
        </p:txBody>
      </p:sp>
      <p:sp>
        <p:nvSpPr>
          <p:cNvPr id="162" name="あいさつ"/>
          <p:cNvSpPr txBox="1"/>
          <p:nvPr/>
        </p:nvSpPr>
        <p:spPr>
          <a:xfrm>
            <a:off x="5329266" y="8680478"/>
            <a:ext cx="316230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pPr/>
            <a:r>
              <a:t>あいさつ</a:t>
            </a:r>
          </a:p>
        </p:txBody>
      </p:sp>
      <p:pic>
        <p:nvPicPr>
          <p:cNvPr id="163" name="407DECFB-6752-4ACA-9199-406E92CFE0C2-L0-001.png" descr="407DECFB-6752-4ACA-9199-406E92CFE0C2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13270" y="8566644"/>
            <a:ext cx="811707" cy="1091268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ふりかえり"/>
          <p:cNvSpPr txBox="1"/>
          <p:nvPr/>
        </p:nvSpPr>
        <p:spPr>
          <a:xfrm>
            <a:off x="5092168" y="7316295"/>
            <a:ext cx="389382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pPr/>
            <a:r>
              <a:t>ふりかえり</a:t>
            </a:r>
          </a:p>
        </p:txBody>
      </p:sp>
      <p:pic>
        <p:nvPicPr>
          <p:cNvPr id="165" name="076F1D80-4681-437B-9CB5-9FFC777C7E50-L0-001.png" descr="076F1D80-4681-437B-9CB5-9FFC777C7E50-L0-0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4426" y="5678669"/>
            <a:ext cx="1264607" cy="1399288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いいたっち"/>
          <p:cNvSpPr txBox="1"/>
          <p:nvPr/>
        </p:nvSpPr>
        <p:spPr>
          <a:xfrm>
            <a:off x="4948266" y="1727200"/>
            <a:ext cx="3924301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solidFill>
                  <a:schemeClr val="accent4">
                    <a:hueOff val="-624705"/>
                    <a:lumOff val="1372"/>
                  </a:schemeClr>
                </a:solidFill>
              </a:defRPr>
            </a:lvl1pPr>
          </a:lstStyle>
          <a:p>
            <a:pPr/>
            <a:r>
              <a:t>いいたっち</a:t>
            </a:r>
          </a:p>
        </p:txBody>
      </p:sp>
      <p:pic>
        <p:nvPicPr>
          <p:cNvPr id="167" name="コンテンツ プレースホルダー 2" descr="コンテンツ プレースホルダー 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99440" y="1431222"/>
            <a:ext cx="1940741" cy="145555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タイトル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rPr>
                <a:latin typeface="Helvetica"/>
                <a:ea typeface="Helvetica"/>
                <a:cs typeface="Helvetica"/>
                <a:sym typeface="Helvetica"/>
              </a:rPr>
              <a:t>このタッチは</a:t>
            </a:r>
            <a:r>
              <a:t>○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・</a:t>
            </a:r>
            <a:r>
              <a:t>×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？</a:t>
            </a:r>
          </a:p>
        </p:txBody>
      </p:sp>
      <p:pic>
        <p:nvPicPr>
          <p:cNvPr id="170" name="コンテンツ プレースホルダー 2" descr="コンテンツ プレースホルダー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98592" y="2355444"/>
            <a:ext cx="8138056" cy="6103542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ドーナツ 5"/>
          <p:cNvSpPr/>
          <p:nvPr/>
        </p:nvSpPr>
        <p:spPr>
          <a:xfrm>
            <a:off x="4414645" y="4929590"/>
            <a:ext cx="3068067" cy="2740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496" y="10800"/>
                </a:moveTo>
                <a:cubicBezTo>
                  <a:pt x="2496" y="15221"/>
                  <a:pt x="6214" y="18805"/>
                  <a:pt x="10800" y="18805"/>
                </a:cubicBezTo>
                <a:cubicBezTo>
                  <a:pt x="15386" y="18805"/>
                  <a:pt x="19104" y="15221"/>
                  <a:pt x="19104" y="10800"/>
                </a:cubicBezTo>
                <a:cubicBezTo>
                  <a:pt x="19104" y="6379"/>
                  <a:pt x="15386" y="2795"/>
                  <a:pt x="10800" y="2795"/>
                </a:cubicBezTo>
                <a:cubicBezTo>
                  <a:pt x="6214" y="2795"/>
                  <a:pt x="2496" y="6379"/>
                  <a:pt x="2496" y="10800"/>
                </a:cubicBez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8767" tIns="48767" rIns="48767" bIns="48767" anchor="ctr"/>
          <a:lstStyle/>
          <a:p>
            <a:pPr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172" name="F7E49EC8" descr="F7E49EC8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0827173" y="4170680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mediacall" nodeType="after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37550" fill="hold"/>
                                        <p:tgtEl>
                                          <p:spTgt spid="1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172"/>
                </p:tgtEl>
              </p:cMediaNode>
            </p:audio>
          </p:childTnLst>
        </p:cTn>
      </p:par>
    </p:tnLst>
    <p:bldLst>
      <p:bldP build="whole" bldLvl="1" animBg="1" rev="0" advAuto="0" spid="17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タイトル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rPr>
                <a:latin typeface="Helvetica"/>
                <a:ea typeface="Helvetica"/>
                <a:cs typeface="Helvetica"/>
                <a:sym typeface="Helvetica"/>
              </a:rPr>
              <a:t>このタッチは</a:t>
            </a:r>
            <a:r>
              <a:t>○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・</a:t>
            </a:r>
            <a:r>
              <a:t>×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？</a:t>
            </a:r>
          </a:p>
        </p:txBody>
      </p:sp>
      <p:pic>
        <p:nvPicPr>
          <p:cNvPr id="175" name="コンテンツ プレースホルダー 2" descr="コンテンツ プレースホルダー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02102" y="2352943"/>
            <a:ext cx="8154815" cy="6116112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ドーナツ 5"/>
          <p:cNvSpPr/>
          <p:nvPr/>
        </p:nvSpPr>
        <p:spPr>
          <a:xfrm>
            <a:off x="4414645" y="4942290"/>
            <a:ext cx="3068067" cy="2740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496" y="10800"/>
                </a:moveTo>
                <a:cubicBezTo>
                  <a:pt x="2496" y="15221"/>
                  <a:pt x="6214" y="18805"/>
                  <a:pt x="10800" y="18805"/>
                </a:cubicBezTo>
                <a:cubicBezTo>
                  <a:pt x="15386" y="18805"/>
                  <a:pt x="19104" y="15221"/>
                  <a:pt x="19104" y="10800"/>
                </a:cubicBezTo>
                <a:cubicBezTo>
                  <a:pt x="19104" y="6379"/>
                  <a:pt x="15386" y="2795"/>
                  <a:pt x="10800" y="2795"/>
                </a:cubicBezTo>
                <a:cubicBezTo>
                  <a:pt x="6214" y="2795"/>
                  <a:pt x="2496" y="6379"/>
                  <a:pt x="2496" y="10800"/>
                </a:cubicBez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8767" tIns="48767" rIns="48767" bIns="48767" anchor="ctr"/>
          <a:lstStyle/>
          <a:p>
            <a:pPr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177" name="F7E49EC8" descr="F7E49EC8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0827173" y="4170680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mediacall" nodeType="after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37550" fill="hold"/>
                                        <p:tgtEl>
                                          <p:spTgt spid="1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177"/>
                </p:tgtEl>
              </p:cMediaNode>
            </p:audio>
          </p:childTnLst>
        </p:cTn>
      </p:par>
    </p:tnLst>
    <p:bldLst>
      <p:bldP build="whole" bldLvl="1" animBg="1" rev="0" advAuto="0" spid="17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タイトル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rPr>
                <a:latin typeface="Helvetica"/>
                <a:ea typeface="Helvetica"/>
                <a:cs typeface="Helvetica"/>
                <a:sym typeface="Helvetica"/>
              </a:rPr>
              <a:t>このタッチは</a:t>
            </a:r>
            <a:r>
              <a:t>○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・</a:t>
            </a:r>
            <a:r>
              <a:t>×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？</a:t>
            </a:r>
          </a:p>
        </p:txBody>
      </p:sp>
      <p:pic>
        <p:nvPicPr>
          <p:cNvPr id="180" name="コンテンツ プレースホルダー 4" descr="コンテンツ プレースホルダー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44963" y="2360351"/>
            <a:ext cx="8131512" cy="6098635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ドーナツ 6"/>
          <p:cNvSpPr/>
          <p:nvPr/>
        </p:nvSpPr>
        <p:spPr>
          <a:xfrm>
            <a:off x="4414645" y="4929590"/>
            <a:ext cx="3068067" cy="2740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496" y="10800"/>
                </a:moveTo>
                <a:cubicBezTo>
                  <a:pt x="2496" y="15221"/>
                  <a:pt x="6214" y="18805"/>
                  <a:pt x="10800" y="18805"/>
                </a:cubicBezTo>
                <a:cubicBezTo>
                  <a:pt x="15386" y="18805"/>
                  <a:pt x="19104" y="15221"/>
                  <a:pt x="19104" y="10800"/>
                </a:cubicBezTo>
                <a:cubicBezTo>
                  <a:pt x="19104" y="6379"/>
                  <a:pt x="15386" y="2795"/>
                  <a:pt x="10800" y="2795"/>
                </a:cubicBezTo>
                <a:cubicBezTo>
                  <a:pt x="6214" y="2795"/>
                  <a:pt x="2496" y="6379"/>
                  <a:pt x="2496" y="10800"/>
                </a:cubicBez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8767" tIns="48767" rIns="48767" bIns="48767" anchor="ctr"/>
          <a:lstStyle/>
          <a:p>
            <a:pPr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182" name="F7E49EC8" descr="F7E49EC8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0827173" y="4170680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mediacall" nodeType="after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37550" fill="hold"/>
                                        <p:tgtEl>
                                          <p:spTgt spid="1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182"/>
                </p:tgtEl>
              </p:cMediaNode>
            </p:audio>
          </p:childTnLst>
        </p:cTn>
      </p:par>
    </p:tnLst>
    <p:bldLst>
      <p:bldP build="whole" bldLvl="1" animBg="1" rev="0" advAuto="0" spid="18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タイトル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rPr>
                <a:latin typeface="Helvetica"/>
                <a:ea typeface="Helvetica"/>
                <a:cs typeface="Helvetica"/>
                <a:sym typeface="Helvetica"/>
              </a:rPr>
              <a:t>このタッチは</a:t>
            </a:r>
            <a:r>
              <a:t>○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・</a:t>
            </a:r>
            <a:r>
              <a:t>×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？</a:t>
            </a:r>
          </a:p>
        </p:txBody>
      </p:sp>
      <p:pic>
        <p:nvPicPr>
          <p:cNvPr id="185" name="コンテンツ プレースホルダー 5" descr="コンテンツ プレースホルダー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01378" y="2399605"/>
            <a:ext cx="7794100" cy="5845575"/>
          </a:xfrm>
          <a:prstGeom prst="rect">
            <a:avLst/>
          </a:prstGeom>
          <a:ln w="12700">
            <a:miter lim="400000"/>
          </a:ln>
        </p:spPr>
      </p:pic>
      <p:sp>
        <p:nvSpPr>
          <p:cNvPr id="186" name="乗算記号 6"/>
          <p:cNvSpPr/>
          <p:nvPr/>
        </p:nvSpPr>
        <p:spPr>
          <a:xfrm>
            <a:off x="4061434" y="4876170"/>
            <a:ext cx="3251332" cy="27608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5741"/>
                </a:moveTo>
                <a:lnTo>
                  <a:pt x="3659" y="0"/>
                </a:lnTo>
                <a:lnTo>
                  <a:pt x="10800" y="6312"/>
                </a:lnTo>
                <a:lnTo>
                  <a:pt x="17941" y="0"/>
                </a:lnTo>
                <a:lnTo>
                  <a:pt x="21600" y="5741"/>
                </a:lnTo>
                <a:lnTo>
                  <a:pt x="15877" y="10800"/>
                </a:lnTo>
                <a:lnTo>
                  <a:pt x="21600" y="15859"/>
                </a:lnTo>
                <a:lnTo>
                  <a:pt x="17941" y="21600"/>
                </a:lnTo>
                <a:lnTo>
                  <a:pt x="10800" y="15288"/>
                </a:lnTo>
                <a:lnTo>
                  <a:pt x="3659" y="21600"/>
                </a:lnTo>
                <a:lnTo>
                  <a:pt x="0" y="15859"/>
                </a:lnTo>
                <a:lnTo>
                  <a:pt x="5723" y="108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8767" tIns="48767" rIns="48767" bIns="48767" anchor="ctr"/>
          <a:lstStyle/>
          <a:p>
            <a:pPr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187" name="BB0032E8" descr="BB0032E8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0460963" y="5126567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mediacall" nodeType="after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37550" fill="hold"/>
                                        <p:tgtEl>
                                          <p:spTgt spid="1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187"/>
                </p:tgtEl>
              </p:cMediaNode>
            </p:audio>
          </p:childTnLst>
        </p:cTn>
      </p:par>
    </p:tnLst>
    <p:bldLst>
      <p:bldP build="whole" bldLvl="1" animBg="1" rev="0" advAuto="0" spid="18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タイトル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rPr>
                <a:latin typeface="Helvetica"/>
                <a:ea typeface="Helvetica"/>
                <a:cs typeface="Helvetica"/>
                <a:sym typeface="Helvetica"/>
              </a:rPr>
              <a:t>このタッチは</a:t>
            </a:r>
            <a:r>
              <a:t>○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・</a:t>
            </a:r>
            <a:r>
              <a:t>×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？</a:t>
            </a:r>
          </a:p>
        </p:txBody>
      </p:sp>
      <p:pic>
        <p:nvPicPr>
          <p:cNvPr id="190" name="コンテンツ プレースホルダー 2" descr="コンテンツ プレースホルダー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20900" y="2449047"/>
            <a:ext cx="7959623" cy="5969718"/>
          </a:xfrm>
          <a:prstGeom prst="rect">
            <a:avLst/>
          </a:prstGeom>
          <a:ln w="12700">
            <a:miter lim="400000"/>
          </a:ln>
        </p:spPr>
      </p:pic>
      <p:sp>
        <p:nvSpPr>
          <p:cNvPr id="191" name="乗算記号 5"/>
          <p:cNvSpPr/>
          <p:nvPr/>
        </p:nvSpPr>
        <p:spPr>
          <a:xfrm>
            <a:off x="4903901" y="5308547"/>
            <a:ext cx="3251332" cy="27608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5741"/>
                </a:moveTo>
                <a:lnTo>
                  <a:pt x="3659" y="0"/>
                </a:lnTo>
                <a:lnTo>
                  <a:pt x="10800" y="6312"/>
                </a:lnTo>
                <a:lnTo>
                  <a:pt x="17941" y="0"/>
                </a:lnTo>
                <a:lnTo>
                  <a:pt x="21600" y="5741"/>
                </a:lnTo>
                <a:lnTo>
                  <a:pt x="15877" y="10800"/>
                </a:lnTo>
                <a:lnTo>
                  <a:pt x="21600" y="15859"/>
                </a:lnTo>
                <a:lnTo>
                  <a:pt x="17941" y="21600"/>
                </a:lnTo>
                <a:lnTo>
                  <a:pt x="10800" y="15288"/>
                </a:lnTo>
                <a:lnTo>
                  <a:pt x="3659" y="21600"/>
                </a:lnTo>
                <a:lnTo>
                  <a:pt x="0" y="15859"/>
                </a:lnTo>
                <a:lnTo>
                  <a:pt x="5723" y="108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8767" tIns="48767" rIns="48767" bIns="48767" anchor="ctr"/>
          <a:lstStyle/>
          <a:p>
            <a:pPr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192" name="BB0032E8" descr="BB0032E8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0460963" y="5126567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mediacall" nodeType="after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37550" fill="hold"/>
                                        <p:tgtEl>
                                          <p:spTgt spid="1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192"/>
                </p:tgtEl>
              </p:cMediaNode>
            </p:audio>
          </p:childTnLst>
        </p:cTn>
      </p:par>
    </p:tnLst>
    <p:bldLst>
      <p:bldP build="whole" bldLvl="1" animBg="1" rev="0" advAuto="0" spid="19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タイトル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rPr>
                <a:latin typeface="Helvetica"/>
                <a:ea typeface="Helvetica"/>
                <a:cs typeface="Helvetica"/>
                <a:sym typeface="Helvetica"/>
              </a:rPr>
              <a:t>このタッチは</a:t>
            </a:r>
            <a:r>
              <a:t>○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・</a:t>
            </a:r>
            <a:r>
              <a:t>×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？</a:t>
            </a:r>
          </a:p>
        </p:txBody>
      </p:sp>
      <p:pic>
        <p:nvPicPr>
          <p:cNvPr id="195" name="コンテンツ プレースホルダー 2" descr="コンテンツ プレースホルダー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01549" y="2375552"/>
            <a:ext cx="8208288" cy="6156216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乗算記号 5"/>
          <p:cNvSpPr/>
          <p:nvPr/>
        </p:nvSpPr>
        <p:spPr>
          <a:xfrm>
            <a:off x="4513920" y="5037054"/>
            <a:ext cx="3251333" cy="27608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5741"/>
                </a:moveTo>
                <a:lnTo>
                  <a:pt x="3659" y="0"/>
                </a:lnTo>
                <a:lnTo>
                  <a:pt x="10800" y="6312"/>
                </a:lnTo>
                <a:lnTo>
                  <a:pt x="17941" y="0"/>
                </a:lnTo>
                <a:lnTo>
                  <a:pt x="21600" y="5741"/>
                </a:lnTo>
                <a:lnTo>
                  <a:pt x="15877" y="10800"/>
                </a:lnTo>
                <a:lnTo>
                  <a:pt x="21600" y="15859"/>
                </a:lnTo>
                <a:lnTo>
                  <a:pt x="17941" y="21600"/>
                </a:lnTo>
                <a:lnTo>
                  <a:pt x="10800" y="15288"/>
                </a:lnTo>
                <a:lnTo>
                  <a:pt x="3659" y="21600"/>
                </a:lnTo>
                <a:lnTo>
                  <a:pt x="0" y="15859"/>
                </a:lnTo>
                <a:lnTo>
                  <a:pt x="5723" y="108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8767" tIns="48767" rIns="48767" bIns="48767" anchor="ctr"/>
          <a:lstStyle/>
          <a:p>
            <a:pPr defTabSz="1300480"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197" name="BB0032E8" descr="BB0032E8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0460963" y="5126567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mediacall" nodeType="after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37550" fill="hold"/>
                                        <p:tgtEl>
                                          <p:spTgt spid="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197"/>
                </p:tgtEl>
              </p:cMediaNode>
            </p:audio>
          </p:childTnLst>
        </p:cTn>
      </p:par>
    </p:tnLst>
    <p:bldLst>
      <p:bldP build="whole" bldLvl="1" animBg="1" rev="0" advAuto="0" spid="196" grpId="1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ヒラギノ角ゴ ProN W3"/>
        <a:ea typeface="ヒラギノ角ゴ ProN W3"/>
        <a:cs typeface="ヒラギノ角ゴ ProN W3"/>
      </a:majorFont>
      <a:minorFont>
        <a:latin typeface="ヒラギノ角ゴ ProN W3"/>
        <a:ea typeface="ヒラギノ角ゴ ProN W3"/>
        <a:cs typeface="ヒラギノ角ゴ ProN W3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6"/>
            <a:ea typeface="ヒラギノ角ゴ ProN W6"/>
            <a:cs typeface="ヒラギノ角ゴ ProN W6"/>
            <a:sym typeface="ヒラギノ角ゴ ProN W6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ヒラギノ角ゴ ProN W3"/>
        <a:ea typeface="ヒラギノ角ゴ ProN W3"/>
        <a:cs typeface="ヒラギノ角ゴ ProN W3"/>
      </a:majorFont>
      <a:minorFont>
        <a:latin typeface="ヒラギノ角ゴ ProN W3"/>
        <a:ea typeface="ヒラギノ角ゴ ProN W3"/>
        <a:cs typeface="ヒラギノ角ゴ ProN W3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6"/>
            <a:ea typeface="ヒラギノ角ゴ ProN W6"/>
            <a:cs typeface="ヒラギノ角ゴ ProN W6"/>
            <a:sym typeface="ヒラギノ角ゴ ProN W6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