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.jpeg"/><Relationship Id="rId9" Type="http://schemas.openxmlformats.org/officeDocument/2006/relationships/image" Target="../media/image2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youtu.be/rbNuikVDrN4" TargetMode="External"/><Relationship Id="rId3" Type="http://schemas.openxmlformats.org/officeDocument/2006/relationships/image" Target="../media/image23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元気に学校生活をすごそう！！…"/>
          <p:cNvSpPr txBox="1"/>
          <p:nvPr>
            <p:ph type="ctrTitle"/>
          </p:nvPr>
        </p:nvSpPr>
        <p:spPr>
          <a:xfrm>
            <a:off x="1778000" y="3459065"/>
            <a:ext cx="20828000" cy="4648201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元気に学校生活をすごそう！！</a:t>
            </a:r>
          </a:p>
          <a:p>
            <a:pPr>
              <a:defRPr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ふりかえり</a:t>
            </a:r>
          </a:p>
        </p:txBody>
      </p:sp>
      <p:sp>
        <p:nvSpPr>
          <p:cNvPr id="120" name="力をあわせて…"/>
          <p:cNvSpPr txBox="1"/>
          <p:nvPr>
            <p:ph type="subTitle" sz="quarter" idx="1"/>
          </p:nvPr>
        </p:nvSpPr>
        <p:spPr>
          <a:xfrm>
            <a:off x="1778000" y="8464550"/>
            <a:ext cx="20828000" cy="1587500"/>
          </a:xfrm>
          <a:prstGeom prst="rect">
            <a:avLst/>
          </a:prstGeom>
        </p:spPr>
        <p:txBody>
          <a:bodyPr/>
          <a:lstStyle/>
          <a:p>
            <a:pPr defTabSz="709930">
              <a:defRPr sz="4644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力をあわせて</a:t>
            </a:r>
          </a:p>
          <a:p>
            <a:pPr defTabSz="709930">
              <a:defRPr sz="4644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コロナウィルスをやっつけろ！！</a:t>
            </a:r>
          </a:p>
        </p:txBody>
      </p:sp>
      <p:pic>
        <p:nvPicPr>
          <p:cNvPr id="121" name="body_punch_hand.png" descr="body_punch_han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91172" y="10288814"/>
            <a:ext cx="3034879" cy="30348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ody_punch_hand_red.png" descr="body_punch_hand_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24911" y="9545653"/>
            <a:ext cx="4318001" cy="431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pose_genki01_boy.png" descr="pose_genki01_boy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724140" y="820254"/>
            <a:ext cx="3501482" cy="3826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ose_genki02_girl.png" descr="pose_genki02_girl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8776" y="994171"/>
            <a:ext cx="3478921" cy="347892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7" name="グループ"/>
          <p:cNvGrpSpPr/>
          <p:nvPr/>
        </p:nvGrpSpPr>
        <p:grpSpPr>
          <a:xfrm>
            <a:off x="10401930" y="10409334"/>
            <a:ext cx="2884543" cy="2590640"/>
            <a:chOff x="0" y="0"/>
            <a:chExt cx="2884542" cy="2590638"/>
          </a:xfrm>
        </p:grpSpPr>
        <p:pic>
          <p:nvPicPr>
            <p:cNvPr id="125" name="virus_character.png" descr="virus_character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884543" cy="228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" name="コロナウィルス"/>
            <p:cNvSpPr txBox="1"/>
            <p:nvPr/>
          </p:nvSpPr>
          <p:spPr>
            <a:xfrm>
              <a:off x="51620" y="2108038"/>
              <a:ext cx="278130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1">
                  <a:latin typeface="BIZ UDGothic"/>
                  <a:ea typeface="BIZ UDGothic"/>
                  <a:cs typeface="BIZ UDGothic"/>
                  <a:sym typeface="BIZ UDGothic"/>
                </a:defRPr>
              </a:lvl1pPr>
            </a:lstStyle>
            <a:p>
              <a:pPr/>
              <a:r>
                <a:t>コロナウィルス</a:t>
              </a:r>
            </a:p>
          </p:txBody>
        </p:sp>
      </p:grpSp>
      <p:pic>
        <p:nvPicPr>
          <p:cNvPr id="128" name="Unknown.jpeg" descr="Unknown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515173" y="366619"/>
            <a:ext cx="7322804" cy="38267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28059 0.000673" origin="layout" pathEditMode="relative">
                                      <p:cBhvr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after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652594 0.006709" origin="layout" pathEditMode="relative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mph" nodeType="afterEffect" presetSubtype="0" presetID="32" grpId="6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3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4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25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mph" nodeType="afterEffect" presetSubtype="0" presetID="32" grpId="7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1" grpId="2"/>
      <p:bldP build="whole" bldLvl="1" animBg="1" rev="0" advAuto="0" spid="127" grpId="1"/>
      <p:bldP build="whole" bldLvl="1" animBg="1" rev="0" advAuto="0" spid="124" grpId="7"/>
      <p:bldP build="whole" bldLvl="1" animBg="1" rev="0" advAuto="0" spid="123" grpId="6"/>
      <p:bldP build="whole" bldLvl="1" animBg="1" rev="0" advAuto="0" spid="122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もし・・・しんどくなったら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もし・・・しんどくなったら</a:t>
            </a:r>
          </a:p>
        </p:txBody>
      </p:sp>
      <p:pic>
        <p:nvPicPr>
          <p:cNvPr id="193" name="kaze_man.png" descr="kaze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18405" y="3417642"/>
            <a:ext cx="3974533" cy="4172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seki_woman.png" descr="seki_wom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1860" y="8882804"/>
            <a:ext cx="3807623" cy="4172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job_teacher_man.png" descr="job_teacher_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264838" y="7759385"/>
            <a:ext cx="2902888" cy="39584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job_kaigoshi_woman.png" descr="job_kaigoshi_woma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527430" y="7834816"/>
            <a:ext cx="3807623" cy="3807623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吹き出し"/>
          <p:cNvSpPr/>
          <p:nvPr/>
        </p:nvSpPr>
        <p:spPr>
          <a:xfrm>
            <a:off x="6300218" y="8366421"/>
            <a:ext cx="6629903" cy="3521857"/>
          </a:xfrm>
          <a:prstGeom prst="wedgeEllipseCallout">
            <a:avLst>
              <a:gd name="adj1" fmla="val -60273"/>
              <a:gd name="adj2" fmla="val 25483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98" name="吹き出し"/>
          <p:cNvSpPr/>
          <p:nvPr/>
        </p:nvSpPr>
        <p:spPr>
          <a:xfrm>
            <a:off x="5796936" y="2730846"/>
            <a:ext cx="6629904" cy="3521856"/>
          </a:xfrm>
          <a:prstGeom prst="wedgeEllipseCallout">
            <a:avLst>
              <a:gd name="adj1" fmla="val -60273"/>
              <a:gd name="adj2" fmla="val 25483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199" name="shitsuke_shikaru_father.png" descr="shitsuke_shikaru_father.png"/>
          <p:cNvPicPr>
            <a:picLocks noChangeAspect="1"/>
          </p:cNvPicPr>
          <p:nvPr/>
        </p:nvPicPr>
        <p:blipFill>
          <a:blip r:embed="rId6">
            <a:extLst/>
          </a:blip>
          <a:srcRect l="0" t="0" r="35102" b="0"/>
          <a:stretch>
            <a:fillRect/>
          </a:stretch>
        </p:blipFill>
        <p:spPr>
          <a:xfrm>
            <a:off x="13011700" y="2730846"/>
            <a:ext cx="2477635" cy="35218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obasan01_laugh.png" descr="obasan01_laugh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668502" y="2667379"/>
            <a:ext cx="2902889" cy="33192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Unknown.jpeg" descr="Unknown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750503" y="2662980"/>
            <a:ext cx="2140025" cy="352187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obaasan.png" descr="obaasa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1813160" y="2347745"/>
            <a:ext cx="2508689" cy="3958484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おとなのひとに…"/>
          <p:cNvSpPr txBox="1"/>
          <p:nvPr/>
        </p:nvSpPr>
        <p:spPr>
          <a:xfrm>
            <a:off x="18873339" y="9139931"/>
            <a:ext cx="5359401" cy="1974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59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おとなのひとに</a:t>
            </a:r>
          </a:p>
          <a:p>
            <a:pPr>
              <a:defRPr b="1" sz="5900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言おう</a:t>
            </a:r>
          </a:p>
        </p:txBody>
      </p:sp>
      <p:sp>
        <p:nvSpPr>
          <p:cNvPr id="204" name="四角形"/>
          <p:cNvSpPr/>
          <p:nvPr/>
        </p:nvSpPr>
        <p:spPr>
          <a:xfrm>
            <a:off x="18491200" y="8660181"/>
            <a:ext cx="4978649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7" grpId="9"/>
      <p:bldP build="whole" bldLvl="1" animBg="1" rev="0" advAuto="0" spid="199" grpId="2"/>
      <p:bldP build="whole" bldLvl="1" animBg="1" rev="0" advAuto="0" spid="195" grpId="6"/>
      <p:bldP build="whole" bldLvl="1" animBg="1" rev="0" advAuto="0" spid="202" grpId="5"/>
      <p:bldP build="whole" bldLvl="1" animBg="1" rev="0" advAuto="0" spid="200" grpId="3"/>
      <p:bldP build="whole" bldLvl="1" animBg="1" rev="0" advAuto="0" spid="201" grpId="4"/>
      <p:bldP build="whole" bldLvl="1" animBg="1" rev="0" advAuto="0" spid="198" grpId="8"/>
      <p:bldP build="whole" bldLvl="1" animBg="1" rev="0" advAuto="0" spid="203" grpId="10"/>
      <p:bldP build="whole" bldLvl="1" animBg="1" rev="0" advAuto="0" spid="196" grpId="7"/>
      <p:bldP build="whole" bldLvl="1" animBg="1" rev="0" advAuto="0" spid="19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もし、だれかがかかってしまったら？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503555">
              <a:defRPr sz="683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もし、だれかがかかってしまったら？</a:t>
            </a:r>
          </a:p>
          <a:p>
            <a:pPr defTabSz="503555">
              <a:defRPr sz="683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なんて言う？</a:t>
            </a:r>
          </a:p>
        </p:txBody>
      </p:sp>
      <p:pic>
        <p:nvPicPr>
          <p:cNvPr id="207" name="kaze_man.png" descr="kaze_ma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50776" y="3193193"/>
            <a:ext cx="8771777" cy="92092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count_boy.png" descr="count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80969" y="2675453"/>
            <a:ext cx="5536310" cy="50248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count_girl.png" descr="count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86247" y="8083058"/>
            <a:ext cx="5521816" cy="5024852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コールアウト"/>
          <p:cNvSpPr/>
          <p:nvPr/>
        </p:nvSpPr>
        <p:spPr>
          <a:xfrm>
            <a:off x="5385612" y="2781427"/>
            <a:ext cx="6856016" cy="4812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790" y="0"/>
                </a:moveTo>
                <a:cubicBezTo>
                  <a:pt x="3371" y="0"/>
                  <a:pt x="3032" y="483"/>
                  <a:pt x="3032" y="1079"/>
                </a:cubicBezTo>
                <a:lnTo>
                  <a:pt x="3032" y="8642"/>
                </a:lnTo>
                <a:lnTo>
                  <a:pt x="0" y="10801"/>
                </a:lnTo>
                <a:lnTo>
                  <a:pt x="3032" y="12961"/>
                </a:lnTo>
                <a:lnTo>
                  <a:pt x="3032" y="20521"/>
                </a:lnTo>
                <a:cubicBezTo>
                  <a:pt x="3032" y="21117"/>
                  <a:pt x="3371" y="21600"/>
                  <a:pt x="3790" y="21600"/>
                </a:cubicBezTo>
                <a:lnTo>
                  <a:pt x="20842" y="21600"/>
                </a:lnTo>
                <a:cubicBezTo>
                  <a:pt x="21261" y="21600"/>
                  <a:pt x="21600" y="21117"/>
                  <a:pt x="21600" y="20521"/>
                </a:cubicBezTo>
                <a:lnTo>
                  <a:pt x="21600" y="1079"/>
                </a:lnTo>
                <a:cubicBezTo>
                  <a:pt x="21600" y="483"/>
                  <a:pt x="21261" y="0"/>
                  <a:pt x="20842" y="0"/>
                </a:cubicBezTo>
                <a:lnTo>
                  <a:pt x="379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211" name="コールアウト"/>
          <p:cNvSpPr/>
          <p:nvPr/>
        </p:nvSpPr>
        <p:spPr>
          <a:xfrm>
            <a:off x="5562940" y="8189032"/>
            <a:ext cx="6856016" cy="4812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3790" y="0"/>
                </a:moveTo>
                <a:cubicBezTo>
                  <a:pt x="3371" y="0"/>
                  <a:pt x="3032" y="483"/>
                  <a:pt x="3032" y="1079"/>
                </a:cubicBezTo>
                <a:lnTo>
                  <a:pt x="3032" y="8642"/>
                </a:lnTo>
                <a:lnTo>
                  <a:pt x="0" y="10801"/>
                </a:lnTo>
                <a:lnTo>
                  <a:pt x="3032" y="12961"/>
                </a:lnTo>
                <a:lnTo>
                  <a:pt x="3032" y="20521"/>
                </a:lnTo>
                <a:cubicBezTo>
                  <a:pt x="3032" y="21117"/>
                  <a:pt x="3371" y="21600"/>
                  <a:pt x="3790" y="21600"/>
                </a:cubicBezTo>
                <a:lnTo>
                  <a:pt x="20842" y="21600"/>
                </a:lnTo>
                <a:cubicBezTo>
                  <a:pt x="21261" y="21600"/>
                  <a:pt x="21600" y="21117"/>
                  <a:pt x="21600" y="20521"/>
                </a:cubicBezTo>
                <a:lnTo>
                  <a:pt x="21600" y="1079"/>
                </a:lnTo>
                <a:cubicBezTo>
                  <a:pt x="21600" y="483"/>
                  <a:pt x="21261" y="0"/>
                  <a:pt x="20842" y="0"/>
                </a:cubicBezTo>
                <a:lnTo>
                  <a:pt x="379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7" grpId="1"/>
      <p:bldP build="whole" bldLvl="1" animBg="1" rev="0" advAuto="0" spid="210" grpId="2"/>
      <p:bldP build="whole" bldLvl="1" animBg="1" rev="0" advAuto="0" spid="211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みてみよう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みてみよう</a:t>
            </a:r>
          </a:p>
        </p:txBody>
      </p:sp>
      <p:pic>
        <p:nvPicPr>
          <p:cNvPr id="214" name="スクリーンショット 2020-05-15 15.47.25.png" descr="スクリーンショット 2020-05-15 15.47.25.png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2874" t="16680" r="6256" b="7623"/>
          <a:stretch>
            <a:fillRect/>
          </a:stretch>
        </p:blipFill>
        <p:spPr>
          <a:xfrm>
            <a:off x="4165454" y="2280062"/>
            <a:ext cx="15468748" cy="7248245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どんなことに気をつければいいかな？"/>
          <p:cNvSpPr txBox="1"/>
          <p:nvPr/>
        </p:nvSpPr>
        <p:spPr>
          <a:xfrm>
            <a:off x="-57151" y="10242549"/>
            <a:ext cx="659130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どんなことに気をつければいいかな？</a:t>
            </a:r>
          </a:p>
        </p:txBody>
      </p:sp>
      <p:sp>
        <p:nvSpPr>
          <p:cNvPr id="216" name="四角形"/>
          <p:cNvSpPr/>
          <p:nvPr/>
        </p:nvSpPr>
        <p:spPr>
          <a:xfrm>
            <a:off x="6985000" y="10146081"/>
            <a:ext cx="16820307" cy="326811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みんなで…"/>
          <p:cNvSpPr txBox="1"/>
          <p:nvPr>
            <p:ph type="title"/>
          </p:nvPr>
        </p:nvSpPr>
        <p:spPr>
          <a:xfrm>
            <a:off x="1890412" y="355600"/>
            <a:ext cx="21600794" cy="4412464"/>
          </a:xfrm>
          <a:prstGeom prst="rect">
            <a:avLst/>
          </a:prstGeom>
        </p:spPr>
        <p:txBody>
          <a:bodyPr/>
          <a:lstStyle/>
          <a:p>
            <a:pPr defTabSz="619125">
              <a:defRPr sz="8400"/>
            </a:pPr>
            <a:r>
              <a:t>みんなで　</a:t>
            </a:r>
          </a:p>
          <a:p>
            <a:pPr defTabSz="619125">
              <a:defRPr sz="8400"/>
            </a:pPr>
            <a:r>
              <a:t>きもちよく　</a:t>
            </a:r>
          </a:p>
          <a:p>
            <a:pPr defTabSz="619125">
              <a:defRPr sz="8400"/>
            </a:pPr>
            <a:r>
              <a:t>たのしい学校にしよう</a:t>
            </a:r>
          </a:p>
        </p:txBody>
      </p:sp>
      <p:pic>
        <p:nvPicPr>
          <p:cNvPr id="219" name="pose_genki01_boy.png" descr="pose_genki01_b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271186" y="7304546"/>
            <a:ext cx="4724829" cy="516374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ose_genki02_girl.png" descr="pose_genki02_gir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7135" y="8138570"/>
            <a:ext cx="5177344" cy="5177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Unknown.jpeg" descr="Unknown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38369" y="7297747"/>
            <a:ext cx="9907262" cy="5177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afterEffect" presetSubtype="0" presetID="32" grpId="2" repeatCount="4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2"/>
      <p:bldP build="whole" bldLvl="1" animBg="1" rev="0" advAuto="0" spid="2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休校期間どうやった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休校期間どうやった？</a:t>
            </a:r>
          </a:p>
        </p:txBody>
      </p:sp>
      <p:sp>
        <p:nvSpPr>
          <p:cNvPr id="131" name="やったこと"/>
          <p:cNvSpPr txBox="1"/>
          <p:nvPr/>
        </p:nvSpPr>
        <p:spPr>
          <a:xfrm>
            <a:off x="1492249" y="7708900"/>
            <a:ext cx="201930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やったこと</a:t>
            </a:r>
          </a:p>
        </p:txBody>
      </p:sp>
      <p:sp>
        <p:nvSpPr>
          <p:cNvPr id="132" name="ぶっちゃけ感想"/>
          <p:cNvSpPr txBox="1"/>
          <p:nvPr/>
        </p:nvSpPr>
        <p:spPr>
          <a:xfrm>
            <a:off x="1352549" y="4248149"/>
            <a:ext cx="2781301" cy="673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ぶっちゃけ感想</a:t>
            </a:r>
          </a:p>
        </p:txBody>
      </p:sp>
      <p:sp>
        <p:nvSpPr>
          <p:cNvPr id="133" name="四角形"/>
          <p:cNvSpPr/>
          <p:nvPr/>
        </p:nvSpPr>
        <p:spPr>
          <a:xfrm>
            <a:off x="4483100" y="4202481"/>
            <a:ext cx="15754102" cy="28605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4" name="四角形"/>
          <p:cNvSpPr/>
          <p:nvPr/>
        </p:nvSpPr>
        <p:spPr>
          <a:xfrm>
            <a:off x="4457700" y="7618781"/>
            <a:ext cx="10882115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5" name="やりたいこと"/>
          <p:cNvSpPr txBox="1"/>
          <p:nvPr/>
        </p:nvSpPr>
        <p:spPr>
          <a:xfrm>
            <a:off x="1543050" y="11277600"/>
            <a:ext cx="240030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やりたいこと</a:t>
            </a:r>
          </a:p>
        </p:txBody>
      </p:sp>
      <p:sp>
        <p:nvSpPr>
          <p:cNvPr id="136" name="四角形"/>
          <p:cNvSpPr/>
          <p:nvPr/>
        </p:nvSpPr>
        <p:spPr>
          <a:xfrm>
            <a:off x="4457700" y="10717581"/>
            <a:ext cx="10882115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コロナウィルスにかかると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コロナウィルスにかかると・・・</a:t>
            </a:r>
          </a:p>
        </p:txBody>
      </p:sp>
      <p:pic>
        <p:nvPicPr>
          <p:cNvPr id="139" name="count_boy.png" descr="count_bo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76860" y="5825523"/>
            <a:ext cx="5625729" cy="51060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count_girl.png" descr="count_gir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882596" y="6161742"/>
            <a:ext cx="4872055" cy="44335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virus_character.png" descr="virus_charact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6062" y="6864394"/>
            <a:ext cx="2884544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virus_character.png" descr="virus_charact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202984" y="6998873"/>
            <a:ext cx="2884543" cy="228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kaze_man.png" descr="kaze_ma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91928" y="4289651"/>
            <a:ext cx="7338483" cy="77044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kaze_woman.png" descr="kaze_woma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467088" y="4942285"/>
            <a:ext cx="6546043" cy="6872486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熱がでたり、      せきがとまらなくなったりします"/>
          <p:cNvSpPr txBox="1"/>
          <p:nvPr/>
        </p:nvSpPr>
        <p:spPr>
          <a:xfrm>
            <a:off x="4113025" y="3516638"/>
            <a:ext cx="138303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0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熱がでたり、　　　　　　せきがとまらなくなったりします</a:t>
            </a:r>
          </a:p>
        </p:txBody>
      </p:sp>
      <p:sp>
        <p:nvSpPr>
          <p:cNvPr id="146" name="四角形"/>
          <p:cNvSpPr/>
          <p:nvPr/>
        </p:nvSpPr>
        <p:spPr>
          <a:xfrm>
            <a:off x="1638300" y="3175000"/>
            <a:ext cx="3048199" cy="1270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47" name="四角形"/>
          <p:cNvSpPr/>
          <p:nvPr/>
        </p:nvSpPr>
        <p:spPr>
          <a:xfrm>
            <a:off x="8229600" y="3175000"/>
            <a:ext cx="3048199" cy="1270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51200 0.037123" origin="layout" pathEditMode="relative">
                                      <p:cBhvr>
                                        <p:cTn id="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path" nodeType="with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74377 0.034503" origin="layout" pathEditMode="relative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Class="exit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2" dur="1000" fill="hold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Class="exit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6" dur="1000" fill="hold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Class="exit" nodeType="after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20" dur="1500" fill="hold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Class="exit" nodeType="after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24" dur="1500" fill="hold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9" grpId="6"/>
      <p:bldP build="whole" bldLvl="1" animBg="1" rev="0" advAuto="0" spid="142" grpId="3"/>
      <p:bldP build="whole" bldLvl="1" animBg="1" rev="0" advAuto="0" spid="143" grpId="7"/>
      <p:bldP build="whole" bldLvl="1" animBg="1" rev="0" advAuto="0" spid="145" grpId="9"/>
      <p:bldP build="whole" bldLvl="1" animBg="1" rev="0" advAuto="0" spid="140" grpId="5"/>
      <p:bldP build="whole" bldLvl="1" animBg="1" rev="0" advAuto="0" spid="141" grpId="4"/>
      <p:bldP build="whole" bldLvl="1" animBg="1" rev="0" advAuto="0" spid="144" grpId="8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150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①てあらい うがいをしよう"/>
          <p:cNvSpPr txBox="1"/>
          <p:nvPr/>
        </p:nvSpPr>
        <p:spPr>
          <a:xfrm>
            <a:off x="278554" y="7872781"/>
            <a:ext cx="11010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①てあらい　うがいをしよう</a:t>
            </a:r>
          </a:p>
        </p:txBody>
      </p:sp>
      <p:sp>
        <p:nvSpPr>
          <p:cNvPr id="152" name="四角形"/>
          <p:cNvSpPr/>
          <p:nvPr/>
        </p:nvSpPr>
        <p:spPr>
          <a:xfrm>
            <a:off x="1168400" y="7707681"/>
            <a:ext cx="10882115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53" name="理由："/>
          <p:cNvSpPr/>
          <p:nvPr/>
        </p:nvSpPr>
        <p:spPr>
          <a:xfrm>
            <a:off x="13131800" y="7555281"/>
            <a:ext cx="10882115" cy="595486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理由：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もし、できれば・・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もし、できれば・・・</a:t>
            </a:r>
          </a:p>
        </p:txBody>
      </p:sp>
      <p:pic>
        <p:nvPicPr>
          <p:cNvPr id="156" name="te_syoudoku.png" descr="te_syoudok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6766" y="3462421"/>
            <a:ext cx="7452601" cy="7452601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アルコール…"/>
          <p:cNvSpPr txBox="1"/>
          <p:nvPr/>
        </p:nvSpPr>
        <p:spPr>
          <a:xfrm>
            <a:off x="6135341" y="6373041"/>
            <a:ext cx="4966717" cy="335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t>アルコール</a:t>
            </a:r>
          </a:p>
          <a:p>
            <a:pPr>
              <a:defRPr sz="6400"/>
            </a:pPr>
            <a:r>
              <a:t>しょうどくも</a:t>
            </a:r>
          </a:p>
          <a:p>
            <a:pPr>
              <a:defRPr sz="6400"/>
            </a:pPr>
            <a:r>
              <a:t>しよう！！</a:t>
            </a:r>
          </a:p>
        </p:txBody>
      </p:sp>
      <p:pic>
        <p:nvPicPr>
          <p:cNvPr id="158" name="sengan_boy.png" descr="sengan_bo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23347" y="3700595"/>
            <a:ext cx="4183678" cy="41836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sengan_girl.png" descr="sengan_girl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86295" y="8258047"/>
            <a:ext cx="4457780" cy="4457779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かおも…"/>
          <p:cNvSpPr txBox="1"/>
          <p:nvPr/>
        </p:nvSpPr>
        <p:spPr>
          <a:xfrm>
            <a:off x="18630879" y="6731000"/>
            <a:ext cx="4991101" cy="213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t>かおも</a:t>
            </a:r>
          </a:p>
          <a:p>
            <a:pPr>
              <a:defRPr sz="6400"/>
            </a:pPr>
            <a:r>
              <a:t>あらおう！！</a:t>
            </a:r>
          </a:p>
        </p:txBody>
      </p:sp>
      <p:sp>
        <p:nvSpPr>
          <p:cNvPr id="161" name="四角形"/>
          <p:cNvSpPr/>
          <p:nvPr/>
        </p:nvSpPr>
        <p:spPr>
          <a:xfrm>
            <a:off x="5054600" y="6056681"/>
            <a:ext cx="8032056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2" name="四角形"/>
          <p:cNvSpPr/>
          <p:nvPr/>
        </p:nvSpPr>
        <p:spPr>
          <a:xfrm>
            <a:off x="18091154" y="6450381"/>
            <a:ext cx="6070552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165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②マスクをしよう"/>
          <p:cNvSpPr txBox="1"/>
          <p:nvPr/>
        </p:nvSpPr>
        <p:spPr>
          <a:xfrm>
            <a:off x="1408972" y="7897945"/>
            <a:ext cx="681990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600">
                <a:latin typeface="BIZ UDGothic"/>
                <a:ea typeface="BIZ UDGothic"/>
                <a:cs typeface="BIZ UDGothic"/>
                <a:sym typeface="BIZ UDGothic"/>
              </a:defRPr>
            </a:lvl1pPr>
          </a:lstStyle>
          <a:p>
            <a:pPr/>
            <a:r>
              <a:t>②マスクをしよう</a:t>
            </a:r>
          </a:p>
        </p:txBody>
      </p:sp>
      <p:sp>
        <p:nvSpPr>
          <p:cNvPr id="167" name="四角形"/>
          <p:cNvSpPr/>
          <p:nvPr/>
        </p:nvSpPr>
        <p:spPr>
          <a:xfrm>
            <a:off x="2326828" y="7732845"/>
            <a:ext cx="8798422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8" name="理由："/>
          <p:cNvSpPr/>
          <p:nvPr/>
        </p:nvSpPr>
        <p:spPr>
          <a:xfrm>
            <a:off x="12446000" y="7580681"/>
            <a:ext cx="10882115" cy="586164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理由：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ただしい マスクの つけか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ただしい　マスクの　つけかた</a:t>
            </a:r>
          </a:p>
        </p:txBody>
      </p:sp>
      <p:pic>
        <p:nvPicPr>
          <p:cNvPr id="171" name="mask_woman_ng.png" descr="mask_woman_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38138" y="5575300"/>
            <a:ext cx="3530601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mask_woman_ng_hana.png" descr="mask_woman_ng_hana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04161" y="5879164"/>
            <a:ext cx="3530601" cy="444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mask_woman_ok.png" descr="mask_woman_o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5920" y="2848948"/>
            <a:ext cx="8344315" cy="105054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590038" y="1016088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144436" y="1016088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887712" y="10160889"/>
            <a:ext cx="1299122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696258" y="1139510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50656" y="11395109"/>
            <a:ext cx="1299121" cy="1029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virus_character.png" descr="virus_charact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150198" y="11395109"/>
            <a:ext cx="1299122" cy="1029555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なんでダメ？："/>
          <p:cNvSpPr/>
          <p:nvPr/>
        </p:nvSpPr>
        <p:spPr>
          <a:xfrm>
            <a:off x="11178629" y="2241550"/>
            <a:ext cx="9829305" cy="342150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なんでダメ？：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after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12973 -0.201479" origin="layout" pathEditMode="relative">
                                      <p:cBhvr>
                                        <p:cTn id="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mph" nodeType="withEffect" presetSubtype="0" presetID="6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81517 -0.167309" origin="layout" pathEditMode="relative">
                                      <p:cBhvr>
                                        <p:cTn id="1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mph" nodeType="withEffect" presetSubtype="0" presetID="6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91602" y="9160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after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17432 -0.206324" origin="layout" pathEditMode="relative">
                                      <p:cBhvr>
                                        <p:cTn id="1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mph" nodeType="withEffect" presetSubtype="0" presetID="6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176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path" nodeType="after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52717 -0.261951" origin="layout" pathEditMode="relative">
                                      <p:cBhvr>
                                        <p:cTn id="2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mph" nodeType="withEffect" presetSubtype="0" presetID="6" grpId="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77"/>
                                        </p:tgtEl>
                                      </p:cBhvr>
                                      <p:by x="47397" y="473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path" nodeType="afterEffect" presetSubtype="0" presetID="-1" grpId="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19059 -0.167603" origin="layout" pathEditMode="relative">
                                      <p:cBhvr>
                                        <p:cTn id="3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mph" nodeType="withEffect" presetSubtype="0" presetID="6" grpId="1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78"/>
                                        </p:tgtEl>
                                      </p:cBhvr>
                                      <p:by x="91602" y="9160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mph" nodeType="withEffect" presetSubtype="0" presetID="6" grpId="1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79"/>
                                        </p:tgtEl>
                                      </p:cBhvr>
                                      <p:by x="80221" y="8022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path" nodeType="after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81047 -0.210232" origin="layout" pathEditMode="relative">
                                      <p:cBhvr>
                                        <p:cTn id="3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0"/>
      <p:bldP build="whole" bldLvl="1" animBg="1" rev="0" advAuto="0" spid="175" grpId="4"/>
      <p:bldP build="whole" bldLvl="1" animBg="1" rev="0" advAuto="0" spid="176" grpId="6"/>
      <p:bldP build="whole" bldLvl="1" animBg="1" rev="0" advAuto="0" spid="174" grpId="2"/>
      <p:bldP build="whole" bldLvl="1" animBg="1" rev="0" advAuto="0" spid="177" grpId="8"/>
      <p:bldP build="whole" bldLvl="1" animBg="1" rev="0" advAuto="0" spid="179" grpId="1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183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65671" y="3156913"/>
            <a:ext cx="3854136" cy="3854136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③うで1本くらい はなれる"/>
          <p:cNvSpPr txBox="1"/>
          <p:nvPr/>
        </p:nvSpPr>
        <p:spPr>
          <a:xfrm>
            <a:off x="317496" y="7750843"/>
            <a:ext cx="8650556" cy="781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300"/>
            </a:lvl1pPr>
          </a:lstStyle>
          <a:p>
            <a:pPr/>
            <a:r>
              <a:t>③うで1本くらい　はなれる</a:t>
            </a:r>
          </a:p>
        </p:txBody>
      </p:sp>
      <p:sp>
        <p:nvSpPr>
          <p:cNvPr id="185" name="四角形"/>
          <p:cNvSpPr/>
          <p:nvPr/>
        </p:nvSpPr>
        <p:spPr>
          <a:xfrm>
            <a:off x="1079500" y="7606081"/>
            <a:ext cx="10882115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86" name="理由："/>
          <p:cNvSpPr/>
          <p:nvPr/>
        </p:nvSpPr>
        <p:spPr>
          <a:xfrm>
            <a:off x="12877800" y="7606081"/>
            <a:ext cx="10882115" cy="583555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理由：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元気で楽しく学校生活をするための…"/>
          <p:cNvSpPr txBox="1"/>
          <p:nvPr>
            <p:ph type="title"/>
          </p:nvPr>
        </p:nvSpPr>
        <p:spPr>
          <a:xfrm>
            <a:off x="1689100" y="355600"/>
            <a:ext cx="21005800" cy="4059184"/>
          </a:xfrm>
          <a:prstGeom prst="rect">
            <a:avLst/>
          </a:prstGeom>
        </p:spPr>
        <p:txBody>
          <a:bodyPr/>
          <a:lstStyle/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元気で楽しく学校生活をするための</a:t>
            </a:r>
          </a:p>
          <a:p>
            <a:pPr defTabSz="751205">
              <a:defRPr sz="10192">
                <a:latin typeface="BIZ UDGothic"/>
                <a:ea typeface="BIZ UDGothic"/>
                <a:cs typeface="BIZ UDGothic"/>
                <a:sym typeface="BIZ UDGothic"/>
              </a:defRPr>
            </a:pPr>
            <a:r>
              <a:t>約束</a:t>
            </a:r>
          </a:p>
        </p:txBody>
      </p:sp>
      <p:pic>
        <p:nvPicPr>
          <p:cNvPr id="189" name="yubikiri_kids.png" descr="yubikiri_kid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04184" y="2603303"/>
            <a:ext cx="1964078" cy="1964077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なんでこんな 約束が必要？"/>
          <p:cNvSpPr/>
          <p:nvPr/>
        </p:nvSpPr>
        <p:spPr>
          <a:xfrm>
            <a:off x="1803400" y="5535981"/>
            <a:ext cx="10882115" cy="7362876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なんでこんな　約束が必要？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