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  <Override PartName="/ppt/media/image2.jpeg" ContentType="image/jpeg"/>
  <Override PartName="/ppt/media/image3.jpeg" ContentType="image/jpe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1pPr>
    <a:lvl2pPr marL="0" marR="0" indent="457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2pPr>
    <a:lvl3pPr marL="0" marR="0" indent="914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3pPr>
    <a:lvl4pPr marL="0" marR="0" indent="1371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4pPr>
    <a:lvl5pPr marL="0" marR="0" indent="18288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5pPr>
    <a:lvl6pPr marL="0" marR="0" indent="22860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6pPr>
    <a:lvl7pPr marL="0" marR="0" indent="2743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7pPr>
    <a:lvl8pPr marL="0" marR="0" indent="3200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8pPr>
    <a:lvl9pPr marL="0" marR="0" indent="3657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1">
                  <a:lumOff val="1354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solidFill>
            <a:srgbClr val="014D80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09D00"/>
          </a:solidFill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61D836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27002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E3E5E8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-613784"/>
              <a:lumOff val="1275"/>
            </a:schemeClr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4">
                  <a:hueOff val="-613784"/>
                  <a:lumOff val="1275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E3E5E8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E3E5E8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530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98195F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6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262727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42424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/Relationships>

</file>

<file path=ppt/media/image1.jpeg>
</file>

<file path=ppt/media/image2.jpeg>
</file>

<file path=ppt/media/image3.jpe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49" name="Shape 14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1pPr>
    <a:lvl2pPr indent="228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2pPr>
    <a:lvl3pPr indent="457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3pPr>
    <a:lvl4pPr indent="685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4pPr>
    <a:lvl5pPr indent="9144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と日付"/>
          <p:cNvSpPr txBox="1"/>
          <p:nvPr>
            <p:ph type="body" sz="quarter" idx="21" hasCustomPrompt="1"/>
          </p:nvPr>
        </p:nvSpPr>
        <p:spPr>
          <a:xfrm>
            <a:off x="1206498" y="11839048"/>
            <a:ext cx="21971003" cy="636979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12" name="プレゼンテーションのタイトル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13" name="本文レベル1…"/>
          <p:cNvSpPr txBox="1"/>
          <p:nvPr>
            <p:ph type="body" sz="quarter" idx="1" hasCustomPrompt="1"/>
          </p:nvPr>
        </p:nvSpPr>
        <p:spPr>
          <a:xfrm>
            <a:off x="1206500" y="7196865"/>
            <a:ext cx="21971000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スライド番号"/>
          <p:cNvSpPr txBox="1"/>
          <p:nvPr>
            <p:ph type="sldNum" sz="quarter" idx="2"/>
          </p:nvPr>
        </p:nvSpPr>
        <p:spPr>
          <a:xfrm>
            <a:off x="11984659" y="13125399"/>
            <a:ext cx="414682" cy="3302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ステートメン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本文レベル1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5pPr>
          </a:lstStyle>
          <a:p>
            <a:pPr/>
            <a:r>
              <a:t>ステートメント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ビッグファク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ファクト情報"/>
          <p:cNvSpPr txBox="1"/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ファクト情報</a:t>
            </a:r>
          </a:p>
        </p:txBody>
      </p:sp>
      <p:sp>
        <p:nvSpPr>
          <p:cNvPr id="107" name="本文レベル1…"/>
          <p:cNvSpPr txBox="1"/>
          <p:nvPr>
            <p:ph type="body" idx="1" hasCustomPrompt="1"/>
          </p:nvPr>
        </p:nvSpPr>
        <p:spPr>
          <a:xfrm>
            <a:off x="1206500" y="935258"/>
            <a:ext cx="21971000" cy="7359063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0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属性"/>
          <p:cNvSpPr txBox="1"/>
          <p:nvPr>
            <p:ph type="body" sz="quarter" idx="21" hasCustomPrompt="1"/>
          </p:nvPr>
        </p:nvSpPr>
        <p:spPr>
          <a:xfrm>
            <a:off x="2480825" y="10675453"/>
            <a:ext cx="201492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属性</a:t>
            </a:r>
          </a:p>
        </p:txBody>
      </p:sp>
      <p:sp>
        <p:nvSpPr>
          <p:cNvPr id="116" name="本文レベル1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 anchor="ctr"/>
          <a:lstStyle>
            <a:lvl1pPr marL="638923" indent="-469900">
              <a:spcBef>
                <a:spcPts val="0"/>
              </a:spcBef>
              <a:buSzTx/>
              <a:buNone/>
              <a:defRPr spc="-170" sz="8500"/>
            </a:lvl1pPr>
            <a:lvl2pPr marL="638923" indent="-12700">
              <a:spcBef>
                <a:spcPts val="0"/>
              </a:spcBef>
              <a:buSzTx/>
              <a:buNone/>
              <a:defRPr spc="-170" sz="8500"/>
            </a:lvl2pPr>
            <a:lvl3pPr marL="638923" indent="444500">
              <a:spcBef>
                <a:spcPts val="0"/>
              </a:spcBef>
              <a:buSzTx/>
              <a:buNone/>
              <a:defRPr spc="-170" sz="8500"/>
            </a:lvl3pPr>
            <a:lvl4pPr marL="638923" indent="901700">
              <a:spcBef>
                <a:spcPts val="0"/>
              </a:spcBef>
              <a:buSzTx/>
              <a:buNone/>
              <a:defRPr spc="-170" sz="8500"/>
            </a:lvl4pPr>
            <a:lvl5pPr marL="638923" indent="1358900">
              <a:spcBef>
                <a:spcPts val="0"/>
              </a:spcBef>
              <a:buSzTx/>
              <a:buNone/>
              <a:defRPr spc="-170" sz="8500"/>
            </a:lvl5pPr>
          </a:lstStyle>
          <a:p>
            <a:pPr/>
            <a:r>
              <a:t>“重要な引用”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862804876_960x639.jpg"/>
          <p:cNvSpPr/>
          <p:nvPr>
            <p:ph type="pic" sz="quarter" idx="21"/>
          </p:nvPr>
        </p:nvSpPr>
        <p:spPr>
          <a:xfrm>
            <a:off x="15430500" y="7085409"/>
            <a:ext cx="8128000" cy="541020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5" name="824910546_2681x1332.jpg"/>
          <p:cNvSpPr/>
          <p:nvPr>
            <p:ph type="pic" idx="22"/>
          </p:nvPr>
        </p:nvSpPr>
        <p:spPr>
          <a:xfrm>
            <a:off x="-2933700" y="1270000"/>
            <a:ext cx="22699133" cy="11277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6" name="575395635_960x639.jpg"/>
          <p:cNvSpPr/>
          <p:nvPr>
            <p:ph type="pic" sz="quarter" idx="23"/>
          </p:nvPr>
        </p:nvSpPr>
        <p:spPr>
          <a:xfrm>
            <a:off x="15430500" y="1270000"/>
            <a:ext cx="8128000" cy="54102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イメージ"/>
          <p:cNvSpPr/>
          <p:nvPr>
            <p:ph type="pic" idx="21"/>
          </p:nvPr>
        </p:nvSpPr>
        <p:spPr>
          <a:xfrm>
            <a:off x="-1511300" y="-3721100"/>
            <a:ext cx="28511500" cy="1903024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3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イメージ"/>
          <p:cNvSpPr/>
          <p:nvPr>
            <p:ph type="pic" idx="21"/>
          </p:nvPr>
        </p:nvSpPr>
        <p:spPr>
          <a:xfrm>
            <a:off x="-431800" y="-4038600"/>
            <a:ext cx="29464000" cy="18034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プレゼンテーションのタイトル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23" name="作者と日付"/>
          <p:cNvSpPr txBox="1"/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24" name="本文レベル1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44688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 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（代替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スライドのタイトル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スライドのタイトル</a:t>
            </a:r>
          </a:p>
        </p:txBody>
      </p:sp>
      <p:sp>
        <p:nvSpPr>
          <p:cNvPr id="33" name="本文レベル1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2403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スライドのサブタイトル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4" name="92709243_1322x1323.jpeg"/>
          <p:cNvSpPr/>
          <p:nvPr>
            <p:ph type="pic" sz="half" idx="21"/>
          </p:nvPr>
        </p:nvSpPr>
        <p:spPr>
          <a:xfrm>
            <a:off x="12052303" y="1270000"/>
            <a:ext cx="11188406" cy="11209889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5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スライドのタイトル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43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44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61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62" name="本文レベル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3" name="824910546_2681x1332.jpg"/>
          <p:cNvSpPr/>
          <p:nvPr>
            <p:ph type="pic" idx="22"/>
          </p:nvPr>
        </p:nvSpPr>
        <p:spPr>
          <a:xfrm>
            <a:off x="6380200" y="1263848"/>
            <a:ext cx="22529801" cy="1119347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4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セク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セクションタイトル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232" sz="11600">
                <a:latin typeface="ヒラギノ角ゴ ProN W3"/>
                <a:ea typeface="ヒラギノ角ゴ ProN W3"/>
                <a:cs typeface="ヒラギノ角ゴ ProN W3"/>
                <a:sym typeface="ヒラギノ角ゴ ProN W3"/>
              </a:defRPr>
            </a:lvl1pPr>
          </a:lstStyle>
          <a:p>
            <a:pPr/>
            <a:r>
              <a:t>セクションタイトル</a:t>
            </a:r>
          </a:p>
        </p:txBody>
      </p:sp>
      <p:sp>
        <p:nvSpPr>
          <p:cNvPr id="72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80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8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議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議題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議題のタイトル</a:t>
            </a:r>
          </a:p>
        </p:txBody>
      </p:sp>
      <p:sp>
        <p:nvSpPr>
          <p:cNvPr id="89" name="議題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議題のサブタイトル</a:t>
            </a:r>
          </a:p>
        </p:txBody>
      </p:sp>
      <p:sp>
        <p:nvSpPr>
          <p:cNvPr id="90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4572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9144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13716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18288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議題のトピック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スライドのタイトル</a:t>
            </a:r>
          </a:p>
        </p:txBody>
      </p:sp>
      <p:sp>
        <p:nvSpPr>
          <p:cNvPr id="3" name="本文レベル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11978411" y="13125399"/>
            <a:ext cx="414681" cy="3302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defTabSz="584200"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1pPr>
      <a:lvl2pPr marL="0" marR="0" indent="457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2pPr>
      <a:lvl3pPr marL="0" marR="0" indent="914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3pPr>
      <a:lvl4pPr marL="0" marR="0" indent="1371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4pPr>
      <a:lvl5pPr marL="0" marR="0" indent="18288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5pPr>
      <a:lvl6pPr marL="0" marR="0" indent="22860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6pPr>
      <a:lvl7pPr marL="0" marR="0" indent="2743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7pPr>
      <a:lvl8pPr marL="0" marR="0" indent="3200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8pPr>
      <a:lvl9pPr marL="0" marR="0" indent="3657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2286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2743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3200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3657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Relationship Id="rId3" Type="http://schemas.openxmlformats.org/officeDocument/2006/relationships/image" Target="../media/image2.jpeg"/><Relationship Id="rId4" Type="http://schemas.openxmlformats.org/officeDocument/2006/relationships/image" Target="../media/image3.jpe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１学期のふりかえり&amp;夏休みの約束"/>
          <p:cNvSpPr txBox="1"/>
          <p:nvPr>
            <p:ph type="ctrTitle"/>
          </p:nvPr>
        </p:nvSpPr>
        <p:spPr>
          <a:xfrm>
            <a:off x="378218" y="2574991"/>
            <a:ext cx="23322265" cy="4648201"/>
          </a:xfrm>
          <a:prstGeom prst="rect">
            <a:avLst/>
          </a:prstGeom>
        </p:spPr>
        <p:txBody>
          <a:bodyPr/>
          <a:lstStyle/>
          <a:p>
            <a:pPr/>
            <a:r>
              <a:t>１学期のふりかえり&amp;夏休みの約束</a:t>
            </a:r>
          </a:p>
        </p:txBody>
      </p:sp>
      <p:sp>
        <p:nvSpPr>
          <p:cNvPr id="152" name="夏休み 気をつけることを 自分たちで考えてみよう"/>
          <p:cNvSpPr txBox="1"/>
          <p:nvPr>
            <p:ph type="subTitle" sz="quarter" idx="1"/>
          </p:nvPr>
        </p:nvSpPr>
        <p:spPr>
          <a:xfrm>
            <a:off x="1206500" y="7882665"/>
            <a:ext cx="21971000" cy="1905001"/>
          </a:xfrm>
          <a:prstGeom prst="rect">
            <a:avLst/>
          </a:prstGeom>
        </p:spPr>
        <p:txBody>
          <a:bodyPr/>
          <a:lstStyle/>
          <a:p>
            <a:pPr/>
            <a:r>
              <a:t>夏休み　気をつけることを　自分たちで考えてみよう</a:t>
            </a:r>
          </a:p>
        </p:txBody>
      </p:sp>
      <p:pic>
        <p:nvPicPr>
          <p:cNvPr id="153" name="Unknown.jpeg" descr="Unknown.jpe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17993022" y="909687"/>
            <a:ext cx="2400301" cy="3390901"/>
          </a:xfrm>
          <a:prstGeom prst="rect">
            <a:avLst/>
          </a:prstGeom>
          <a:ln w="12700">
            <a:miter lim="400000"/>
          </a:ln>
        </p:spPr>
      </p:pic>
      <p:pic>
        <p:nvPicPr>
          <p:cNvPr id="154" name="Unknown.jpeg" descr="Unknown.jpeg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8400365" y="9755286"/>
            <a:ext cx="2946401" cy="2755901"/>
          </a:xfrm>
          <a:prstGeom prst="rect">
            <a:avLst/>
          </a:prstGeom>
          <a:ln w="12700">
            <a:miter lim="400000"/>
          </a:ln>
        </p:spPr>
      </p:pic>
      <p:pic>
        <p:nvPicPr>
          <p:cNvPr id="155" name="Unknown.jpeg" descr="Unknown.jpeg"/>
          <p:cNvPicPr>
            <a:picLocks noChangeAspect="1"/>
          </p:cNvPicPr>
          <p:nvPr/>
        </p:nvPicPr>
        <p:blipFill>
          <a:blip r:embed="rId4">
            <a:extLst/>
          </a:blip>
          <a:stretch>
            <a:fillRect/>
          </a:stretch>
        </p:blipFill>
        <p:spPr>
          <a:xfrm>
            <a:off x="2782689" y="9960074"/>
            <a:ext cx="2844801" cy="2857501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１学期をふりかえろう"/>
          <p:cNvSpPr txBox="1"/>
          <p:nvPr>
            <p:ph type="title"/>
          </p:nvPr>
        </p:nvSpPr>
        <p:spPr>
          <a:xfrm>
            <a:off x="1333496" y="45838"/>
            <a:ext cx="21971004" cy="2427487"/>
          </a:xfrm>
          <a:prstGeom prst="rect">
            <a:avLst/>
          </a:prstGeom>
        </p:spPr>
        <p:txBody>
          <a:bodyPr/>
          <a:lstStyle>
            <a:lvl1pPr>
              <a:defRPr spc="-176" sz="8800"/>
            </a:lvl1pPr>
          </a:lstStyle>
          <a:p>
            <a:pPr/>
            <a:r>
              <a:t>１学期をふりかえろう</a:t>
            </a:r>
          </a:p>
        </p:txBody>
      </p:sp>
      <p:sp>
        <p:nvSpPr>
          <p:cNvPr id="158" name="この１学期どうやった？"/>
          <p:cNvSpPr txBox="1"/>
          <p:nvPr/>
        </p:nvSpPr>
        <p:spPr>
          <a:xfrm>
            <a:off x="488949" y="3505199"/>
            <a:ext cx="3467101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この１学期どうやった？</a:t>
            </a:r>
          </a:p>
        </p:txBody>
      </p:sp>
      <p:sp>
        <p:nvSpPr>
          <p:cNvPr id="159" name="四角形"/>
          <p:cNvSpPr/>
          <p:nvPr/>
        </p:nvSpPr>
        <p:spPr>
          <a:xfrm>
            <a:off x="4610100" y="314960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0" name="１番 思い出に残っているのは？"/>
          <p:cNvSpPr txBox="1"/>
          <p:nvPr/>
        </p:nvSpPr>
        <p:spPr>
          <a:xfrm>
            <a:off x="137921" y="7004049"/>
            <a:ext cx="4677157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１番　思い出に残っているのは？</a:t>
            </a:r>
          </a:p>
        </p:txBody>
      </p:sp>
      <p:sp>
        <p:nvSpPr>
          <p:cNvPr id="161" name="四角形"/>
          <p:cNvSpPr/>
          <p:nvPr/>
        </p:nvSpPr>
        <p:spPr>
          <a:xfrm>
            <a:off x="5219700" y="664845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2" name="１番のニュース"/>
          <p:cNvSpPr txBox="1"/>
          <p:nvPr/>
        </p:nvSpPr>
        <p:spPr>
          <a:xfrm>
            <a:off x="249682" y="10858499"/>
            <a:ext cx="2193037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１番のニュース</a:t>
            </a:r>
          </a:p>
        </p:txBody>
      </p:sp>
      <p:sp>
        <p:nvSpPr>
          <p:cNvPr id="163" name="四角形"/>
          <p:cNvSpPr/>
          <p:nvPr/>
        </p:nvSpPr>
        <p:spPr>
          <a:xfrm>
            <a:off x="3886200" y="1065530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4" name="理由"/>
          <p:cNvSpPr txBox="1"/>
          <p:nvPr/>
        </p:nvSpPr>
        <p:spPr>
          <a:xfrm>
            <a:off x="2381250" y="4864099"/>
            <a:ext cx="723901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理由</a:t>
            </a:r>
          </a:p>
        </p:txBody>
      </p:sp>
      <p:sp>
        <p:nvSpPr>
          <p:cNvPr id="165" name="四角形"/>
          <p:cNvSpPr/>
          <p:nvPr/>
        </p:nvSpPr>
        <p:spPr>
          <a:xfrm>
            <a:off x="4610100" y="480060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6" name="理由"/>
          <p:cNvSpPr txBox="1"/>
          <p:nvPr/>
        </p:nvSpPr>
        <p:spPr>
          <a:xfrm>
            <a:off x="2978150" y="8461374"/>
            <a:ext cx="723901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理由</a:t>
            </a:r>
          </a:p>
        </p:txBody>
      </p:sp>
      <p:sp>
        <p:nvSpPr>
          <p:cNvPr id="167" name="四角形"/>
          <p:cNvSpPr/>
          <p:nvPr/>
        </p:nvSpPr>
        <p:spPr>
          <a:xfrm>
            <a:off x="5207000" y="8397875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１学期をふりかえろう"/>
          <p:cNvSpPr txBox="1"/>
          <p:nvPr>
            <p:ph type="title"/>
          </p:nvPr>
        </p:nvSpPr>
        <p:spPr>
          <a:xfrm>
            <a:off x="1384296" y="45839"/>
            <a:ext cx="21971004" cy="2427486"/>
          </a:xfrm>
          <a:prstGeom prst="rect">
            <a:avLst/>
          </a:prstGeom>
        </p:spPr>
        <p:txBody>
          <a:bodyPr/>
          <a:lstStyle>
            <a:lvl1pPr>
              <a:defRPr spc="-176" sz="8800"/>
            </a:lvl1pPr>
          </a:lstStyle>
          <a:p>
            <a:pPr/>
            <a:r>
              <a:t>１学期をふりかえろう</a:t>
            </a:r>
          </a:p>
        </p:txBody>
      </p:sp>
      <p:sp>
        <p:nvSpPr>
          <p:cNvPr id="170" name="何を勉強した？"/>
          <p:cNvSpPr txBox="1"/>
          <p:nvPr/>
        </p:nvSpPr>
        <p:spPr>
          <a:xfrm>
            <a:off x="1098550" y="3505199"/>
            <a:ext cx="2247901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何を勉強した？</a:t>
            </a:r>
          </a:p>
        </p:txBody>
      </p:sp>
      <p:sp>
        <p:nvSpPr>
          <p:cNvPr id="171" name="四角形"/>
          <p:cNvSpPr/>
          <p:nvPr/>
        </p:nvSpPr>
        <p:spPr>
          <a:xfrm>
            <a:off x="4610100" y="3149600"/>
            <a:ext cx="18192949" cy="2627313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2" name="１番 思い出に残っている授業は？"/>
          <p:cNvSpPr txBox="1"/>
          <p:nvPr/>
        </p:nvSpPr>
        <p:spPr>
          <a:xfrm>
            <a:off x="-14479" y="7004049"/>
            <a:ext cx="4981957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１番　思い出に残っている授業は？</a:t>
            </a:r>
          </a:p>
        </p:txBody>
      </p:sp>
      <p:sp>
        <p:nvSpPr>
          <p:cNvPr id="173" name="四角形"/>
          <p:cNvSpPr/>
          <p:nvPr/>
        </p:nvSpPr>
        <p:spPr>
          <a:xfrm>
            <a:off x="5219700" y="664845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4" name="夏休みは…"/>
          <p:cNvSpPr txBox="1"/>
          <p:nvPr/>
        </p:nvSpPr>
        <p:spPr>
          <a:xfrm>
            <a:off x="273049" y="10921999"/>
            <a:ext cx="31623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夏休みは</a:t>
            </a:r>
          </a:p>
          <a:p>
            <a:pPr/>
            <a:r>
              <a:t>いつから、いつまで？</a:t>
            </a:r>
          </a:p>
        </p:txBody>
      </p:sp>
      <p:sp>
        <p:nvSpPr>
          <p:cNvPr id="175" name="〜"/>
          <p:cNvSpPr/>
          <p:nvPr/>
        </p:nvSpPr>
        <p:spPr>
          <a:xfrm>
            <a:off x="3886200" y="10655300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defTabSz="825500">
              <a:defRPr sz="3200">
                <a:solidFill>
                  <a:srgbClr val="000000"/>
                </a:solidFill>
              </a:defRPr>
            </a:lvl1pPr>
          </a:lstStyle>
          <a:p>
            <a:pPr/>
            <a:r>
              <a:t>〜</a:t>
            </a:r>
          </a:p>
        </p:txBody>
      </p:sp>
      <p:sp>
        <p:nvSpPr>
          <p:cNvPr id="176" name="理由"/>
          <p:cNvSpPr txBox="1"/>
          <p:nvPr/>
        </p:nvSpPr>
        <p:spPr>
          <a:xfrm>
            <a:off x="2978150" y="8461374"/>
            <a:ext cx="723901" cy="5588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理由</a:t>
            </a:r>
          </a:p>
        </p:txBody>
      </p:sp>
      <p:sp>
        <p:nvSpPr>
          <p:cNvPr id="177" name="四角形"/>
          <p:cNvSpPr/>
          <p:nvPr/>
        </p:nvSpPr>
        <p:spPr>
          <a:xfrm>
            <a:off x="5207000" y="8397875"/>
            <a:ext cx="11190437" cy="1270000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000000"/>
                </a:solidFill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夏休み気をつけること"/>
          <p:cNvSpPr txBox="1"/>
          <p:nvPr>
            <p:ph type="title"/>
          </p:nvPr>
        </p:nvSpPr>
        <p:spPr>
          <a:xfrm>
            <a:off x="749296" y="-660400"/>
            <a:ext cx="21971004" cy="4648200"/>
          </a:xfrm>
          <a:prstGeom prst="rect">
            <a:avLst/>
          </a:prstGeom>
        </p:spPr>
        <p:txBody>
          <a:bodyPr/>
          <a:lstStyle/>
          <a:p>
            <a:pPr/>
            <a:r>
              <a:t>夏休み気をつけること</a:t>
            </a:r>
          </a:p>
        </p:txBody>
      </p:sp>
      <p:sp>
        <p:nvSpPr>
          <p:cNvPr id="180" name="「夏休み気をつけること」を自分で考えて スライドを作ってみましょう…"/>
          <p:cNvSpPr txBox="1"/>
          <p:nvPr/>
        </p:nvSpPr>
        <p:spPr>
          <a:xfrm>
            <a:off x="1794573" y="4054474"/>
            <a:ext cx="13708254" cy="62928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3100"/>
            </a:pPr>
            <a:r>
              <a:t>「夏休み気をつけること」を</a:t>
            </a:r>
            <a:r>
              <a:rPr sz="4000" u="sng">
                <a:latin typeface="+mn-lt"/>
                <a:ea typeface="+mn-ea"/>
                <a:cs typeface="+mn-cs"/>
                <a:sym typeface="ヒラギノ角ゴ ProN W6"/>
              </a:rPr>
              <a:t>自分で考えて</a:t>
            </a:r>
            <a:r>
              <a:t>　スライドを作ってみましょう</a:t>
            </a:r>
          </a:p>
          <a:p>
            <a:pPr>
              <a:defRPr sz="3100"/>
            </a:pPr>
          </a:p>
          <a:p>
            <a:pPr>
              <a:defRPr sz="3100"/>
            </a:pPr>
          </a:p>
          <a:p>
            <a:pPr>
              <a:defRPr sz="3100"/>
            </a:pPr>
          </a:p>
          <a:p>
            <a:pPr>
              <a:defRPr sz="3100"/>
            </a:pPr>
          </a:p>
          <a:p>
            <a:pPr>
              <a:defRPr sz="3100"/>
            </a:pPr>
            <a:r>
              <a:t>【条件】</a:t>
            </a:r>
          </a:p>
          <a:p>
            <a:pPr algn="l">
              <a:defRPr sz="3100"/>
            </a:pPr>
            <a:r>
              <a:t>・２学期元気に登校できるように</a:t>
            </a:r>
          </a:p>
          <a:p>
            <a:pPr algn="l">
              <a:defRPr sz="3100"/>
            </a:pPr>
            <a:r>
              <a:t>・楽しい夏休みにするために</a:t>
            </a:r>
          </a:p>
          <a:p>
            <a:pPr algn="l">
              <a:defRPr sz="3100"/>
            </a:pPr>
            <a:r>
              <a:t>・みんなにわかりやすく</a:t>
            </a:r>
          </a:p>
          <a:p>
            <a:pPr algn="l">
              <a:defRPr sz="3100"/>
            </a:pPr>
            <a:r>
              <a:t>・スライド３つ以上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セクションタイトル"/>
          <p:cNvSpPr txBox="1"/>
          <p:nvPr>
            <p:ph type="title"/>
          </p:nvPr>
        </p:nvSpPr>
        <p:spPr>
          <a:xfrm>
            <a:off x="5562596" y="381000"/>
            <a:ext cx="11731381" cy="2230041"/>
          </a:xfrm>
          <a:prstGeom prst="rect">
            <a:avLst/>
          </a:prstGeom>
        </p:spPr>
        <p:txBody>
          <a:bodyPr/>
          <a:lstStyle/>
          <a:p>
            <a:pPr>
              <a:defRPr spc="-182" sz="9100"/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