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0" cap="flat">
              <a:noFill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0" cap="flat">
              <a:noFill/>
              <a:miter lim="400000"/>
            </a:ln>
          </a:insideH>
          <a:insideV>
            <a:ln w="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85" d="100"/>
          <a:sy n="85" d="100"/>
        </p:scale>
        <p:origin x="7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2044700"/>
            <a:ext cx="12293600" cy="3238500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12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355600" y="5270500"/>
            <a:ext cx="12293600" cy="1295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1pPr>
            <a:lvl2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2pPr>
            <a:lvl3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3pPr>
            <a:lvl4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4pPr>
            <a:lvl5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5689600"/>
            <a:ext cx="10464800" cy="5080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</a:lstStyle>
          <a:p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152900"/>
            <a:ext cx="104648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>
            <a:spLocks noGrp="1"/>
          </p:cNvSpPr>
          <p:nvPr>
            <p:ph type="pic" idx="13"/>
          </p:nvPr>
        </p:nvSpPr>
        <p:spPr>
          <a:xfrm>
            <a:off x="-2552700" y="0"/>
            <a:ext cx="17339734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>
            <a:spLocks noGrp="1"/>
          </p:cNvSpPr>
          <p:nvPr>
            <p:ph type="pic" idx="13"/>
          </p:nvPr>
        </p:nvSpPr>
        <p:spPr>
          <a:xfrm>
            <a:off x="1258743" y="-673100"/>
            <a:ext cx="10390144" cy="777732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タイトルテキスト"/>
          <p:cNvSpPr txBox="1">
            <a:spLocks noGrp="1"/>
          </p:cNvSpPr>
          <p:nvPr>
            <p:ph type="title"/>
          </p:nvPr>
        </p:nvSpPr>
        <p:spPr>
          <a:xfrm>
            <a:off x="1270000" y="6908800"/>
            <a:ext cx="10464800" cy="12827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2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1pPr>
            <a:lvl2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2pPr>
            <a:lvl3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3pPr>
            <a:lvl4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4pPr>
            <a:lvl5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32512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>
            <a:spLocks noGrp="1"/>
          </p:cNvSpPr>
          <p:nvPr>
            <p:ph type="pic" idx="13"/>
          </p:nvPr>
        </p:nvSpPr>
        <p:spPr>
          <a:xfrm>
            <a:off x="5351574" y="1384300"/>
            <a:ext cx="7872413" cy="6997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1016000"/>
            <a:ext cx="5892800" cy="3886200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40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355600" y="4889500"/>
            <a:ext cx="5892800" cy="3886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1pPr>
            <a:lvl2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2pPr>
            <a:lvl3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3pPr>
            <a:lvl4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4pPr>
            <a:lvl5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9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57" name="本文レベル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>
            <a:spLocks noGrp="1"/>
          </p:cNvSpPr>
          <p:nvPr>
            <p:ph type="pic" idx="13"/>
          </p:nvPr>
        </p:nvSpPr>
        <p:spPr>
          <a:xfrm>
            <a:off x="5493159" y="2743200"/>
            <a:ext cx="7889605" cy="701298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7" name="本文レベル1…"/>
          <p:cNvSpPr txBox="1">
            <a:spLocks noGrp="1"/>
          </p:cNvSpPr>
          <p:nvPr>
            <p:ph type="body" sz="half" idx="1"/>
          </p:nvPr>
        </p:nvSpPr>
        <p:spPr>
          <a:xfrm>
            <a:off x="355600" y="2730500"/>
            <a:ext cx="5892800" cy="6299200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>
            <a:spLocks noGrp="1"/>
          </p:cNvSpPr>
          <p:nvPr>
            <p:ph type="body" idx="1"/>
          </p:nvPr>
        </p:nvSpPr>
        <p:spPr>
          <a:xfrm>
            <a:off x="762000" y="762000"/>
            <a:ext cx="11468100" cy="8216900"/>
          </a:xfrm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2-033_1302x975.jpeg"/>
          <p:cNvSpPr>
            <a:spLocks noGrp="1"/>
          </p:cNvSpPr>
          <p:nvPr>
            <p:ph type="pic" sz="quarter" idx="13"/>
          </p:nvPr>
        </p:nvSpPr>
        <p:spPr>
          <a:xfrm>
            <a:off x="6654800" y="4965700"/>
            <a:ext cx="5803900" cy="434623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イメージ"/>
          <p:cNvSpPr>
            <a:spLocks noGrp="1"/>
          </p:cNvSpPr>
          <p:nvPr>
            <p:ph type="pic" sz="quarter" idx="14"/>
          </p:nvPr>
        </p:nvSpPr>
        <p:spPr>
          <a:xfrm>
            <a:off x="6667500" y="444500"/>
            <a:ext cx="5803900" cy="434623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2-10-superquadro_1631x2178.jpeg"/>
          <p:cNvSpPr>
            <a:spLocks noGrp="1"/>
          </p:cNvSpPr>
          <p:nvPr>
            <p:ph type="pic" idx="15"/>
          </p:nvPr>
        </p:nvSpPr>
        <p:spPr>
          <a:xfrm>
            <a:off x="-939561" y="482600"/>
            <a:ext cx="7995295" cy="106816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254000"/>
            <a:ext cx="122936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本文レベル1…"/>
          <p:cNvSpPr txBox="1">
            <a:spLocks noGrp="1"/>
          </p:cNvSpPr>
          <p:nvPr>
            <p:ph type="body" idx="1"/>
          </p:nvPr>
        </p:nvSpPr>
        <p:spPr>
          <a:xfrm>
            <a:off x="355600" y="2730500"/>
            <a:ext cx="12293600" cy="629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6324599" y="9270999"/>
            <a:ext cx="342901" cy="355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titleStyle>
    <p:bodyStyle>
      <a:lvl1pPr marL="431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863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1295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1727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21590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2590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3022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3454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3886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tif"/><Relationship Id="rId4" Type="http://schemas.openxmlformats.org/officeDocument/2006/relationships/image" Target="../media/image6.t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こくご"/>
          <p:cNvSpPr txBox="1">
            <a:spLocks noGrp="1"/>
          </p:cNvSpPr>
          <p:nvPr>
            <p:ph type="ctrTitle"/>
          </p:nvPr>
        </p:nvSpPr>
        <p:spPr>
          <a:xfrm>
            <a:off x="228600" y="4191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こくご</a:t>
            </a:r>
          </a:p>
        </p:txBody>
      </p:sp>
      <p:pic>
        <p:nvPicPr>
          <p:cNvPr id="120" name="school_mark01_kokugo.png" descr="school_mark01_koku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3" y="4402459"/>
            <a:ext cx="3542036" cy="3542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school_text_h01_kokugo.png" descr="school_text_h01_koku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558" y="4515729"/>
            <a:ext cx="5971458" cy="28049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1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④"/>
          <p:cNvSpPr txBox="1">
            <a:spLocks noGrp="1"/>
          </p:cNvSpPr>
          <p:nvPr>
            <p:ph type="title"/>
          </p:nvPr>
        </p:nvSpPr>
        <p:spPr>
          <a:xfrm>
            <a:off x="355600" y="-6477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④</a:t>
            </a:r>
          </a:p>
        </p:txBody>
      </p:sp>
      <p:sp>
        <p:nvSpPr>
          <p:cNvPr id="166" name="まゆげ"/>
          <p:cNvSpPr txBox="1"/>
          <p:nvPr/>
        </p:nvSpPr>
        <p:spPr>
          <a:xfrm>
            <a:off x="546100" y="488950"/>
            <a:ext cx="12293600" cy="323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7200" cap="all"/>
            </a:lvl1pPr>
          </a:lstStyle>
          <a:p>
            <a:r>
              <a:t>まゆげ</a:t>
            </a:r>
          </a:p>
        </p:txBody>
      </p:sp>
      <p:pic>
        <p:nvPicPr>
          <p:cNvPr id="167" name="nigaoe_saigoutakamori.png" descr="nigaoe_saigoutakamori.png"/>
          <p:cNvPicPr>
            <a:picLocks noChangeAspect="1"/>
          </p:cNvPicPr>
          <p:nvPr/>
        </p:nvPicPr>
        <p:blipFill>
          <a:blip r:embed="rId2"/>
          <a:srcRect l="22059" t="10945" r="27250" b="69537"/>
          <a:stretch>
            <a:fillRect/>
          </a:stretch>
        </p:blipFill>
        <p:spPr>
          <a:xfrm>
            <a:off x="4351833" y="3106279"/>
            <a:ext cx="4699716" cy="19198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1" animBg="1" advAuto="0"/>
      <p:bldP spid="166" grpId="2" animBg="1" advAuto="0"/>
      <p:bldP spid="167" grpId="3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⑤"/>
          <p:cNvSpPr txBox="1">
            <a:spLocks noGrp="1"/>
          </p:cNvSpPr>
          <p:nvPr>
            <p:ph type="title"/>
          </p:nvPr>
        </p:nvSpPr>
        <p:spPr>
          <a:xfrm>
            <a:off x="355600" y="-7747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⑤</a:t>
            </a:r>
          </a:p>
        </p:txBody>
      </p:sp>
      <p:sp>
        <p:nvSpPr>
          <p:cNvPr id="170" name="鼻"/>
          <p:cNvSpPr txBox="1"/>
          <p:nvPr/>
        </p:nvSpPr>
        <p:spPr>
          <a:xfrm>
            <a:off x="355600" y="704850"/>
            <a:ext cx="12293600" cy="323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7200" cap="all"/>
            </a:lvl1pPr>
          </a:lstStyle>
          <a:p>
            <a:r>
              <a:t>鼻</a:t>
            </a:r>
          </a:p>
        </p:txBody>
      </p:sp>
      <p:pic>
        <p:nvPicPr>
          <p:cNvPr id="171" name="body_hana.png" descr="body_han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920" y="3178175"/>
            <a:ext cx="5080001" cy="508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1" animBg="1" advAuto="0"/>
      <p:bldP spid="170" grpId="2" animBg="1" advAuto="0"/>
      <p:bldP spid="171" grpId="3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⑥"/>
          <p:cNvSpPr txBox="1">
            <a:spLocks noGrp="1"/>
          </p:cNvSpPr>
          <p:nvPr>
            <p:ph type="title"/>
          </p:nvPr>
        </p:nvSpPr>
        <p:spPr>
          <a:xfrm>
            <a:off x="596900" y="-7493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⑥</a:t>
            </a:r>
          </a:p>
        </p:txBody>
      </p:sp>
      <p:sp>
        <p:nvSpPr>
          <p:cNvPr id="174" name="口"/>
          <p:cNvSpPr txBox="1"/>
          <p:nvPr/>
        </p:nvSpPr>
        <p:spPr>
          <a:xfrm>
            <a:off x="596900" y="641350"/>
            <a:ext cx="12293600" cy="323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7200" cap="all"/>
            </a:lvl1pPr>
          </a:lstStyle>
          <a:p>
            <a:r>
              <a:t>口</a:t>
            </a:r>
          </a:p>
        </p:txBody>
      </p:sp>
      <p:pic>
        <p:nvPicPr>
          <p:cNvPr id="175" name="IMG_0387.jpg" descr="IMG_03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142" y="3127381"/>
            <a:ext cx="6418858" cy="58170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1" animBg="1" advAuto="0"/>
      <p:bldP spid="174" grpId="3" animBg="1" advAuto="0"/>
      <p:bldP spid="175" grpId="2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④休憩（１０分間）"/>
          <p:cNvSpPr txBox="1">
            <a:spLocks noGrp="1"/>
          </p:cNvSpPr>
          <p:nvPr>
            <p:ph type="title"/>
          </p:nvPr>
        </p:nvSpPr>
        <p:spPr>
          <a:xfrm>
            <a:off x="177800" y="2159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④休憩（１０分間）</a:t>
            </a:r>
          </a:p>
        </p:txBody>
      </p:sp>
      <p:pic>
        <p:nvPicPr>
          <p:cNvPr id="178" name="イメージ" descr="イメージ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0" y="2808940"/>
            <a:ext cx="5943600" cy="61318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1" animBg="1" advAuto="0"/>
      <p:bldP spid="178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⑤絵本を見よう！"/>
          <p:cNvSpPr txBox="1">
            <a:spLocks noGrp="1"/>
          </p:cNvSpPr>
          <p:nvPr>
            <p:ph type="title"/>
          </p:nvPr>
        </p:nvSpPr>
        <p:spPr>
          <a:xfrm>
            <a:off x="458857" y="-38100"/>
            <a:ext cx="12293601" cy="3238500"/>
          </a:xfrm>
          <a:prstGeom prst="rect">
            <a:avLst/>
          </a:prstGeom>
        </p:spPr>
        <p:txBody>
          <a:bodyPr/>
          <a:lstStyle/>
          <a:p>
            <a:r>
              <a:t>⑤絵本を見よう！</a:t>
            </a:r>
          </a:p>
        </p:txBody>
      </p:sp>
      <p:pic>
        <p:nvPicPr>
          <p:cNvPr id="181" name="text_ehon.png" descr="text_eh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947" y="3182590"/>
            <a:ext cx="5715001" cy="4699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wipe dir="r"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1" animBg="1" advAuto="0"/>
      <p:bldP spid="181" grpId="2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「おおきなかぶ」"/>
          <p:cNvSpPr txBox="1">
            <a:spLocks noGrp="1"/>
          </p:cNvSpPr>
          <p:nvPr>
            <p:ph type="title"/>
          </p:nvPr>
        </p:nvSpPr>
        <p:spPr>
          <a:xfrm>
            <a:off x="-87243" y="-12700"/>
            <a:ext cx="12293601" cy="3238500"/>
          </a:xfrm>
          <a:prstGeom prst="rect">
            <a:avLst/>
          </a:prstGeom>
        </p:spPr>
        <p:txBody>
          <a:bodyPr/>
          <a:lstStyle/>
          <a:p>
            <a:r>
              <a:t>「おおきなかぶ」</a:t>
            </a:r>
          </a:p>
        </p:txBody>
      </p:sp>
      <p:pic>
        <p:nvPicPr>
          <p:cNvPr id="184" name="monogatari_ookinakabu.png" descr="monogatari_ookinakab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885" y="2355949"/>
            <a:ext cx="8354896" cy="5635757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絵本の読み聞かせ"/>
          <p:cNvSpPr txBox="1"/>
          <p:nvPr/>
        </p:nvSpPr>
        <p:spPr>
          <a:xfrm>
            <a:off x="3873499" y="8204807"/>
            <a:ext cx="3771901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絵本の読み聞かせ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1" animBg="1" advAuto="0"/>
      <p:bldP spid="185" grpId="2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⑥クイズ"/>
          <p:cNvSpPr txBox="1">
            <a:spLocks noGrp="1"/>
          </p:cNvSpPr>
          <p:nvPr>
            <p:ph type="title"/>
          </p:nvPr>
        </p:nvSpPr>
        <p:spPr>
          <a:xfrm>
            <a:off x="-87243" y="-12700"/>
            <a:ext cx="12293601" cy="3238500"/>
          </a:xfrm>
          <a:prstGeom prst="rect">
            <a:avLst/>
          </a:prstGeom>
        </p:spPr>
        <p:txBody>
          <a:bodyPr/>
          <a:lstStyle/>
          <a:p>
            <a:r>
              <a:t>⑥クイズ</a:t>
            </a:r>
          </a:p>
        </p:txBody>
      </p:sp>
      <p:pic>
        <p:nvPicPr>
          <p:cNvPr id="188" name="quiz_man_maru.png" descr="quiz_man_mar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575" y="3290837"/>
            <a:ext cx="3263901" cy="4191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1" animBg="1" advAuto="0"/>
      <p:bldP spid="188" grpId="2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全部で３問あります。…"/>
          <p:cNvSpPr txBox="1">
            <a:spLocks noGrp="1"/>
          </p:cNvSpPr>
          <p:nvPr>
            <p:ph type="title"/>
          </p:nvPr>
        </p:nvSpPr>
        <p:spPr>
          <a:xfrm>
            <a:off x="635000" y="190500"/>
            <a:ext cx="12293600" cy="3238500"/>
          </a:xfrm>
          <a:prstGeom prst="rect">
            <a:avLst/>
          </a:prstGeom>
        </p:spPr>
        <p:txBody>
          <a:bodyPr/>
          <a:lstStyle/>
          <a:p>
            <a:pPr defTabSz="403097">
              <a:defRPr sz="4968"/>
            </a:pPr>
            <a:r>
              <a:t>全部で３問あります。</a:t>
            </a:r>
          </a:p>
          <a:p>
            <a:pPr defTabSz="403097">
              <a:defRPr sz="4968"/>
            </a:pPr>
            <a:r>
              <a:t>１か２どちらか選んで</a:t>
            </a:r>
          </a:p>
          <a:p>
            <a:pPr defTabSz="403097">
              <a:defRPr sz="4968"/>
            </a:pPr>
            <a:r>
              <a:t>答えてください！</a:t>
            </a:r>
          </a:p>
        </p:txBody>
      </p:sp>
      <p:pic>
        <p:nvPicPr>
          <p:cNvPr id="191" name="IMG_0420.jpg" descr="IMG_04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600" y="3723752"/>
            <a:ext cx="7781238" cy="52037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IMG_0423.JPG" descr="IMG_04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66" y="4107179"/>
            <a:ext cx="6480126" cy="6480126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①おじいさんは…"/>
          <p:cNvSpPr txBox="1">
            <a:spLocks noGrp="1"/>
          </p:cNvSpPr>
          <p:nvPr>
            <p:ph type="ctrTitle"/>
          </p:nvPr>
        </p:nvSpPr>
        <p:spPr>
          <a:xfrm>
            <a:off x="355600" y="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①おじいさんは</a:t>
            </a:r>
          </a:p>
          <a:p>
            <a:r>
              <a:t>何の種を植えたでしょう？</a:t>
            </a:r>
          </a:p>
        </p:txBody>
      </p:sp>
      <p:sp>
        <p:nvSpPr>
          <p:cNvPr id="195" name="⑴ カブの種"/>
          <p:cNvSpPr txBox="1"/>
          <p:nvPr/>
        </p:nvSpPr>
        <p:spPr>
          <a:xfrm>
            <a:off x="1612900" y="5064450"/>
            <a:ext cx="2857500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⑴　カブの種</a:t>
            </a:r>
          </a:p>
        </p:txBody>
      </p:sp>
      <p:sp>
        <p:nvSpPr>
          <p:cNvPr id="196" name="⑵ かきの種"/>
          <p:cNvSpPr txBox="1"/>
          <p:nvPr/>
        </p:nvSpPr>
        <p:spPr>
          <a:xfrm>
            <a:off x="8586347" y="5064450"/>
            <a:ext cx="2857501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⑵　かきの種</a:t>
            </a:r>
          </a:p>
        </p:txBody>
      </p:sp>
      <p:sp>
        <p:nvSpPr>
          <p:cNvPr id="197" name="つかった絵本の写真などを…"/>
          <p:cNvSpPr txBox="1"/>
          <p:nvPr/>
        </p:nvSpPr>
        <p:spPr>
          <a:xfrm>
            <a:off x="4438650" y="3529175"/>
            <a:ext cx="5600701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つかった絵本の写真などを</a:t>
            </a:r>
          </a:p>
          <a:p>
            <a:r>
              <a:t>入れる</a:t>
            </a:r>
          </a:p>
        </p:txBody>
      </p:sp>
      <p:pic>
        <p:nvPicPr>
          <p:cNvPr id="198" name="sweets_kakipi.png" descr="sweets_kakip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5254" y="5989384"/>
            <a:ext cx="3840087" cy="34947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IMG_0424.JPG" descr="IMG_042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070" y="6172175"/>
            <a:ext cx="2764655" cy="27819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kabu_turnip.png" descr="kabu_turnip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4762" y="5765017"/>
            <a:ext cx="3515333" cy="35962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6" animBg="1" advAuto="0"/>
      <p:bldP spid="194" grpId="1" animBg="1" advAuto="0"/>
      <p:bldP spid="195" grpId="2" animBg="1" advAuto="0"/>
      <p:bldP spid="196" grpId="4" animBg="1" advAuto="0"/>
      <p:bldP spid="198" grpId="5" animBg="1" advAuto="0"/>
      <p:bldP spid="199" grpId="7" animBg="1" advAuto="0"/>
      <p:bldP spid="200" grpId="3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kabu_turnip.png" descr="kabu_turni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259" y="5770083"/>
            <a:ext cx="1214835" cy="12427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IMG_0423.JPG" descr="IMG_04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81" y="2004008"/>
            <a:ext cx="9381234" cy="9381233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②できたカブの…"/>
          <p:cNvSpPr txBox="1">
            <a:spLocks noGrp="1"/>
          </p:cNvSpPr>
          <p:nvPr>
            <p:ph type="ctrTitle"/>
          </p:nvPr>
        </p:nvSpPr>
        <p:spPr>
          <a:xfrm>
            <a:off x="355600" y="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②できたカブの</a:t>
            </a:r>
          </a:p>
          <a:p>
            <a:r>
              <a:t>大きさは？</a:t>
            </a:r>
          </a:p>
        </p:txBody>
      </p:sp>
      <p:sp>
        <p:nvSpPr>
          <p:cNvPr id="205" name="⑴ 小さいカブ"/>
          <p:cNvSpPr txBox="1"/>
          <p:nvPr/>
        </p:nvSpPr>
        <p:spPr>
          <a:xfrm>
            <a:off x="1206500" y="3428100"/>
            <a:ext cx="3314701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⑴　小さいカブ</a:t>
            </a:r>
          </a:p>
        </p:txBody>
      </p:sp>
      <p:sp>
        <p:nvSpPr>
          <p:cNvPr id="206" name="⑵ おおきなカブ"/>
          <p:cNvSpPr txBox="1"/>
          <p:nvPr/>
        </p:nvSpPr>
        <p:spPr>
          <a:xfrm>
            <a:off x="7633847" y="3573542"/>
            <a:ext cx="37719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⑵　おおきなカブ</a:t>
            </a:r>
          </a:p>
        </p:txBody>
      </p:sp>
      <p:pic>
        <p:nvPicPr>
          <p:cNvPr id="207" name="IMG_0424.JPG" descr="IMG_042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3758" y="5436518"/>
            <a:ext cx="2500584" cy="251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kabu_turnip.png" descr="kabu_turni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392" y="3774778"/>
            <a:ext cx="6251166" cy="63950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4" animBg="1" advAuto="0"/>
      <p:bldP spid="203" grpId="7" animBg="1" advAuto="0"/>
      <p:bldP spid="204" grpId="1" animBg="1" advAuto="0"/>
      <p:bldP spid="205" grpId="2" animBg="1" advAuto="0"/>
      <p:bldP spid="206" grpId="3" animBg="1" advAuto="0"/>
      <p:bldP spid="207" grpId="6" animBg="1" advAuto="0"/>
      <p:bldP spid="208" grpId="5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本日の予定"/>
          <p:cNvSpPr txBox="1">
            <a:spLocks noGrp="1"/>
          </p:cNvSpPr>
          <p:nvPr>
            <p:ph type="title"/>
          </p:nvPr>
        </p:nvSpPr>
        <p:spPr>
          <a:xfrm>
            <a:off x="241300" y="-755003"/>
            <a:ext cx="12293600" cy="3238501"/>
          </a:xfrm>
          <a:prstGeom prst="rect">
            <a:avLst/>
          </a:prstGeom>
        </p:spPr>
        <p:txBody>
          <a:bodyPr/>
          <a:lstStyle/>
          <a:p>
            <a:r>
              <a:t>本日の予定</a:t>
            </a:r>
          </a:p>
        </p:txBody>
      </p:sp>
      <p:sp>
        <p:nvSpPr>
          <p:cNvPr id="124" name="②出席確認"/>
          <p:cNvSpPr txBox="1"/>
          <p:nvPr/>
        </p:nvSpPr>
        <p:spPr>
          <a:xfrm>
            <a:off x="469900" y="2303462"/>
            <a:ext cx="2628901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②出席確認</a:t>
            </a:r>
          </a:p>
        </p:txBody>
      </p:sp>
      <p:sp>
        <p:nvSpPr>
          <p:cNvPr id="125" name="⑤絵本を見る（おおきなかぶ）"/>
          <p:cNvSpPr txBox="1"/>
          <p:nvPr/>
        </p:nvSpPr>
        <p:spPr>
          <a:xfrm>
            <a:off x="459147" y="5588607"/>
            <a:ext cx="6515101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⑤絵本を見る（おおきなかぶ）</a:t>
            </a:r>
          </a:p>
        </p:txBody>
      </p:sp>
      <p:sp>
        <p:nvSpPr>
          <p:cNvPr id="126" name="③あたまの体操"/>
          <p:cNvSpPr txBox="1"/>
          <p:nvPr/>
        </p:nvSpPr>
        <p:spPr>
          <a:xfrm>
            <a:off x="508000" y="3266096"/>
            <a:ext cx="3314701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③あたまの体操</a:t>
            </a:r>
          </a:p>
        </p:txBody>
      </p:sp>
      <p:sp>
        <p:nvSpPr>
          <p:cNvPr id="127" name="⑥クイズ"/>
          <p:cNvSpPr txBox="1"/>
          <p:nvPr/>
        </p:nvSpPr>
        <p:spPr>
          <a:xfrm>
            <a:off x="468180" y="6668240"/>
            <a:ext cx="19431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⑥クイズ</a:t>
            </a:r>
          </a:p>
        </p:txBody>
      </p:sp>
      <p:sp>
        <p:nvSpPr>
          <p:cNvPr id="128" name="⑧リラックスタイム"/>
          <p:cNvSpPr txBox="1"/>
          <p:nvPr/>
        </p:nvSpPr>
        <p:spPr>
          <a:xfrm>
            <a:off x="442683" y="7671446"/>
            <a:ext cx="417423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⑧リラックスタイム</a:t>
            </a:r>
          </a:p>
        </p:txBody>
      </p:sp>
      <p:pic>
        <p:nvPicPr>
          <p:cNvPr id="129" name="IMG_0371.jpg" descr="IMG_03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985" y="3317943"/>
            <a:ext cx="1199796" cy="12072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G_0375.jpg" descr="IMG_0375.jpg"/>
          <p:cNvPicPr>
            <a:picLocks noChangeAspect="1"/>
          </p:cNvPicPr>
          <p:nvPr/>
        </p:nvPicPr>
        <p:blipFill>
          <a:blip r:embed="rId3"/>
          <a:srcRect t="15860" b="15860"/>
          <a:stretch>
            <a:fillRect/>
          </a:stretch>
        </p:blipFill>
        <p:spPr>
          <a:xfrm>
            <a:off x="4821967" y="7051581"/>
            <a:ext cx="1848422" cy="1262098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④休憩（１０分）"/>
          <p:cNvSpPr txBox="1"/>
          <p:nvPr/>
        </p:nvSpPr>
        <p:spPr>
          <a:xfrm>
            <a:off x="529551" y="4413129"/>
            <a:ext cx="4000501" cy="849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④休憩（１０分）</a:t>
            </a:r>
          </a:p>
        </p:txBody>
      </p:sp>
      <p:sp>
        <p:nvSpPr>
          <p:cNvPr id="132" name="⑨終わりのあいさつ"/>
          <p:cNvSpPr txBox="1"/>
          <p:nvPr/>
        </p:nvSpPr>
        <p:spPr>
          <a:xfrm>
            <a:off x="415251" y="8626474"/>
            <a:ext cx="4229101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⑨終わりのあいさつ</a:t>
            </a:r>
          </a:p>
        </p:txBody>
      </p:sp>
      <p:sp>
        <p:nvSpPr>
          <p:cNvPr id="133" name="①あいさつ"/>
          <p:cNvSpPr txBox="1"/>
          <p:nvPr/>
        </p:nvSpPr>
        <p:spPr>
          <a:xfrm>
            <a:off x="493580" y="1610705"/>
            <a:ext cx="24003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①あいさつ</a:t>
            </a:r>
          </a:p>
        </p:txBody>
      </p:sp>
      <p:pic>
        <p:nvPicPr>
          <p:cNvPr id="134" name="イメージ" descr="イメージ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8200" y="4395110"/>
            <a:ext cx="1156600" cy="11932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イメージ" descr="イメージ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1584" y="8300936"/>
            <a:ext cx="1469613" cy="1246763"/>
          </a:xfrm>
          <a:prstGeom prst="rect">
            <a:avLst/>
          </a:prstGeom>
          <a:ln w="12700"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pic>
        <p:nvPicPr>
          <p:cNvPr id="136" name="イメージ" descr="イメージ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4124" y="1387451"/>
            <a:ext cx="1184999" cy="1005308"/>
          </a:xfrm>
          <a:prstGeom prst="rect">
            <a:avLst/>
          </a:prstGeom>
          <a:ln w="12700"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pic>
        <p:nvPicPr>
          <p:cNvPr id="137" name="nafuda_school.png" descr="nafuda_schoo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0040" y="1932131"/>
            <a:ext cx="1199796" cy="13539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text_ehon.png" descr="text_ehon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0747" y="5643949"/>
            <a:ext cx="2010942" cy="16534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quiz_man_maru.png" descr="quiz_man_maru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51985" y="6389818"/>
            <a:ext cx="929277" cy="11932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5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1" animBg="1" advAuto="0"/>
      <p:bldP spid="124" grpId="3" animBg="1" advAuto="0"/>
      <p:bldP spid="125" grpId="9" animBg="1" advAuto="0"/>
      <p:bldP spid="126" grpId="4" animBg="1" advAuto="0"/>
      <p:bldP spid="127" grpId="10" animBg="1" advAuto="0"/>
      <p:bldP spid="128" grpId="12" animBg="1" advAuto="0"/>
      <p:bldP spid="129" grpId="5" animBg="1" advAuto="0"/>
      <p:bldP spid="130" grpId="13" animBg="1" advAuto="0"/>
      <p:bldP spid="131" grpId="6" animBg="1" advAuto="0"/>
      <p:bldP spid="132" grpId="14" animBg="1" advAuto="0"/>
      <p:bldP spid="133" grpId="2" animBg="1" advAuto="0"/>
      <p:bldP spid="134" grpId="7" animBg="1" advAuto="0"/>
      <p:bldP spid="135" grpId="15" animBg="1" advAuto="0"/>
      <p:bldP spid="136" grpId="16" animBg="1" advAuto="0"/>
      <p:bldP spid="138" grpId="8" animBg="1" advAuto="0"/>
      <p:bldP spid="139" grpId="11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IMG_0423.JPG" descr="IMG_04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420" y="3274026"/>
            <a:ext cx="6966720" cy="6966720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③大きなカブは…"/>
          <p:cNvSpPr txBox="1">
            <a:spLocks noGrp="1"/>
          </p:cNvSpPr>
          <p:nvPr>
            <p:ph type="ctrTitle"/>
          </p:nvPr>
        </p:nvSpPr>
        <p:spPr>
          <a:xfrm>
            <a:off x="355600" y="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③大きなカブは</a:t>
            </a:r>
          </a:p>
          <a:p>
            <a:r>
              <a:t>何人で抜けたでしょう？</a:t>
            </a:r>
          </a:p>
        </p:txBody>
      </p:sp>
      <p:sp>
        <p:nvSpPr>
          <p:cNvPr id="212" name="⑴ ３人"/>
          <p:cNvSpPr txBox="1"/>
          <p:nvPr/>
        </p:nvSpPr>
        <p:spPr>
          <a:xfrm>
            <a:off x="2476500" y="3644000"/>
            <a:ext cx="1943101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⑴　３人</a:t>
            </a:r>
          </a:p>
        </p:txBody>
      </p:sp>
      <p:sp>
        <p:nvSpPr>
          <p:cNvPr id="213" name="⑵ ６人"/>
          <p:cNvSpPr txBox="1"/>
          <p:nvPr/>
        </p:nvSpPr>
        <p:spPr>
          <a:xfrm>
            <a:off x="8840348" y="3644000"/>
            <a:ext cx="1943101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⑵　６人</a:t>
            </a:r>
          </a:p>
        </p:txBody>
      </p:sp>
      <p:pic>
        <p:nvPicPr>
          <p:cNvPr id="214" name="IMG_0424.JPG" descr="IMG_04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813" y="4712685"/>
            <a:ext cx="4064001" cy="4089401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つかった絵本の写真などを…"/>
          <p:cNvSpPr txBox="1"/>
          <p:nvPr/>
        </p:nvSpPr>
        <p:spPr>
          <a:xfrm>
            <a:off x="953463" y="6462875"/>
            <a:ext cx="5600701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つかった絵本の写真などを</a:t>
            </a:r>
          </a:p>
          <a:p>
            <a:r>
              <a:t>入れる</a:t>
            </a:r>
          </a:p>
        </p:txBody>
      </p:sp>
      <p:sp>
        <p:nvSpPr>
          <p:cNvPr id="216" name="つかった絵本の写真などを…"/>
          <p:cNvSpPr txBox="1"/>
          <p:nvPr/>
        </p:nvSpPr>
        <p:spPr>
          <a:xfrm>
            <a:off x="7011548" y="6297775"/>
            <a:ext cx="5600701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つかった絵本の写真などを</a:t>
            </a:r>
          </a:p>
          <a:p>
            <a:r>
              <a:t>入れる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" grpId="5" animBg="1" advAuto="0"/>
      <p:bldP spid="211" grpId="1" animBg="1" advAuto="0"/>
      <p:bldP spid="212" grpId="2" animBg="1" advAuto="0"/>
      <p:bldP spid="213" grpId="3" animBg="1" advAuto="0"/>
      <p:bldP spid="214" grpId="4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⑧リラックスタイム（５分）"/>
          <p:cNvSpPr txBox="1">
            <a:spLocks noGrp="1"/>
          </p:cNvSpPr>
          <p:nvPr>
            <p:ph type="title"/>
          </p:nvPr>
        </p:nvSpPr>
        <p:spPr>
          <a:xfrm>
            <a:off x="355600" y="4445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⑧リラックスタイム（５分）</a:t>
            </a:r>
          </a:p>
        </p:txBody>
      </p:sp>
      <p:pic>
        <p:nvPicPr>
          <p:cNvPr id="219" name="IMG_0375.jpg" descr="IMG_0375.jpg"/>
          <p:cNvPicPr>
            <a:picLocks noChangeAspect="1"/>
          </p:cNvPicPr>
          <p:nvPr/>
        </p:nvPicPr>
        <p:blipFill>
          <a:blip r:embed="rId2"/>
          <a:srcRect t="15860" b="15860"/>
          <a:stretch>
            <a:fillRect/>
          </a:stretch>
        </p:blipFill>
        <p:spPr>
          <a:xfrm>
            <a:off x="2253853" y="3327687"/>
            <a:ext cx="8319449" cy="56804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1" animBg="1" advAuto="0"/>
      <p:bldP spid="219" grpId="2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音楽が流れます♪…"/>
          <p:cNvSpPr txBox="1">
            <a:spLocks noGrp="1"/>
          </p:cNvSpPr>
          <p:nvPr>
            <p:ph type="title"/>
          </p:nvPr>
        </p:nvSpPr>
        <p:spPr>
          <a:xfrm>
            <a:off x="355600" y="7493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音楽が流れます♪</a:t>
            </a:r>
          </a:p>
          <a:p>
            <a:r>
              <a:t>静かに横になりましょう。</a:t>
            </a:r>
          </a:p>
        </p:txBody>
      </p:sp>
      <p:pic>
        <p:nvPicPr>
          <p:cNvPr id="222" name="IMG_0375.jpg" descr="IMG_0375.jpg"/>
          <p:cNvPicPr>
            <a:picLocks noChangeAspect="1"/>
          </p:cNvPicPr>
          <p:nvPr/>
        </p:nvPicPr>
        <p:blipFill>
          <a:blip r:embed="rId2"/>
          <a:srcRect t="15860" b="15860"/>
          <a:stretch>
            <a:fillRect/>
          </a:stretch>
        </p:blipFill>
        <p:spPr>
          <a:xfrm>
            <a:off x="2190372" y="4000787"/>
            <a:ext cx="8319450" cy="56804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1" animBg="1" advAuto="0"/>
      <p:bldP spid="222" grpId="2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⑨終わりのあいさつ"/>
          <p:cNvSpPr txBox="1">
            <a:spLocks noGrp="1"/>
          </p:cNvSpPr>
          <p:nvPr>
            <p:ph type="title"/>
          </p:nvPr>
        </p:nvSpPr>
        <p:spPr>
          <a:xfrm>
            <a:off x="241300" y="-508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⑨終わりのあいさつ</a:t>
            </a:r>
          </a:p>
        </p:txBody>
      </p:sp>
      <p:pic>
        <p:nvPicPr>
          <p:cNvPr id="225" name="イメージ" descr="イメージ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403" y="3066494"/>
            <a:ext cx="6879394" cy="5836206"/>
          </a:xfrm>
          <a:prstGeom prst="rect">
            <a:avLst/>
          </a:prstGeom>
          <a:ln w="12700"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1" animBg="1" advAuto="0"/>
      <p:bldP spid="225" grpId="2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①あいさつ"/>
          <p:cNvSpPr txBox="1">
            <a:spLocks noGrp="1"/>
          </p:cNvSpPr>
          <p:nvPr>
            <p:ph type="title"/>
          </p:nvPr>
        </p:nvSpPr>
        <p:spPr>
          <a:xfrm>
            <a:off x="139700" y="4572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①あいさつ</a:t>
            </a:r>
          </a:p>
        </p:txBody>
      </p:sp>
      <p:pic>
        <p:nvPicPr>
          <p:cNvPr id="142" name="イメージ" descr="イメージ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584" y="3730524"/>
            <a:ext cx="3399047" cy="2883618"/>
          </a:xfrm>
          <a:prstGeom prst="rect">
            <a:avLst/>
          </a:prstGeom>
          <a:ln w="12700"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1" animBg="1" advAuto="0"/>
      <p:bldP spid="142" grpId="2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②出席確認"/>
          <p:cNvSpPr txBox="1">
            <a:spLocks noGrp="1"/>
          </p:cNvSpPr>
          <p:nvPr>
            <p:ph type="title"/>
          </p:nvPr>
        </p:nvSpPr>
        <p:spPr>
          <a:xfrm>
            <a:off x="215900" y="2159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②出席確認</a:t>
            </a:r>
          </a:p>
        </p:txBody>
      </p:sp>
      <p:pic>
        <p:nvPicPr>
          <p:cNvPr id="145" name="nafuda_school.png" descr="nafuda_schoo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040" y="3049731"/>
            <a:ext cx="3328720" cy="37565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③あたまの体操"/>
          <p:cNvSpPr txBox="1">
            <a:spLocks noGrp="1"/>
          </p:cNvSpPr>
          <p:nvPr>
            <p:ph type="title"/>
          </p:nvPr>
        </p:nvSpPr>
        <p:spPr>
          <a:xfrm>
            <a:off x="177800" y="2286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③あたまの体操</a:t>
            </a:r>
          </a:p>
        </p:txBody>
      </p:sp>
      <p:pic>
        <p:nvPicPr>
          <p:cNvPr id="148" name="IMG_0371.jpg" descr="IMG_03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7883" y="2861618"/>
            <a:ext cx="6389034" cy="64289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1" animBg="1" advAuto="0"/>
      <p:bldP spid="148" grpId="2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今から出てくる体の場所を…"/>
          <p:cNvSpPr txBox="1">
            <a:spLocks noGrp="1"/>
          </p:cNvSpPr>
          <p:nvPr>
            <p:ph type="title"/>
          </p:nvPr>
        </p:nvSpPr>
        <p:spPr>
          <a:xfrm>
            <a:off x="355600" y="889000"/>
            <a:ext cx="12293600" cy="3238500"/>
          </a:xfrm>
          <a:prstGeom prst="rect">
            <a:avLst/>
          </a:prstGeom>
        </p:spPr>
        <p:txBody>
          <a:bodyPr/>
          <a:lstStyle/>
          <a:p>
            <a:pPr defTabSz="403097">
              <a:defRPr sz="4968"/>
            </a:pPr>
            <a:r>
              <a:t>今から出てくる体の場所を</a:t>
            </a:r>
          </a:p>
          <a:p>
            <a:pPr defTabSz="403097">
              <a:defRPr sz="4968"/>
            </a:pPr>
            <a:r>
              <a:t>絵と言葉を見て聞いて</a:t>
            </a:r>
          </a:p>
          <a:p>
            <a:pPr defTabSz="403097">
              <a:defRPr sz="4968"/>
            </a:pPr>
            <a:r>
              <a:t>触ってみよう！</a:t>
            </a:r>
          </a:p>
        </p:txBody>
      </p:sp>
      <p:pic>
        <p:nvPicPr>
          <p:cNvPr id="151" name="IMG_0383.png" descr="IMG_038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689" y="4110523"/>
            <a:ext cx="6919595" cy="410851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全部で６個、出します！"/>
          <p:cNvSpPr txBox="1"/>
          <p:nvPr/>
        </p:nvSpPr>
        <p:spPr>
          <a:xfrm>
            <a:off x="4204736" y="8401657"/>
            <a:ext cx="5143501" cy="849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全部で６個、出します！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1" animBg="1" advAuto="0"/>
      <p:bldP spid="151" grpId="2" animBg="1" advAuto="0"/>
      <p:bldP spid="152" grpId="3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①"/>
          <p:cNvSpPr txBox="1">
            <a:spLocks noGrp="1"/>
          </p:cNvSpPr>
          <p:nvPr>
            <p:ph type="title"/>
          </p:nvPr>
        </p:nvSpPr>
        <p:spPr>
          <a:xfrm>
            <a:off x="355600" y="-4699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①</a:t>
            </a:r>
          </a:p>
        </p:txBody>
      </p:sp>
      <p:pic>
        <p:nvPicPr>
          <p:cNvPr id="155" name="hair_hage_atama1.png" descr="hair_hage_atama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394" y="3761371"/>
            <a:ext cx="3325917" cy="297669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0A72CFB-095B-1647-84F4-EA0DB5933A7D}"/>
              </a:ext>
            </a:extLst>
          </p:cNvPr>
          <p:cNvSpPr/>
          <p:nvPr/>
        </p:nvSpPr>
        <p:spPr>
          <a:xfrm>
            <a:off x="4090579" y="2295489"/>
            <a:ext cx="4823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/>
              <a:t>頭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1" animBg="1" advAuto="0"/>
      <p:bldP spid="155" grpId="2" animBg="1" advAuto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②"/>
          <p:cNvSpPr txBox="1">
            <a:spLocks noGrp="1"/>
          </p:cNvSpPr>
          <p:nvPr>
            <p:ph type="title"/>
          </p:nvPr>
        </p:nvSpPr>
        <p:spPr>
          <a:xfrm>
            <a:off x="355600" y="-8890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②</a:t>
            </a:r>
          </a:p>
        </p:txBody>
      </p:sp>
      <p:sp>
        <p:nvSpPr>
          <p:cNvPr id="158" name="耳"/>
          <p:cNvSpPr txBox="1"/>
          <p:nvPr/>
        </p:nvSpPr>
        <p:spPr>
          <a:xfrm>
            <a:off x="457200" y="590550"/>
            <a:ext cx="12293600" cy="323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7200" cap="all"/>
            </a:lvl1pPr>
          </a:lstStyle>
          <a:p>
            <a:r>
              <a:t>耳</a:t>
            </a:r>
          </a:p>
        </p:txBody>
      </p:sp>
      <p:pic>
        <p:nvPicPr>
          <p:cNvPr id="159" name="body_mimi.png" descr="body_mim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269" y="3158976"/>
            <a:ext cx="4305301" cy="50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1" animBg="1" advAuto="0"/>
      <p:bldP spid="158" grpId="2" animBg="1" advAuto="0"/>
      <p:bldP spid="159" grpId="3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③"/>
          <p:cNvSpPr txBox="1">
            <a:spLocks noGrp="1"/>
          </p:cNvSpPr>
          <p:nvPr>
            <p:ph type="title"/>
          </p:nvPr>
        </p:nvSpPr>
        <p:spPr>
          <a:xfrm>
            <a:off x="355600" y="-7112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③</a:t>
            </a:r>
          </a:p>
        </p:txBody>
      </p:sp>
      <p:sp>
        <p:nvSpPr>
          <p:cNvPr id="162" name="目"/>
          <p:cNvSpPr txBox="1"/>
          <p:nvPr/>
        </p:nvSpPr>
        <p:spPr>
          <a:xfrm>
            <a:off x="444500" y="654050"/>
            <a:ext cx="12293600" cy="323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7200" cap="all"/>
            </a:lvl1pPr>
          </a:lstStyle>
          <a:p>
            <a:r>
              <a:t>目</a:t>
            </a:r>
          </a:p>
        </p:txBody>
      </p:sp>
      <p:pic>
        <p:nvPicPr>
          <p:cNvPr id="163" name="body_me.png" descr="body_m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372" y="3254573"/>
            <a:ext cx="5080001" cy="4635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1" animBg="1" advAuto="0"/>
      <p:bldP spid="162" grpId="2" animBg="1" advAuto="0"/>
      <p:bldP spid="163" grpId="3" animBg="1" advAuto="0"/>
    </p:bldLst>
  </p:timing>
</p:sld>
</file>

<file path=ppt/theme/theme1.xml><?xml version="1.0" encoding="utf-8"?>
<a:theme xmlns:a="http://schemas.openxmlformats.org/drawingml/2006/main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Macintosh PowerPoint</Application>
  <PresentationFormat>ユーザー設定</PresentationFormat>
  <Paragraphs>59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6" baseType="lpstr">
      <vt:lpstr>ヒラギノ角ゴ ProN W3</vt:lpstr>
      <vt:lpstr>Gill Sans Light</vt:lpstr>
      <vt:lpstr>Showroom</vt:lpstr>
      <vt:lpstr>こくご</vt:lpstr>
      <vt:lpstr>本日の予定</vt:lpstr>
      <vt:lpstr>①あいさつ</vt:lpstr>
      <vt:lpstr>②出席確認</vt:lpstr>
      <vt:lpstr>③あたまの体操</vt:lpstr>
      <vt:lpstr>今から出てくる体の場所を 絵と言葉を見て聞いて 触ってみよう！</vt:lpstr>
      <vt:lpstr>①</vt:lpstr>
      <vt:lpstr>②</vt:lpstr>
      <vt:lpstr>③</vt:lpstr>
      <vt:lpstr>④</vt:lpstr>
      <vt:lpstr>⑤</vt:lpstr>
      <vt:lpstr>⑥</vt:lpstr>
      <vt:lpstr>④休憩（１０分間）</vt:lpstr>
      <vt:lpstr>⑤絵本を見よう！</vt:lpstr>
      <vt:lpstr>「おおきなかぶ」</vt:lpstr>
      <vt:lpstr>⑥クイズ</vt:lpstr>
      <vt:lpstr>全部で３問あります。 １か２どちらか選んで 答えてください！</vt:lpstr>
      <vt:lpstr>①おじいさんは 何の種を植えたでしょう？</vt:lpstr>
      <vt:lpstr>②できたカブの 大きさは？</vt:lpstr>
      <vt:lpstr>③大きなカブは 何人で抜けたでしょう？</vt:lpstr>
      <vt:lpstr>⑧リラックスタイム（５分）</vt:lpstr>
      <vt:lpstr>音楽が流れます♪ 静かに横になりましょう。</vt:lpstr>
      <vt:lpstr>⑨終わりのあいさつ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こくご</dc:title>
  <cp:lastModifiedBy>樋井 一宏</cp:lastModifiedBy>
  <cp:revision>1</cp:revision>
  <dcterms:modified xsi:type="dcterms:W3CDTF">2020-04-24T01:01:23Z</dcterms:modified>
</cp:coreProperties>
</file>