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584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3124200" y="-38100"/>
            <a:ext cx="18135600" cy="120966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sz="half" idx="13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3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1.jpeg"/><Relationship Id="rId6" Type="http://schemas.openxmlformats.org/officeDocument/2006/relationships/image" Target="../media/image2.jpe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5.png"/><Relationship Id="rId10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6.png"/><Relationship Id="rId6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コロナウィルスって何？"/>
          <p:cNvSpPr txBox="1"/>
          <p:nvPr>
            <p:ph type="ctrTitle"/>
          </p:nvPr>
        </p:nvSpPr>
        <p:spPr>
          <a:xfrm>
            <a:off x="1562100" y="2197100"/>
            <a:ext cx="20828000" cy="4648200"/>
          </a:xfrm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コロナウィルスって何？</a:t>
            </a:r>
          </a:p>
        </p:txBody>
      </p:sp>
      <p:sp>
        <p:nvSpPr>
          <p:cNvPr id="120" name="どうして 学校が おやすみだったの？"/>
          <p:cNvSpPr txBox="1"/>
          <p:nvPr>
            <p:ph type="subTitle" sz="quarter" idx="1"/>
          </p:nvPr>
        </p:nvSpPr>
        <p:spPr>
          <a:xfrm>
            <a:off x="1778000" y="8106324"/>
            <a:ext cx="20828000" cy="1587501"/>
          </a:xfrm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どうして　学校が　おやすみだったの？</a:t>
            </a:r>
          </a:p>
        </p:txBody>
      </p:sp>
      <p:pic>
        <p:nvPicPr>
          <p:cNvPr id="121" name="virus_character.png" descr="virus_charac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1171" y="8619817"/>
            <a:ext cx="3087651" cy="24469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だか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だから</a:t>
            </a:r>
          </a:p>
        </p:txBody>
      </p:sp>
      <p:pic>
        <p:nvPicPr>
          <p:cNvPr id="292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84743" y="5622906"/>
            <a:ext cx="8409289" cy="6945324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きょう がっこうに くることができました"/>
          <p:cNvSpPr txBox="1"/>
          <p:nvPr/>
        </p:nvSpPr>
        <p:spPr>
          <a:xfrm>
            <a:off x="10514338" y="3475661"/>
            <a:ext cx="10528301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100"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きょう　がっこうに　くることができました</a:t>
            </a:r>
          </a:p>
        </p:txBody>
      </p:sp>
      <p:pic>
        <p:nvPicPr>
          <p:cNvPr id="294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8804" y="3680095"/>
            <a:ext cx="9923206" cy="51856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でも・・・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でも・・・</a:t>
            </a:r>
          </a:p>
        </p:txBody>
      </p:sp>
      <p:pic>
        <p:nvPicPr>
          <p:cNvPr id="297" name="count_boy.png" descr="count_bo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50706" y="3096283"/>
            <a:ext cx="5168072" cy="469063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count_girl.png" descr="count_gir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437757" y="2050552"/>
            <a:ext cx="4857881" cy="442067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1" name="グループ"/>
          <p:cNvGrpSpPr/>
          <p:nvPr/>
        </p:nvGrpSpPr>
        <p:grpSpPr>
          <a:xfrm>
            <a:off x="11932936" y="5163480"/>
            <a:ext cx="2884544" cy="2590640"/>
            <a:chOff x="0" y="0"/>
            <a:chExt cx="2884542" cy="2590638"/>
          </a:xfrm>
        </p:grpSpPr>
        <p:pic>
          <p:nvPicPr>
            <p:cNvPr id="299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0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304" name="グループ"/>
          <p:cNvGrpSpPr/>
          <p:nvPr/>
        </p:nvGrpSpPr>
        <p:grpSpPr>
          <a:xfrm>
            <a:off x="2540630" y="1824134"/>
            <a:ext cx="2884544" cy="2590640"/>
            <a:chOff x="0" y="0"/>
            <a:chExt cx="2884542" cy="2590638"/>
          </a:xfrm>
        </p:grpSpPr>
        <p:pic>
          <p:nvPicPr>
            <p:cNvPr id="302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3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307" name="グループ"/>
          <p:cNvGrpSpPr/>
          <p:nvPr/>
        </p:nvGrpSpPr>
        <p:grpSpPr>
          <a:xfrm>
            <a:off x="32669953" y="-2598756"/>
            <a:ext cx="2884543" cy="2590640"/>
            <a:chOff x="0" y="0"/>
            <a:chExt cx="2884542" cy="2590638"/>
          </a:xfrm>
        </p:grpSpPr>
        <p:pic>
          <p:nvPicPr>
            <p:cNvPr id="305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6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sp>
        <p:nvSpPr>
          <p:cNvPr id="308" name="まだ、コロナウィルスは…"/>
          <p:cNvSpPr txBox="1"/>
          <p:nvPr/>
        </p:nvSpPr>
        <p:spPr>
          <a:xfrm>
            <a:off x="8783204" y="9659090"/>
            <a:ext cx="7518401" cy="346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5300"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まだ、コロナウィルスは</a:t>
            </a:r>
          </a:p>
          <a:p>
            <a:pPr>
              <a:defRPr b="1" sz="5300"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のこっています</a:t>
            </a:r>
            <a:r>
              <a:t>。</a:t>
            </a:r>
          </a:p>
          <a:p>
            <a:pPr>
              <a:defRPr b="1" sz="5300">
                <a:latin typeface="BIZ UDGothic"/>
                <a:ea typeface="BIZ UDGothic"/>
                <a:cs typeface="BIZ UDGothic"/>
                <a:sym typeface="BIZ UDGothic"/>
              </a:defRPr>
            </a:pPr>
          </a:p>
          <a:p>
            <a:pPr>
              <a:defRPr b="1" sz="5300"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まだまだ</a:t>
            </a:r>
          </a:p>
          <a:p>
            <a:pPr>
              <a:defRPr b="1" sz="53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きをつけよう！！！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目には見えないけれど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目には見えないけれど</a:t>
            </a:r>
          </a:p>
        </p:txBody>
      </p:sp>
      <p:pic>
        <p:nvPicPr>
          <p:cNvPr id="124" name="count_boy.png" descr="count_bo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34598" y="7053788"/>
            <a:ext cx="5168072" cy="46906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count_girl.png" descr="count_gir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861257" y="7443123"/>
            <a:ext cx="4857881" cy="442067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8" name="グループ"/>
          <p:cNvGrpSpPr/>
          <p:nvPr/>
        </p:nvGrpSpPr>
        <p:grpSpPr>
          <a:xfrm>
            <a:off x="7826764" y="4508661"/>
            <a:ext cx="2884544" cy="2590640"/>
            <a:chOff x="0" y="0"/>
            <a:chExt cx="2884542" cy="2590638"/>
          </a:xfrm>
        </p:grpSpPr>
        <p:pic>
          <p:nvPicPr>
            <p:cNvPr id="126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7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31" name="グループ"/>
          <p:cNvGrpSpPr/>
          <p:nvPr/>
        </p:nvGrpSpPr>
        <p:grpSpPr>
          <a:xfrm>
            <a:off x="12477663" y="4297776"/>
            <a:ext cx="2884543" cy="2590640"/>
            <a:chOff x="0" y="0"/>
            <a:chExt cx="2884542" cy="2590638"/>
          </a:xfrm>
        </p:grpSpPr>
        <p:pic>
          <p:nvPicPr>
            <p:cNvPr id="129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0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34" name="グループ"/>
          <p:cNvGrpSpPr/>
          <p:nvPr/>
        </p:nvGrpSpPr>
        <p:grpSpPr>
          <a:xfrm>
            <a:off x="1289930" y="4508661"/>
            <a:ext cx="2884544" cy="2590640"/>
            <a:chOff x="0" y="0"/>
            <a:chExt cx="2884542" cy="2590638"/>
          </a:xfrm>
        </p:grpSpPr>
        <p:pic>
          <p:nvPicPr>
            <p:cNvPr id="132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3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37" name="グループ"/>
          <p:cNvGrpSpPr/>
          <p:nvPr/>
        </p:nvGrpSpPr>
        <p:grpSpPr>
          <a:xfrm>
            <a:off x="1777986" y="8358139"/>
            <a:ext cx="2884543" cy="2590640"/>
            <a:chOff x="0" y="0"/>
            <a:chExt cx="2884542" cy="2590638"/>
          </a:xfrm>
        </p:grpSpPr>
        <p:pic>
          <p:nvPicPr>
            <p:cNvPr id="135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6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40" name="グループ"/>
          <p:cNvGrpSpPr/>
          <p:nvPr/>
        </p:nvGrpSpPr>
        <p:grpSpPr>
          <a:xfrm>
            <a:off x="9248988" y="8103785"/>
            <a:ext cx="2884543" cy="2590639"/>
            <a:chOff x="0" y="0"/>
            <a:chExt cx="2884542" cy="2590638"/>
          </a:xfrm>
        </p:grpSpPr>
        <p:pic>
          <p:nvPicPr>
            <p:cNvPr id="138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9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43" name="グループ"/>
          <p:cNvGrpSpPr/>
          <p:nvPr/>
        </p:nvGrpSpPr>
        <p:grpSpPr>
          <a:xfrm>
            <a:off x="16865762" y="4804603"/>
            <a:ext cx="2884544" cy="2590640"/>
            <a:chOff x="0" y="0"/>
            <a:chExt cx="2884542" cy="2590638"/>
          </a:xfrm>
        </p:grpSpPr>
        <p:pic>
          <p:nvPicPr>
            <p:cNvPr id="141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2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46" name="グループ"/>
          <p:cNvGrpSpPr/>
          <p:nvPr/>
        </p:nvGrpSpPr>
        <p:grpSpPr>
          <a:xfrm>
            <a:off x="19010097" y="8633961"/>
            <a:ext cx="2884543" cy="2590640"/>
            <a:chOff x="0" y="0"/>
            <a:chExt cx="2884542" cy="2590638"/>
          </a:xfrm>
        </p:grpSpPr>
        <p:pic>
          <p:nvPicPr>
            <p:cNvPr id="144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5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49" name="グループ"/>
          <p:cNvGrpSpPr/>
          <p:nvPr/>
        </p:nvGrpSpPr>
        <p:grpSpPr>
          <a:xfrm>
            <a:off x="19911122" y="2739753"/>
            <a:ext cx="2884544" cy="2590640"/>
            <a:chOff x="0" y="0"/>
            <a:chExt cx="2884542" cy="2590638"/>
          </a:xfrm>
        </p:grpSpPr>
        <p:pic>
          <p:nvPicPr>
            <p:cNvPr id="147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8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sp>
        <p:nvSpPr>
          <p:cNvPr id="150" name="コロナウィルスという…"/>
          <p:cNvSpPr txBox="1"/>
          <p:nvPr/>
        </p:nvSpPr>
        <p:spPr>
          <a:xfrm>
            <a:off x="7459974" y="11698908"/>
            <a:ext cx="7924801" cy="166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4100">
                <a:solidFill>
                  <a:srgbClr val="FF40FF"/>
                </a:solidFill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コロナウィルスという　</a:t>
            </a:r>
          </a:p>
          <a:p>
            <a:pPr>
              <a:defRPr b="1" sz="4100">
                <a:solidFill>
                  <a:srgbClr val="FF40FF"/>
                </a:solidFill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わるい　バイキン（ウイルス）が</a:t>
            </a:r>
          </a:p>
          <a:p>
            <a:pPr>
              <a:defRPr b="1" sz="4100">
                <a:solidFill>
                  <a:srgbClr val="FF40FF"/>
                </a:solidFill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いっぱい！！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1" grpId="2"/>
      <p:bldP build="whole" bldLvl="1" animBg="1" rev="0" advAuto="0" spid="137" grpId="7"/>
      <p:bldP build="whole" bldLvl="1" animBg="1" rev="0" advAuto="0" spid="134" grpId="3"/>
      <p:bldP build="whole" bldLvl="1" animBg="1" rev="0" advAuto="0" spid="150" grpId="9"/>
      <p:bldP build="whole" bldLvl="1" animBg="1" rev="0" advAuto="0" spid="146" grpId="8"/>
      <p:bldP build="whole" bldLvl="1" animBg="1" rev="0" advAuto="0" spid="143" grpId="5"/>
      <p:bldP build="whole" bldLvl="1" animBg="1" rev="0" advAuto="0" spid="128" grpId="4"/>
      <p:bldP build="whole" bldLvl="1" animBg="1" rev="0" advAuto="0" spid="140" grpId="6"/>
      <p:bldP build="whole" bldLvl="1" animBg="1" rev="0" advAuto="0" spid="14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コロナウィルスが体にはいると・・・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09930">
              <a:defRPr sz="9632"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コロナウィルスが体にはいると・・・</a:t>
            </a:r>
          </a:p>
        </p:txBody>
      </p:sp>
      <p:pic>
        <p:nvPicPr>
          <p:cNvPr id="153" name="count_boy.png" descr="count_bo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76860" y="5825523"/>
            <a:ext cx="5625729" cy="5106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count_girl.png" descr="count_gir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882596" y="6161742"/>
            <a:ext cx="4872055" cy="44335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virus_character.png" descr="virus_characte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46062" y="6864394"/>
            <a:ext cx="2884544" cy="228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virus_character.png" descr="virus_characte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202984" y="6998873"/>
            <a:ext cx="2884543" cy="228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kaze_man.png" descr="kaze_ma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91928" y="4289651"/>
            <a:ext cx="7338483" cy="77044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kaze_woman.png" descr="kaze_woman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467088" y="4942285"/>
            <a:ext cx="6546043" cy="6872486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熱がでたり、せきがとまらなくなったりします"/>
          <p:cNvSpPr txBox="1"/>
          <p:nvPr/>
        </p:nvSpPr>
        <p:spPr>
          <a:xfrm>
            <a:off x="5637025" y="3516638"/>
            <a:ext cx="1078230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000"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熱がでたり、せきがとまらなくなったりします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151200 0.037123" origin="layout" pathEditMode="relative">
                                      <p:cBhvr>
                                        <p:cTn id="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path" nodeType="withEffect" presetSubtype="0" presetID="-1" grpId="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174377 0.034503" origin="layout" pathEditMode="relative">
                                      <p:cBhvr>
                                        <p:cTn id="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2" dur="1000" fill="hold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Class="exit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6" dur="1000" fill="hold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Class="exit" nodeType="after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20" dur="1500" fill="hold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Class="exit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24" dur="1500" fill="hold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9" grpId="9"/>
      <p:bldP build="whole" bldLvl="1" animBg="1" rev="0" advAuto="0" spid="157" grpId="7"/>
      <p:bldP build="whole" bldLvl="1" animBg="1" rev="0" advAuto="0" spid="156" grpId="3"/>
      <p:bldP build="whole" bldLvl="1" animBg="1" rev="0" advAuto="0" spid="158" grpId="8"/>
      <p:bldP build="whole" bldLvl="1" animBg="1" rev="0" advAuto="0" spid="153" grpId="6"/>
      <p:bldP build="whole" bldLvl="1" animBg="1" rev="0" advAuto="0" spid="155" grpId="4"/>
      <p:bldP build="whole" bldLvl="1" animBg="1" rev="0" advAuto="0" spid="154" grpId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ひどくなると・・・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ひどくなると・・・</a:t>
            </a:r>
          </a:p>
        </p:txBody>
      </p:sp>
      <p:pic>
        <p:nvPicPr>
          <p:cNvPr id="162" name="kaze_man.png" descr="kaze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32858" y="7785129"/>
            <a:ext cx="48387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kaze_woman.png" descr="kaze_wom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93483" y="7975189"/>
            <a:ext cx="4838701" cy="5080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6" name="グループ"/>
          <p:cNvGrpSpPr/>
          <p:nvPr/>
        </p:nvGrpSpPr>
        <p:grpSpPr>
          <a:xfrm>
            <a:off x="6791112" y="1756940"/>
            <a:ext cx="10839876" cy="8026401"/>
            <a:chOff x="0" y="0"/>
            <a:chExt cx="10839874" cy="8026400"/>
          </a:xfrm>
        </p:grpSpPr>
        <p:pic>
          <p:nvPicPr>
            <p:cNvPr id="164" name="dai_byouin2.png" descr="dai_byouin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0160000" cy="802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5" name="入院"/>
            <p:cNvSpPr/>
            <p:nvPr/>
          </p:nvSpPr>
          <p:spPr>
            <a:xfrm>
              <a:off x="9569874" y="2003784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 sz="7400">
                  <a:solidFill>
                    <a:srgbClr val="FF2600"/>
                  </a:solidFill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入院</a:t>
              </a:r>
            </a:p>
          </p:txBody>
        </p:sp>
      </p:grpSp>
      <p:pic>
        <p:nvPicPr>
          <p:cNvPr id="167" name="iryou_chusyaki.png" descr="iryou_chusyaki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1107361">
            <a:off x="20927517" y="4818441"/>
            <a:ext cx="33274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iryou_chusyaki.png" descr="iryou_chusyaki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6671097">
            <a:off x="382599" y="4632933"/>
            <a:ext cx="33274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path" nodeType="after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73832 0.198240" origin="layout" pathEditMode="relative">
                                      <p:cBhvr>
                                        <p:cTn id="16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path" nodeType="withEffect" presetSubtype="0" presetID="-1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117973 0.170322" origin="layout" pathEditMode="relative">
                                      <p:cBhvr>
                                        <p:cTn id="1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7" grpId="2"/>
      <p:bldP build="whole" bldLvl="1" animBg="1" rev="0" advAuto="0" spid="168" grpId="3"/>
      <p:bldP build="whole" bldLvl="1" animBg="1" rev="0" advAuto="0" spid="16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どうしたら うつる？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どうしたら　うつる？</a:t>
            </a:r>
          </a:p>
        </p:txBody>
      </p:sp>
      <p:pic>
        <p:nvPicPr>
          <p:cNvPr id="171" name="sick_seki_man.png" descr="sick_seki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46018" y="2415254"/>
            <a:ext cx="50800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seki_woman.png" descr="seki_wom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68268" y="7938868"/>
            <a:ext cx="46355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count_boy.png" descr="count_bo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680473" y="3283102"/>
            <a:ext cx="4919055" cy="4464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count_girl.png" descr="count_girl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377781" y="9059249"/>
            <a:ext cx="3858932" cy="35116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kaze_man.png" descr="kaze_man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546045" y="2445608"/>
            <a:ext cx="5522405" cy="579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kaze_woman.png" descr="kaze_woman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7146353" y="7938868"/>
            <a:ext cx="4838701" cy="5080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9" name="グループ"/>
          <p:cNvGrpSpPr/>
          <p:nvPr/>
        </p:nvGrpSpPr>
        <p:grpSpPr>
          <a:xfrm>
            <a:off x="7638427" y="4296996"/>
            <a:ext cx="2884544" cy="2590639"/>
            <a:chOff x="0" y="0"/>
            <a:chExt cx="2884542" cy="2590638"/>
          </a:xfrm>
        </p:grpSpPr>
        <p:pic>
          <p:nvPicPr>
            <p:cNvPr id="177" name="virus_character.png" descr="virus_character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8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82" name="グループ"/>
          <p:cNvGrpSpPr/>
          <p:nvPr/>
        </p:nvGrpSpPr>
        <p:grpSpPr>
          <a:xfrm>
            <a:off x="8586579" y="6255136"/>
            <a:ext cx="2884544" cy="2590640"/>
            <a:chOff x="0" y="0"/>
            <a:chExt cx="2884542" cy="2590638"/>
          </a:xfrm>
        </p:grpSpPr>
        <p:pic>
          <p:nvPicPr>
            <p:cNvPr id="180" name="virus_character.png" descr="virus_character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1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85" name="グループ"/>
          <p:cNvGrpSpPr/>
          <p:nvPr/>
        </p:nvGrpSpPr>
        <p:grpSpPr>
          <a:xfrm>
            <a:off x="8586579" y="8707965"/>
            <a:ext cx="2884544" cy="2590639"/>
            <a:chOff x="0" y="0"/>
            <a:chExt cx="2884542" cy="2590638"/>
          </a:xfrm>
        </p:grpSpPr>
        <p:pic>
          <p:nvPicPr>
            <p:cNvPr id="183" name="virus_character.png" descr="virus_character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4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88" name="グループ"/>
          <p:cNvGrpSpPr/>
          <p:nvPr/>
        </p:nvGrpSpPr>
        <p:grpSpPr>
          <a:xfrm>
            <a:off x="8421683" y="10712874"/>
            <a:ext cx="2884544" cy="2590639"/>
            <a:chOff x="0" y="0"/>
            <a:chExt cx="2884542" cy="2590638"/>
          </a:xfrm>
        </p:grpSpPr>
        <p:pic>
          <p:nvPicPr>
            <p:cNvPr id="186" name="virus_character.png" descr="virus_character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7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path" nodeType="clickEffect" presetSubtype="0" presetID="-1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374133 -0.127589" origin="layout" pathEditMode="relative">
                                      <p:cBhvr>
                                        <p:cTn id="19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path" nodeType="withEffect" presetSubtype="0" presetID="-1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381176 0.076859" origin="layout" pathEditMode="relative">
                                      <p:cBhvr>
                                        <p:cTn id="22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path" nodeType="with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386598 -0.069075" origin="layout" pathEditMode="relative">
                                      <p:cBhvr>
                                        <p:cTn id="25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path" nodeType="withEffect" presetSubtype="0" presetID="-1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407701 -0.003205" origin="layout" pathEditMode="relative">
                                      <p:cBhvr>
                                        <p:cTn id="2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Class="exit" nodeType="afterEffect" presetID="9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31" dur="1500" fill="hold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Class="exit" nodeType="afterEffect" presetID="9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35" dur="1500" fill="hold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Class="exit" nodeType="after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39" dur="1500" fill="hold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Class="exit" nodeType="afterEffect" presetID="9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43" dur="1500" fill="hold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Class="exit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7" dur="1000" fill="hold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Class="exit" nodeType="after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1" dur="1000" fill="hold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Class="entr" nodeType="after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Class="entr" nodeType="after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9" grpId="9"/>
      <p:bldP build="whole" bldLvl="1" animBg="1" rev="0" advAuto="0" spid="185" grpId="3"/>
      <p:bldP build="whole" bldLvl="1" animBg="1" rev="0" advAuto="0" spid="174" grpId="14"/>
      <p:bldP build="whole" bldLvl="1" animBg="1" rev="0" advAuto="0" spid="188" grpId="12"/>
      <p:bldP build="whole" bldLvl="1" animBg="1" rev="0" advAuto="0" spid="175" grpId="15"/>
      <p:bldP build="whole" bldLvl="1" animBg="1" rev="0" advAuto="0" spid="182" grpId="2"/>
      <p:bldP build="whole" bldLvl="1" animBg="1" rev="0" advAuto="0" spid="185" grpId="11"/>
      <p:bldP build="whole" bldLvl="1" animBg="1" rev="0" advAuto="0" spid="173" grpId="13"/>
      <p:bldP build="whole" bldLvl="1" animBg="1" rev="0" advAuto="0" spid="176" grpId="16"/>
      <p:bldP build="whole" bldLvl="1" animBg="1" rev="0" advAuto="0" spid="182" grpId="10"/>
      <p:bldP build="whole" bldLvl="1" animBg="1" rev="0" advAuto="0" spid="179" grpId="1"/>
      <p:bldP build="whole" bldLvl="1" animBg="1" rev="0" advAuto="0" spid="188" grpId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ほかにも・・・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ほかにも・・・</a:t>
            </a:r>
          </a:p>
        </p:txBody>
      </p:sp>
      <p:pic>
        <p:nvPicPr>
          <p:cNvPr id="191" name="body_te.png" descr="body_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51696" y="3447869"/>
            <a:ext cx="8312196" cy="923577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4" name="グループ"/>
          <p:cNvGrpSpPr/>
          <p:nvPr/>
        </p:nvGrpSpPr>
        <p:grpSpPr>
          <a:xfrm>
            <a:off x="1155485" y="3662824"/>
            <a:ext cx="2884543" cy="2590640"/>
            <a:chOff x="0" y="0"/>
            <a:chExt cx="2884542" cy="2590638"/>
          </a:xfrm>
        </p:grpSpPr>
        <p:pic>
          <p:nvPicPr>
            <p:cNvPr id="192" name="virus_character.png" descr="virus_character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3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197" name="グループ"/>
          <p:cNvGrpSpPr/>
          <p:nvPr/>
        </p:nvGrpSpPr>
        <p:grpSpPr>
          <a:xfrm>
            <a:off x="-119132" y="7274688"/>
            <a:ext cx="2884544" cy="2590640"/>
            <a:chOff x="0" y="0"/>
            <a:chExt cx="2884542" cy="2590638"/>
          </a:xfrm>
        </p:grpSpPr>
        <p:pic>
          <p:nvPicPr>
            <p:cNvPr id="195" name="virus_character.png" descr="virus_character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6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00" name="グループ"/>
          <p:cNvGrpSpPr/>
          <p:nvPr/>
        </p:nvGrpSpPr>
        <p:grpSpPr>
          <a:xfrm>
            <a:off x="3429461" y="4535929"/>
            <a:ext cx="2884544" cy="2590640"/>
            <a:chOff x="0" y="0"/>
            <a:chExt cx="2884542" cy="2590638"/>
          </a:xfrm>
        </p:grpSpPr>
        <p:pic>
          <p:nvPicPr>
            <p:cNvPr id="198" name="virus_character.png" descr="virus_character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9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03" name="グループ"/>
          <p:cNvGrpSpPr/>
          <p:nvPr/>
        </p:nvGrpSpPr>
        <p:grpSpPr>
          <a:xfrm>
            <a:off x="2581041" y="7832700"/>
            <a:ext cx="2884544" cy="2590640"/>
            <a:chOff x="0" y="0"/>
            <a:chExt cx="2884542" cy="2590638"/>
          </a:xfrm>
        </p:grpSpPr>
        <p:pic>
          <p:nvPicPr>
            <p:cNvPr id="201" name="virus_character.png" descr="virus_character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2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06" name="グループ"/>
          <p:cNvGrpSpPr/>
          <p:nvPr/>
        </p:nvGrpSpPr>
        <p:grpSpPr>
          <a:xfrm>
            <a:off x="13012771" y="2901807"/>
            <a:ext cx="4889501" cy="4112675"/>
            <a:chOff x="0" y="0"/>
            <a:chExt cx="4889500" cy="4112673"/>
          </a:xfrm>
        </p:grpSpPr>
        <p:pic>
          <p:nvPicPr>
            <p:cNvPr id="204" name="baby_yubisyaburi_girl.png" descr="baby_yubisyaburi_girl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33662"/>
            <a:stretch>
              <a:fillRect/>
            </a:stretch>
          </p:blipFill>
          <p:spPr>
            <a:xfrm>
              <a:off x="0" y="0"/>
              <a:ext cx="4889500" cy="33699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5" name="くちにいれる"/>
            <p:cNvSpPr txBox="1"/>
            <p:nvPr/>
          </p:nvSpPr>
          <p:spPr>
            <a:xfrm>
              <a:off x="1244600" y="3630073"/>
              <a:ext cx="2400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くちにいれる</a:t>
              </a:r>
            </a:p>
          </p:txBody>
        </p:sp>
      </p:grpSp>
      <p:grpSp>
        <p:nvGrpSpPr>
          <p:cNvPr id="209" name="グループ"/>
          <p:cNvGrpSpPr/>
          <p:nvPr/>
        </p:nvGrpSpPr>
        <p:grpSpPr>
          <a:xfrm>
            <a:off x="18704604" y="2187663"/>
            <a:ext cx="4568677" cy="5345447"/>
            <a:chOff x="0" y="0"/>
            <a:chExt cx="4568676" cy="5345445"/>
          </a:xfrm>
        </p:grpSpPr>
        <p:pic>
          <p:nvPicPr>
            <p:cNvPr id="207" name="Unknown.jpeg" descr="Unknown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4568677" cy="47981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8" name="めをかく"/>
            <p:cNvSpPr txBox="1"/>
            <p:nvPr/>
          </p:nvSpPr>
          <p:spPr>
            <a:xfrm>
              <a:off x="1465188" y="4862845"/>
              <a:ext cx="1638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めをかく</a:t>
              </a:r>
            </a:p>
          </p:txBody>
        </p:sp>
      </p:grpSp>
      <p:grpSp>
        <p:nvGrpSpPr>
          <p:cNvPr id="212" name="グループ"/>
          <p:cNvGrpSpPr/>
          <p:nvPr/>
        </p:nvGrpSpPr>
        <p:grpSpPr>
          <a:xfrm>
            <a:off x="13608014" y="8631620"/>
            <a:ext cx="5464590" cy="4496842"/>
            <a:chOff x="0" y="0"/>
            <a:chExt cx="5464588" cy="4496840"/>
          </a:xfrm>
        </p:grpSpPr>
        <p:pic>
          <p:nvPicPr>
            <p:cNvPr id="210" name="Unknown.jpeg" descr="Unknown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3699015" cy="4496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1" name="はなをほじる"/>
            <p:cNvSpPr txBox="1"/>
            <p:nvPr/>
          </p:nvSpPr>
          <p:spPr>
            <a:xfrm>
              <a:off x="3064288" y="3613113"/>
              <a:ext cx="2400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はなをほじる</a:t>
              </a:r>
            </a:p>
          </p:txBody>
        </p:sp>
      </p:grpSp>
      <p:sp>
        <p:nvSpPr>
          <p:cNvPr id="213" name="コロナウィルスが…"/>
          <p:cNvSpPr txBox="1"/>
          <p:nvPr/>
        </p:nvSpPr>
        <p:spPr>
          <a:xfrm>
            <a:off x="7743485" y="6609533"/>
            <a:ext cx="4686301" cy="181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4500"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コロナウィルスが</a:t>
            </a:r>
          </a:p>
          <a:p>
            <a:pPr>
              <a:defRPr b="1" sz="4500"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ついた　</a:t>
            </a:r>
          </a:p>
          <a:p>
            <a:pPr>
              <a:defRPr b="1" sz="4500"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てで</a:t>
            </a:r>
          </a:p>
        </p:txBody>
      </p:sp>
      <p:pic>
        <p:nvPicPr>
          <p:cNvPr id="214" name="kaze_man.png" descr="kaze_man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546045" y="2445608"/>
            <a:ext cx="5522405" cy="579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kaze_woman.png" descr="kaze_woman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146353" y="7938868"/>
            <a:ext cx="48387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xit" nodeType="clickEffect" presetID="9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33" dur="1500" fill="hold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Class="exit" nodeType="afterEffect" presetID="9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37" dur="1500" fill="hold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Class="exit" nodeType="after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41" dur="1500" fill="hold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Class="entr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Class="entr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0" grpId="3"/>
      <p:bldP build="whole" bldLvl="1" animBg="1" rev="0" advAuto="0" spid="212" grpId="8"/>
      <p:bldP build="whole" bldLvl="1" animBg="1" rev="0" advAuto="0" spid="206" grpId="6"/>
      <p:bldP build="whole" bldLvl="1" animBg="1" rev="0" advAuto="0" spid="203" grpId="4"/>
      <p:bldP build="whole" bldLvl="1" animBg="1" rev="0" advAuto="0" spid="214" grpId="12"/>
      <p:bldP build="whole" bldLvl="1" animBg="1" rev="0" advAuto="0" spid="213" grpId="5"/>
      <p:bldP build="whole" bldLvl="1" animBg="1" rev="0" advAuto="0" spid="206" grpId="10"/>
      <p:bldP build="whole" bldLvl="1" animBg="1" rev="0" advAuto="0" spid="209" grpId="7"/>
      <p:bldP build="whole" bldLvl="1" animBg="1" rev="0" advAuto="0" spid="197" grpId="2"/>
      <p:bldP build="whole" bldLvl="1" animBg="1" rev="0" advAuto="0" spid="209" grpId="9"/>
      <p:bldP build="whole" bldLvl="1" animBg="1" rev="0" advAuto="0" spid="212" grpId="11"/>
      <p:bldP build="whole" bldLvl="1" animBg="1" rev="0" advAuto="0" spid="194" grpId="1"/>
      <p:bldP build="whole" bldLvl="1" animBg="1" rev="0" advAuto="0" spid="215" grpId="1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学校にたくさんの人がいると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学校にたくさんの人がいると</a:t>
            </a:r>
          </a:p>
        </p:txBody>
      </p:sp>
      <p:pic>
        <p:nvPicPr>
          <p:cNvPr id="218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30973" y="2690719"/>
            <a:ext cx="9923206" cy="5185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count_boy.png" descr="count_bo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300640" y="10034705"/>
            <a:ext cx="2540001" cy="2305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count_girl.png" descr="count_gir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31425" y="7719807"/>
            <a:ext cx="25400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count_boy.png" descr="count_bo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158413" y="7722833"/>
            <a:ext cx="2540001" cy="2305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count_girl.png" descr="count_gir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677938" y="7719807"/>
            <a:ext cx="25400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count_boy.png" descr="count_bo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65387" y="7722833"/>
            <a:ext cx="2540001" cy="2305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count_girl.png" descr="count_gir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97463" y="7719807"/>
            <a:ext cx="25400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count_boy.png" descr="count_bo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2970" y="10031679"/>
            <a:ext cx="2540001" cy="2305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count_girl.png" descr="count_gir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85793" y="10031679"/>
            <a:ext cx="25400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count_boy.png" descr="count_bo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38900" y="7849833"/>
            <a:ext cx="2540001" cy="2305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count_girl.png" descr="count_gir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20152" y="10031679"/>
            <a:ext cx="25400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count_boy.png" descr="count_bo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46376" y="7722833"/>
            <a:ext cx="2540001" cy="2305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count_girl.png" descr="count_gir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162382" y="10031679"/>
            <a:ext cx="25400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Unknown.jpeg" descr="Unknown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14479" y="9038032"/>
            <a:ext cx="2280817" cy="3626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Unknown.jpeg" descr="Unknown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883166" y="8923070"/>
            <a:ext cx="2280818" cy="36134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sick_seki_man.png" descr="sick_seki_man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185793" y="5068152"/>
            <a:ext cx="2540001" cy="254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seki_woman.png" descr="seki_woman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330023" y="10072030"/>
            <a:ext cx="2035515" cy="2230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kaze_woman.png" descr="kaze_woman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940864" y="7161141"/>
            <a:ext cx="2752468" cy="2889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kaze_woman.png" descr="kaze_woman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244602" y="7161141"/>
            <a:ext cx="2752468" cy="2889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kaze_woman.png" descr="kaze_woman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2701508" y="7161141"/>
            <a:ext cx="2752468" cy="2889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kaze_woman.png" descr="kaze_woman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211120" y="9666314"/>
            <a:ext cx="2752468" cy="2889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kaze_woman.png" descr="kaze_woman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494414" y="9666314"/>
            <a:ext cx="2752468" cy="2889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kaze_woman.png" descr="kaze_woman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6162382" y="9666314"/>
            <a:ext cx="2752468" cy="2889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kaze_man.png" descr="kaze_man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416078" y="7102143"/>
            <a:ext cx="2864860" cy="3007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kaze_man.png" descr="kaze_man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0628571" y="7102143"/>
            <a:ext cx="2864860" cy="3007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kaze_man.png" descr="kaze_man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5046376" y="7102143"/>
            <a:ext cx="2864860" cy="3007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kaze_man.png" descr="kaze_man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7158413" y="7102143"/>
            <a:ext cx="2864859" cy="3007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kaze_man.png" descr="kaze_man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407458" y="9607317"/>
            <a:ext cx="2864860" cy="3007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kaze_man.png" descr="kaze_man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3299366" y="9607317"/>
            <a:ext cx="2864860" cy="30077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after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after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6" grpId="4"/>
      <p:bldP build="whole" bldLvl="1" animBg="1" rev="0" advAuto="0" spid="233" grpId="1"/>
      <p:bldP build="whole" bldLvl="1" animBg="1" rev="0" advAuto="0" spid="234" grpId="2"/>
      <p:bldP build="whole" bldLvl="1" animBg="1" rev="0" advAuto="0" spid="242" grpId="10"/>
      <p:bldP build="whole" bldLvl="1" animBg="1" rev="0" advAuto="0" spid="241" grpId="9"/>
      <p:bldP build="whole" bldLvl="1" animBg="1" rev="0" advAuto="0" spid="244" grpId="12"/>
      <p:bldP build="whole" bldLvl="1" animBg="1" rev="0" advAuto="0" spid="239" grpId="7"/>
      <p:bldP build="whole" bldLvl="1" animBg="1" rev="0" advAuto="0" spid="235" grpId="3"/>
      <p:bldP build="whole" bldLvl="1" animBg="1" rev="0" advAuto="0" spid="246" grpId="14"/>
      <p:bldP build="whole" bldLvl="1" animBg="1" rev="0" advAuto="0" spid="240" grpId="8"/>
      <p:bldP build="whole" bldLvl="1" animBg="1" rev="0" advAuto="0" spid="243" grpId="11"/>
      <p:bldP build="whole" bldLvl="1" animBg="1" rev="0" advAuto="0" spid="237" grpId="5"/>
      <p:bldP build="whole" bldLvl="1" animBg="1" rev="0" advAuto="0" spid="245" grpId="13"/>
      <p:bldP build="whole" bldLvl="1" animBg="1" rev="0" advAuto="0" spid="238" grpId="6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そうなったら・・・たいへん！！！！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01675">
              <a:defRPr sz="9520">
                <a:latin typeface="BIZ UDGothic"/>
                <a:ea typeface="BIZ UDGothic"/>
                <a:cs typeface="BIZ UDGothic"/>
                <a:sym typeface="BIZ UDGothic"/>
              </a:defRPr>
            </a:pPr>
            <a:r>
              <a:t>そうなったら・・・</a:t>
            </a:r>
            <a:r>
              <a:rPr b="1" sz="969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たいへん！！！！</a:t>
            </a:r>
          </a:p>
        </p:txBody>
      </p:sp>
      <p:sp>
        <p:nvSpPr>
          <p:cNvPr id="249" name="だから・・・・"/>
          <p:cNvSpPr txBox="1"/>
          <p:nvPr/>
        </p:nvSpPr>
        <p:spPr>
          <a:xfrm>
            <a:off x="9162609" y="3650031"/>
            <a:ext cx="420370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600"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だから・・・・</a:t>
            </a:r>
          </a:p>
        </p:txBody>
      </p:sp>
      <p:pic>
        <p:nvPicPr>
          <p:cNvPr id="250" name="building_house1.png" descr="building_hous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5351" y="4890004"/>
            <a:ext cx="6281937" cy="58155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building_house4.png" descr="building_hous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15191" y="5344262"/>
            <a:ext cx="5321023" cy="56010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building_house3.png" descr="building_hous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41522" y="5274552"/>
            <a:ext cx="6139568" cy="57404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building_house6.png" descr="building_house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999957" y="4913571"/>
            <a:ext cx="6669170" cy="6462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count_boy.png" descr="count_boy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89050" y="7523314"/>
            <a:ext cx="3253136" cy="29526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count_girl.png" descr="count_girl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299598" y="8265205"/>
            <a:ext cx="2540001" cy="231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count_boy.png" descr="count_boy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466342" y="8200192"/>
            <a:ext cx="2689928" cy="24414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count_girl.png" descr="count_girl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8970745" y="8415515"/>
            <a:ext cx="2540001" cy="23114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みんな おうちで べつべつに すごしていました"/>
          <p:cNvSpPr txBox="1"/>
          <p:nvPr/>
        </p:nvSpPr>
        <p:spPr>
          <a:xfrm>
            <a:off x="6146799" y="11953770"/>
            <a:ext cx="12090401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100"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みんな　おうちで　べつべつに　すごしていました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おいしゃさんたちが がんばってくれ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68655">
              <a:defRPr sz="9072"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おいしゃさんたちが　がんばってくれて</a:t>
            </a:r>
          </a:p>
        </p:txBody>
      </p:sp>
      <p:pic>
        <p:nvPicPr>
          <p:cNvPr id="261" name="count_boy.png" descr="count_bo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34598" y="7053788"/>
            <a:ext cx="5168072" cy="46906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count_girl.png" descr="count_gir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861257" y="7443123"/>
            <a:ext cx="4857881" cy="442067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5" name="グループ"/>
          <p:cNvGrpSpPr/>
          <p:nvPr/>
        </p:nvGrpSpPr>
        <p:grpSpPr>
          <a:xfrm>
            <a:off x="7826764" y="4508661"/>
            <a:ext cx="2884544" cy="2590640"/>
            <a:chOff x="0" y="0"/>
            <a:chExt cx="2884542" cy="2590638"/>
          </a:xfrm>
        </p:grpSpPr>
        <p:pic>
          <p:nvPicPr>
            <p:cNvPr id="263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4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68" name="グループ"/>
          <p:cNvGrpSpPr/>
          <p:nvPr/>
        </p:nvGrpSpPr>
        <p:grpSpPr>
          <a:xfrm>
            <a:off x="12477663" y="4297776"/>
            <a:ext cx="2884543" cy="2590640"/>
            <a:chOff x="0" y="0"/>
            <a:chExt cx="2884542" cy="2590638"/>
          </a:xfrm>
        </p:grpSpPr>
        <p:pic>
          <p:nvPicPr>
            <p:cNvPr id="266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7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71" name="グループ"/>
          <p:cNvGrpSpPr/>
          <p:nvPr/>
        </p:nvGrpSpPr>
        <p:grpSpPr>
          <a:xfrm>
            <a:off x="1289930" y="4508661"/>
            <a:ext cx="2884544" cy="2590640"/>
            <a:chOff x="0" y="0"/>
            <a:chExt cx="2884542" cy="2590638"/>
          </a:xfrm>
        </p:grpSpPr>
        <p:pic>
          <p:nvPicPr>
            <p:cNvPr id="269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0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74" name="グループ"/>
          <p:cNvGrpSpPr/>
          <p:nvPr/>
        </p:nvGrpSpPr>
        <p:grpSpPr>
          <a:xfrm>
            <a:off x="1777986" y="8358139"/>
            <a:ext cx="2884543" cy="2590640"/>
            <a:chOff x="0" y="0"/>
            <a:chExt cx="2884542" cy="2590638"/>
          </a:xfrm>
        </p:grpSpPr>
        <p:pic>
          <p:nvPicPr>
            <p:cNvPr id="272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3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77" name="グループ"/>
          <p:cNvGrpSpPr/>
          <p:nvPr/>
        </p:nvGrpSpPr>
        <p:grpSpPr>
          <a:xfrm>
            <a:off x="9248988" y="8103785"/>
            <a:ext cx="2884543" cy="2590639"/>
            <a:chOff x="0" y="0"/>
            <a:chExt cx="2884542" cy="2590638"/>
          </a:xfrm>
        </p:grpSpPr>
        <p:pic>
          <p:nvPicPr>
            <p:cNvPr id="275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6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80" name="グループ"/>
          <p:cNvGrpSpPr/>
          <p:nvPr/>
        </p:nvGrpSpPr>
        <p:grpSpPr>
          <a:xfrm>
            <a:off x="16865762" y="4804603"/>
            <a:ext cx="2884544" cy="2590640"/>
            <a:chOff x="0" y="0"/>
            <a:chExt cx="2884542" cy="2590638"/>
          </a:xfrm>
        </p:grpSpPr>
        <p:pic>
          <p:nvPicPr>
            <p:cNvPr id="278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9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83" name="グループ"/>
          <p:cNvGrpSpPr/>
          <p:nvPr/>
        </p:nvGrpSpPr>
        <p:grpSpPr>
          <a:xfrm>
            <a:off x="19010097" y="8633961"/>
            <a:ext cx="2884543" cy="2590640"/>
            <a:chOff x="0" y="0"/>
            <a:chExt cx="2884542" cy="2590638"/>
          </a:xfrm>
        </p:grpSpPr>
        <p:pic>
          <p:nvPicPr>
            <p:cNvPr id="281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2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grpSp>
        <p:nvGrpSpPr>
          <p:cNvPr id="286" name="グループ"/>
          <p:cNvGrpSpPr/>
          <p:nvPr/>
        </p:nvGrpSpPr>
        <p:grpSpPr>
          <a:xfrm>
            <a:off x="32669953" y="-2598756"/>
            <a:ext cx="2884543" cy="2590640"/>
            <a:chOff x="0" y="0"/>
            <a:chExt cx="2884542" cy="2590638"/>
          </a:xfrm>
        </p:grpSpPr>
        <p:pic>
          <p:nvPicPr>
            <p:cNvPr id="284" name="virus_character.png" descr="virus_character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884543" cy="228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5" name="コロナウィルス"/>
            <p:cNvSpPr txBox="1"/>
            <p:nvPr/>
          </p:nvSpPr>
          <p:spPr>
            <a:xfrm>
              <a:off x="51620" y="2108038"/>
              <a:ext cx="2781301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BIZ UDGothic"/>
                  <a:ea typeface="BIZ UDGothic"/>
                  <a:cs typeface="BIZ UDGothic"/>
                  <a:sym typeface="BIZ UDGothic"/>
                </a:defRPr>
              </a:lvl1pPr>
            </a:lstStyle>
            <a:p>
              <a:pPr/>
              <a:r>
                <a:t>コロナウィルス</a:t>
              </a:r>
            </a:p>
          </p:txBody>
        </p:sp>
      </p:grpSp>
      <p:pic>
        <p:nvPicPr>
          <p:cNvPr id="287" name="doctor.png" descr="doctor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761314" y="2099697"/>
            <a:ext cx="2884544" cy="37119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Unknown.jpeg" descr="Unknown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194012" y="2438038"/>
            <a:ext cx="2679701" cy="3035301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コロナウィルスが すくなく なってきました"/>
          <p:cNvSpPr txBox="1"/>
          <p:nvPr/>
        </p:nvSpPr>
        <p:spPr>
          <a:xfrm>
            <a:off x="5472004" y="12524330"/>
            <a:ext cx="11049001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100">
                <a:latin typeface="BIZ UDGothic"/>
                <a:ea typeface="BIZ UDGothic"/>
                <a:cs typeface="BIZ UDGothic"/>
                <a:sym typeface="BIZ UDGothic"/>
              </a:defRPr>
            </a:lvl1pPr>
          </a:lstStyle>
          <a:p>
            <a:pPr/>
            <a:r>
              <a:t>コロナウィルスが　すくなく　なってきました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" dur="1000" fill="hold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xit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0" dur="1000" fill="hold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4" dur="1000" fill="hold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xit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8" dur="1000" fill="hold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Class="exit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2" dur="1000" fill="hold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6" grpId="5"/>
      <p:bldP build="whole" bldLvl="1" animBg="1" rev="0" advAuto="0" spid="274" grpId="2"/>
      <p:bldP build="whole" bldLvl="1" animBg="1" rev="0" advAuto="0" spid="271" grpId="1"/>
      <p:bldP build="whole" bldLvl="1" animBg="1" rev="0" advAuto="0" spid="283" grpId="4"/>
      <p:bldP build="whole" bldLvl="1" animBg="1" rev="0" advAuto="0" spid="268" grpId="3"/>
      <p:bldP build="whole" bldLvl="1" animBg="1" rev="0" advAuto="0" spid="289" grpId="6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