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6D6"/>
              </a:solidFill>
              <a:prstDash val="solid"/>
              <a:miter lim="400000"/>
            </a:ln>
          </a:left>
          <a:right>
            <a:ln w="254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254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6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6D6"/>
              </a:solidFill>
              <a:prstDash val="solid"/>
              <a:miter lim="400000"/>
            </a:ln>
          </a:top>
          <a:bottom>
            <a:ln w="254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solidFill>
                <a:srgbClr val="929292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84E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AAAAA"/>
              </a:solidFill>
              <a:prstDash val="solid"/>
              <a:miter lim="400000"/>
            </a:ln>
          </a:left>
          <a:right>
            <a:ln w="12700" cap="flat">
              <a:solidFill>
                <a:srgbClr val="AAAAAA"/>
              </a:solidFill>
              <a:prstDash val="solid"/>
              <a:miter lim="400000"/>
            </a:ln>
          </a:right>
          <a:top>
            <a:ln w="12700" cap="flat">
              <a:solidFill>
                <a:srgbClr val="AAAAAA"/>
              </a:solidFill>
              <a:prstDash val="solid"/>
              <a:miter lim="400000"/>
            </a:ln>
          </a:top>
          <a:bottom>
            <a:ln w="12700" cap="flat">
              <a:solidFill>
                <a:srgbClr val="AAAAAA"/>
              </a:solidFill>
              <a:prstDash val="solid"/>
              <a:miter lim="400000"/>
            </a:ln>
          </a:bottom>
          <a:insideH>
            <a:ln w="12700" cap="flat">
              <a:solidFill>
                <a:srgbClr val="AAAAAA"/>
              </a:solidFill>
              <a:prstDash val="solid"/>
              <a:miter lim="400000"/>
            </a:ln>
          </a:insideH>
          <a:insideV>
            <a:ln w="12700" cap="flat">
              <a:solidFill>
                <a:srgbClr val="AAAAAA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>
              <a:hueOff val="-119728"/>
              <a:satOff val="5580"/>
              <a:lumOff val="-12961"/>
            </a:schemeClr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09090"/>
              </a:solidFill>
              <a:prstDash val="solid"/>
              <a:miter lim="400000"/>
            </a:ln>
          </a:left>
          <a:right>
            <a:ln w="12700" cap="flat">
              <a:solidFill>
                <a:srgbClr val="909090"/>
              </a:solidFill>
              <a:prstDash val="solid"/>
              <a:miter lim="400000"/>
            </a:ln>
          </a:right>
          <a:top>
            <a:ln w="12700" cap="flat">
              <a:solidFill>
                <a:srgbClr val="909090"/>
              </a:solidFill>
              <a:prstDash val="solid"/>
              <a:miter lim="400000"/>
            </a:ln>
          </a:top>
          <a:bottom>
            <a:ln w="12700" cap="flat">
              <a:solidFill>
                <a:srgbClr val="909090"/>
              </a:solidFill>
              <a:prstDash val="solid"/>
              <a:miter lim="400000"/>
            </a:ln>
          </a:bottom>
          <a:insideH>
            <a:ln w="12700" cap="flat">
              <a:solidFill>
                <a:srgbClr val="909090"/>
              </a:solidFill>
              <a:prstDash val="solid"/>
              <a:miter lim="400000"/>
            </a:ln>
          </a:insideH>
          <a:insideV>
            <a:ln w="12700" cap="flat">
              <a:solidFill>
                <a:srgbClr val="90909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798089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/Relationships>
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タイトル&amp;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タイトルテキスト"/>
          <p:cNvSpPr txBox="1"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/>
            <a:r>
              <a:t>タイトルテキスト</a:t>
            </a:r>
          </a:p>
        </p:txBody>
      </p:sp>
      <p:sp>
        <p:nvSpPr>
          <p:cNvPr id="12" name="本文レベル1…"/>
          <p:cNvSpPr txBox="1"/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1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/>
          <p:nvPr>
            <p:ph type="body" sz="quarter" idx="13"/>
          </p:nvPr>
        </p:nvSpPr>
        <p:spPr>
          <a:xfrm>
            <a:off x="1270000" y="6362700"/>
            <a:ext cx="10464800" cy="4572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2400"/>
            </a:lvl1pPr>
          </a:lstStyle>
          <a:p>
            <a:pPr/>
            <a:r>
              <a:t>–Johnny Appleseed</a:t>
            </a:r>
          </a:p>
        </p:txBody>
      </p:sp>
      <p:sp>
        <p:nvSpPr>
          <p:cNvPr id="94" name="“ここに引用を入力してください。”"/>
          <p:cNvSpPr txBox="1"/>
          <p:nvPr>
            <p:ph type="body" sz="quarter" idx="14"/>
          </p:nvPr>
        </p:nvSpPr>
        <p:spPr>
          <a:xfrm>
            <a:off x="1270000" y="4308686"/>
            <a:ext cx="10464800" cy="609601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3400"/>
            </a:lvl1pPr>
          </a:lstStyle>
          <a:p>
            <a:pPr/>
            <a:r>
              <a:t>“ここに引用を入力してください。”</a:t>
            </a:r>
          </a:p>
        </p:txBody>
      </p:sp>
      <p:sp>
        <p:nvSpPr>
          <p:cNvPr id="9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イメージ"/>
          <p:cNvSpPr/>
          <p:nvPr>
            <p:ph type="pic" idx="13"/>
          </p:nvPr>
        </p:nvSpPr>
        <p:spPr>
          <a:xfrm>
            <a:off x="-929606" y="-12700"/>
            <a:ext cx="16551777" cy="1103451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横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イメージ"/>
          <p:cNvSpPr/>
          <p:nvPr>
            <p:ph type="pic" idx="13"/>
          </p:nvPr>
        </p:nvSpPr>
        <p:spPr>
          <a:xfrm>
            <a:off x="-647700" y="508000"/>
            <a:ext cx="12369801" cy="614253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タイトルテキスト"/>
          <p:cNvSpPr txBox="1"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22" name="本文レベル1…"/>
          <p:cNvSpPr txBox="1"/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2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中央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タイトルテキスト"/>
          <p:cNvSpPr txBox="1"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3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縦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イメージ"/>
          <p:cNvSpPr/>
          <p:nvPr>
            <p:ph type="pic" idx="13"/>
          </p:nvPr>
        </p:nvSpPr>
        <p:spPr>
          <a:xfrm>
            <a:off x="2451058" y="-138499"/>
            <a:ext cx="13525502" cy="9017002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タイトルテキスト"/>
          <p:cNvSpPr txBox="1"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40" name="本文レベル1…"/>
          <p:cNvSpPr txBox="1"/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上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49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57" name="本文レベル1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5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イメージ"/>
          <p:cNvSpPr/>
          <p:nvPr>
            <p:ph type="pic" idx="13"/>
          </p:nvPr>
        </p:nvSpPr>
        <p:spPr>
          <a:xfrm>
            <a:off x="4473575" y="2032000"/>
            <a:ext cx="10287000" cy="6858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67" name="本文レベル1…"/>
          <p:cNvSpPr txBox="1"/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buClrTx/>
              <a:defRPr sz="2800"/>
            </a:lvl1pPr>
            <a:lvl2pPr marL="685800" indent="-342900">
              <a:spcBef>
                <a:spcPts val="3200"/>
              </a:spcBef>
              <a:buClrTx/>
              <a:defRPr sz="2800"/>
            </a:lvl2pPr>
            <a:lvl3pPr marL="1028700" indent="-342900">
              <a:spcBef>
                <a:spcPts val="3200"/>
              </a:spcBef>
              <a:buClrTx/>
              <a:defRPr sz="2800"/>
            </a:lvl3pPr>
            <a:lvl4pPr marL="1371600" indent="-342900">
              <a:spcBef>
                <a:spcPts val="3200"/>
              </a:spcBef>
              <a:buClrTx/>
              <a:defRPr sz="2800"/>
            </a:lvl4pPr>
            <a:lvl5pPr marL="1714500" indent="-342900">
              <a:spcBef>
                <a:spcPts val="3200"/>
              </a:spcBef>
              <a:buClrTx/>
              <a:defRPr sz="28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6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本文レベル1…"/>
          <p:cNvSpPr txBox="1"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7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イメージ"/>
          <p:cNvSpPr/>
          <p:nvPr>
            <p:ph type="pic" sz="quarter" idx="13"/>
          </p:nvPr>
        </p:nvSpPr>
        <p:spPr>
          <a:xfrm>
            <a:off x="6426200" y="4965700"/>
            <a:ext cx="5886450" cy="3924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イメージ"/>
          <p:cNvSpPr/>
          <p:nvPr>
            <p:ph type="pic" sz="quarter" idx="14"/>
          </p:nvPr>
        </p:nvSpPr>
        <p:spPr>
          <a:xfrm>
            <a:off x="6737350" y="639233"/>
            <a:ext cx="5880100" cy="3920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イメージ"/>
          <p:cNvSpPr/>
          <p:nvPr>
            <p:ph type="pic" idx="15"/>
          </p:nvPr>
        </p:nvSpPr>
        <p:spPr>
          <a:xfrm>
            <a:off x="-3400425" y="-127000"/>
            <a:ext cx="13525500" cy="9017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テキスト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タイトルテキスト</a:t>
            </a:r>
          </a:p>
        </p:txBody>
      </p:sp>
      <p:sp>
        <p:nvSpPr>
          <p:cNvPr id="3" name="本文レベル1…"/>
          <p:cNvSpPr txBox="1"/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" name="スライド番号"/>
          <p:cNvSpPr txBox="1"/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2019 流行語大賞"/>
          <p:cNvSpPr txBox="1"/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2019 流行語大賞</a:t>
            </a:r>
          </a:p>
        </p:txBody>
      </p:sp>
      <p:sp>
        <p:nvSpPr>
          <p:cNvPr id="120" name="今年を振り返って予想しよう"/>
          <p:cNvSpPr txBox="1"/>
          <p:nvPr>
            <p:ph type="subTitle" sz="quarter" idx="1"/>
          </p:nvPr>
        </p:nvSpPr>
        <p:spPr>
          <a:xfrm>
            <a:off x="1828800" y="5800391"/>
            <a:ext cx="10464800" cy="1130301"/>
          </a:xfrm>
          <a:prstGeom prst="rect">
            <a:avLst/>
          </a:prstGeom>
        </p:spPr>
        <p:txBody>
          <a:bodyPr/>
          <a:lstStyle/>
          <a:p>
            <a:pPr/>
            <a:r>
              <a:t>今年を振り返って予想しよう</a:t>
            </a:r>
          </a:p>
        </p:txBody>
      </p:sp>
      <p:pic>
        <p:nvPicPr>
          <p:cNvPr id="121" name="gengou_happyou_reiwa_kakageru.png" descr="gengou_happyou_reiwa_kakageru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-24061" y="5808910"/>
            <a:ext cx="3748237" cy="3748237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今年流行ったものといえば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defTabSz="525779">
              <a:defRPr sz="7200"/>
            </a:lvl1pPr>
          </a:lstStyle>
          <a:p>
            <a:pPr/>
            <a:r>
              <a:t>今年流行ったものといえば</a:t>
            </a:r>
          </a:p>
        </p:txBody>
      </p:sp>
      <p:sp>
        <p:nvSpPr>
          <p:cNvPr id="124" name="調べてみよう。今年の候補は❓"/>
          <p:cNvSpPr txBox="1"/>
          <p:nvPr/>
        </p:nvSpPr>
        <p:spPr>
          <a:xfrm>
            <a:off x="3824427" y="7367236"/>
            <a:ext cx="6337301" cy="9072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500"/>
            </a:lvl1pPr>
          </a:lstStyle>
          <a:p>
            <a:pPr/>
            <a:r>
              <a:t>調べてみよう。今年の候補は❓</a:t>
            </a:r>
          </a:p>
        </p:txBody>
      </p:sp>
      <p:sp>
        <p:nvSpPr>
          <p:cNvPr id="125" name="四角形"/>
          <p:cNvSpPr/>
          <p:nvPr/>
        </p:nvSpPr>
        <p:spPr>
          <a:xfrm>
            <a:off x="106443" y="2241235"/>
            <a:ext cx="5447081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6" name="四角形"/>
          <p:cNvSpPr/>
          <p:nvPr/>
        </p:nvSpPr>
        <p:spPr>
          <a:xfrm>
            <a:off x="6342995" y="2241235"/>
            <a:ext cx="5447080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7" name="四角形"/>
          <p:cNvSpPr/>
          <p:nvPr/>
        </p:nvSpPr>
        <p:spPr>
          <a:xfrm>
            <a:off x="106443" y="4867538"/>
            <a:ext cx="5447081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8" name="四角形"/>
          <p:cNvSpPr/>
          <p:nvPr/>
        </p:nvSpPr>
        <p:spPr>
          <a:xfrm>
            <a:off x="6342995" y="4867538"/>
            <a:ext cx="5447080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いくつ知ってる①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いくつ知ってる①</a:t>
            </a:r>
          </a:p>
        </p:txBody>
      </p:sp>
      <p:graphicFrame>
        <p:nvGraphicFramePr>
          <p:cNvPr id="131" name="表"/>
          <p:cNvGraphicFramePr/>
          <p:nvPr/>
        </p:nvGraphicFramePr>
        <p:xfrm>
          <a:off x="829830" y="2597150"/>
          <a:ext cx="11730370" cy="6643631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{33BA23B1-9221-436E-865A-0063620EA4FD}</a:tableStyleId>
              </a:tblPr>
              <a:tblGrid>
                <a:gridCol w="3910123"/>
                <a:gridCol w="3910123"/>
                <a:gridCol w="3910123"/>
              </a:tblGrid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言葉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  <a:lnT w="12700">
                      <a:miter lim="400000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知ってる❓</a:t>
                      </a:r>
                    </a:p>
                  </a:txBody>
                  <a:tcPr marL="50800" marR="50800" marT="50800" marB="50800" anchor="ctr" anchorCtr="0" horzOverflow="overflow">
                    <a:lnT w="12700">
                      <a:miter lim="400000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何の言葉</a:t>
                      </a: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  <a:lnT w="12700">
                      <a:miter lim="400000"/>
                    </a:lnT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あな番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◯</a:t>
                      </a: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1800">
                          <a:solidFill>
                            <a:srgbClr val="000000"/>
                          </a:solidFill>
                        </a:defRPr>
                      </a:pPr>
                      <a:r>
                        <a:rPr sz="2200">
                          <a:solidFill>
                            <a:srgbClr val="FFFFFF"/>
                          </a:solidFill>
                          <a:sym typeface="ヒラギノ角ゴ ProN W3"/>
                        </a:rPr>
                        <a:t>ドラマ</a:t>
                      </a: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  <a:lnB w="12700"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B w="12700"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  <a:lnB w="12700">
                      <a:miter lim="400000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いくつ知ってる②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いくつ知ってる②</a:t>
            </a:r>
          </a:p>
        </p:txBody>
      </p:sp>
      <p:graphicFrame>
        <p:nvGraphicFramePr>
          <p:cNvPr id="134" name="表"/>
          <p:cNvGraphicFramePr/>
          <p:nvPr/>
        </p:nvGraphicFramePr>
        <p:xfrm>
          <a:off x="829830" y="2597150"/>
          <a:ext cx="11730370" cy="6643631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{33BA23B1-9221-436E-865A-0063620EA4FD}</a:tableStyleId>
              </a:tblPr>
              <a:tblGrid>
                <a:gridCol w="3910123"/>
                <a:gridCol w="3910123"/>
                <a:gridCol w="3910123"/>
              </a:tblGrid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言葉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  <a:lnT w="12700">
                      <a:miter lim="400000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知ってる❓</a:t>
                      </a:r>
                    </a:p>
                  </a:txBody>
                  <a:tcPr marL="50800" marR="50800" marT="50800" marB="50800" anchor="ctr" anchorCtr="0" horzOverflow="overflow">
                    <a:lnT w="12700">
                      <a:miter lim="400000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何の言葉</a:t>
                      </a: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  <a:lnT w="12700">
                      <a:miter lim="400000"/>
                    </a:lnT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  <a:lnB w="12700"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B w="12700"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  <a:lnB w="12700">
                      <a:miter lim="400000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いくつ知ってる③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いくつ知ってる③</a:t>
            </a:r>
          </a:p>
        </p:txBody>
      </p:sp>
      <p:graphicFrame>
        <p:nvGraphicFramePr>
          <p:cNvPr id="137" name="表"/>
          <p:cNvGraphicFramePr/>
          <p:nvPr/>
        </p:nvGraphicFramePr>
        <p:xfrm>
          <a:off x="829830" y="2597150"/>
          <a:ext cx="11730370" cy="6643631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{33BA23B1-9221-436E-865A-0063620EA4FD}</a:tableStyleId>
              </a:tblPr>
              <a:tblGrid>
                <a:gridCol w="3910123"/>
                <a:gridCol w="3910123"/>
                <a:gridCol w="3910123"/>
              </a:tblGrid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言葉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  <a:lnT w="12700">
                      <a:miter lim="400000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知ってる❓</a:t>
                      </a:r>
                    </a:p>
                  </a:txBody>
                  <a:tcPr marL="50800" marR="50800" marT="50800" marB="50800" anchor="ctr" anchorCtr="0" horzOverflow="overflow">
                    <a:lnT w="12700">
                      <a:miter lim="400000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何の言葉</a:t>
                      </a: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  <a:lnT w="12700">
                      <a:miter lim="400000"/>
                    </a:lnT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  <a:lnB w="12700"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B w="12700"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  <a:lnB w="12700">
                      <a:miter lim="400000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 xmlns:p14="http://schemas.microsoft.com/office/powerpoint/2010/main"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いくつ知ってる④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いくつ知ってる④</a:t>
            </a:r>
          </a:p>
        </p:txBody>
      </p:sp>
      <p:graphicFrame>
        <p:nvGraphicFramePr>
          <p:cNvPr id="140" name="表"/>
          <p:cNvGraphicFramePr/>
          <p:nvPr/>
        </p:nvGraphicFramePr>
        <p:xfrm>
          <a:off x="829830" y="2597150"/>
          <a:ext cx="11730370" cy="6643631"/>
        </p:xfrm>
        <a:graphic xmlns:a="http://schemas.openxmlformats.org/drawingml/2006/main">
          <a:graphicData uri="http://schemas.openxmlformats.org/drawingml/2006/table">
            <a:tbl>
              <a:tblPr firstCol="0" firstRow="0" lastCol="0" lastRow="0" bandCol="0" bandRow="0" rtl="0">
                <a:tableStyleId>{33BA23B1-9221-436E-865A-0063620EA4FD}</a:tableStyleId>
              </a:tblPr>
              <a:tblGrid>
                <a:gridCol w="3910123"/>
                <a:gridCol w="3910123"/>
                <a:gridCol w="3910123"/>
              </a:tblGrid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言葉</a:t>
                      </a: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  <a:lnT w="12700">
                      <a:miter lim="400000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知ってる❓</a:t>
                      </a:r>
                    </a:p>
                  </a:txBody>
                  <a:tcPr marL="50800" marR="50800" marT="50800" marB="50800" anchor="ctr" anchorCtr="0" horzOverflow="overflow">
                    <a:lnT w="12700">
                      <a:miter lim="400000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  <a:r>
                        <a:t>何の言葉</a:t>
                      </a: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  <a:lnT w="12700">
                      <a:miter lim="400000"/>
                    </a:lnT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/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</a:tcPr>
                </a:tc>
              </a:tr>
              <a:tr h="830453"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L w="12700">
                      <a:miter lim="400000"/>
                    </a:lnL>
                    <a:lnB w="12700"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B w="12700"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2200">
                          <a:sym typeface="ヒラギノ角ゴ ProN W3"/>
                        </a:defRPr>
                      </a:pPr>
                    </a:p>
                  </a:txBody>
                  <a:tcPr marL="50800" marR="50800" marT="50800" marB="50800" anchor="ctr" anchorCtr="0" horzOverflow="overflow">
                    <a:lnR w="12700">
                      <a:miter lim="400000"/>
                    </a:lnR>
                    <a:lnB w="12700">
                      <a:miter lim="400000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ransition xmlns:p14="http://schemas.microsoft.com/office/powerpoint/2010/main"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今年はどれだと思う❓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今年はどれだと思う❓</a:t>
            </a:r>
          </a:p>
        </p:txBody>
      </p:sp>
      <p:sp>
        <p:nvSpPr>
          <p:cNvPr id="143" name="ちなみに去年は"/>
          <p:cNvSpPr txBox="1"/>
          <p:nvPr/>
        </p:nvSpPr>
        <p:spPr>
          <a:xfrm>
            <a:off x="172930" y="2859821"/>
            <a:ext cx="3581401" cy="8445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900"/>
            </a:lvl1pPr>
          </a:lstStyle>
          <a:p>
            <a:pPr/>
            <a:r>
              <a:t>ちなみに去年は</a:t>
            </a:r>
          </a:p>
        </p:txBody>
      </p:sp>
      <p:sp>
        <p:nvSpPr>
          <p:cNvPr id="144" name="今年の予想は"/>
          <p:cNvSpPr txBox="1"/>
          <p:nvPr/>
        </p:nvSpPr>
        <p:spPr>
          <a:xfrm>
            <a:off x="420580" y="6520544"/>
            <a:ext cx="3086101" cy="8445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3900"/>
            </a:lvl1pPr>
          </a:lstStyle>
          <a:p>
            <a:pPr/>
            <a:r>
              <a:t>今年の予想は</a:t>
            </a:r>
          </a:p>
        </p:txBody>
      </p:sp>
      <p:sp>
        <p:nvSpPr>
          <p:cNvPr id="145" name="四角形"/>
          <p:cNvSpPr/>
          <p:nvPr/>
        </p:nvSpPr>
        <p:spPr>
          <a:xfrm>
            <a:off x="3817194" y="6086348"/>
            <a:ext cx="7440459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46" name="四角形"/>
          <p:cNvSpPr/>
          <p:nvPr/>
        </p:nvSpPr>
        <p:spPr>
          <a:xfrm>
            <a:off x="3817194" y="2578576"/>
            <a:ext cx="7440459" cy="1905001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