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ヒラギノ角ゴ ProN W6"/>
        <a:ea typeface="ヒラギノ角ゴ ProN W6"/>
        <a:cs typeface="ヒラギノ角ゴ ProN W6"/>
        <a:sym typeface="ヒラギノ角ゴ ProN W6"/>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ヒラギノ角ゴ ProN W6"/>
        <a:ea typeface="ヒラギノ角ゴ ProN W6"/>
        <a:cs typeface="ヒラギノ角ゴ ProN W6"/>
        <a:sym typeface="ヒラギノ角ゴ ProN W6"/>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ヒラギノ角ゴ ProN W6"/>
        <a:ea typeface="ヒラギノ角ゴ ProN W6"/>
        <a:cs typeface="ヒラギノ角ゴ ProN W6"/>
        <a:sym typeface="ヒラギノ角ゴ ProN W6"/>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ヒラギノ角ゴ ProN W6"/>
        <a:ea typeface="ヒラギノ角ゴ ProN W6"/>
        <a:cs typeface="ヒラギノ角ゴ ProN W6"/>
        <a:sym typeface="ヒラギノ角ゴ ProN W6"/>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ヒラギノ角ゴ ProN W6"/>
        <a:ea typeface="ヒラギノ角ゴ ProN W6"/>
        <a:cs typeface="ヒラギノ角ゴ ProN W6"/>
        <a:sym typeface="ヒラギノ角ゴ ProN W6"/>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ヒラギノ角ゴ ProN W6"/>
        <a:ea typeface="ヒラギノ角ゴ ProN W6"/>
        <a:cs typeface="ヒラギノ角ゴ ProN W6"/>
        <a:sym typeface="ヒラギノ角ゴ ProN W6"/>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ヒラギノ角ゴ ProN W6"/>
        <a:ea typeface="ヒラギノ角ゴ ProN W6"/>
        <a:cs typeface="ヒラギノ角ゴ ProN W6"/>
        <a:sym typeface="ヒラギノ角ゴ ProN W6"/>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ヒラギノ角ゴ ProN W6"/>
        <a:ea typeface="ヒラギノ角ゴ ProN W6"/>
        <a:cs typeface="ヒラギノ角ゴ ProN W6"/>
        <a:sym typeface="ヒラギノ角ゴ ProN W6"/>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ヒラギノ角ゴ ProN W6"/>
        <a:ea typeface="ヒラギノ角ゴ ProN W6"/>
        <a:cs typeface="ヒラギノ角ゴ ProN W6"/>
        <a:sym typeface="ヒラギノ角ゴ ProN W6"/>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Ref idx="minor">
          <a:srgbClr val="FFFFFF"/>
        </a:fontRef>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ヒラギノ角ゴ ProN W6"/>
          <a:ea typeface="ヒラギノ角ゴ ProN W6"/>
          <a:cs typeface="ヒラギノ角ゴ ProN W6"/>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85" d="100"/>
          <a:sy n="85" d="100"/>
        </p:scale>
        <p:origin x="19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ヒラギノ角ゴ ProN W3"/>
      </a:defRPr>
    </a:lvl1pPr>
    <a:lvl2pPr indent="228600" defTabSz="457200" latinLnBrk="0">
      <a:lnSpc>
        <a:spcPct val="117999"/>
      </a:lnSpc>
      <a:defRPr sz="2200">
        <a:latin typeface="+mn-lt"/>
        <a:ea typeface="+mn-ea"/>
        <a:cs typeface="+mn-cs"/>
        <a:sym typeface="ヒラギノ角ゴ ProN W3"/>
      </a:defRPr>
    </a:lvl2pPr>
    <a:lvl3pPr indent="457200" defTabSz="457200" latinLnBrk="0">
      <a:lnSpc>
        <a:spcPct val="117999"/>
      </a:lnSpc>
      <a:defRPr sz="2200">
        <a:latin typeface="+mn-lt"/>
        <a:ea typeface="+mn-ea"/>
        <a:cs typeface="+mn-cs"/>
        <a:sym typeface="ヒラギノ角ゴ ProN W3"/>
      </a:defRPr>
    </a:lvl3pPr>
    <a:lvl4pPr indent="685800" defTabSz="457200" latinLnBrk="0">
      <a:lnSpc>
        <a:spcPct val="117999"/>
      </a:lnSpc>
      <a:defRPr sz="2200">
        <a:latin typeface="+mn-lt"/>
        <a:ea typeface="+mn-ea"/>
        <a:cs typeface="+mn-cs"/>
        <a:sym typeface="ヒラギノ角ゴ ProN W3"/>
      </a:defRPr>
    </a:lvl4pPr>
    <a:lvl5pPr indent="914400" defTabSz="457200" latinLnBrk="0">
      <a:lnSpc>
        <a:spcPct val="117999"/>
      </a:lnSpc>
      <a:defRPr sz="2200">
        <a:latin typeface="+mn-lt"/>
        <a:ea typeface="+mn-ea"/>
        <a:cs typeface="+mn-cs"/>
        <a:sym typeface="ヒラギノ角ゴ ProN W3"/>
      </a:defRPr>
    </a:lvl5pPr>
    <a:lvl6pPr indent="1143000" defTabSz="457200" latinLnBrk="0">
      <a:lnSpc>
        <a:spcPct val="117999"/>
      </a:lnSpc>
      <a:defRPr sz="2200">
        <a:latin typeface="+mn-lt"/>
        <a:ea typeface="+mn-ea"/>
        <a:cs typeface="+mn-cs"/>
        <a:sym typeface="ヒラギノ角ゴ ProN W3"/>
      </a:defRPr>
    </a:lvl6pPr>
    <a:lvl7pPr indent="1371600" defTabSz="457200" latinLnBrk="0">
      <a:lnSpc>
        <a:spcPct val="117999"/>
      </a:lnSpc>
      <a:defRPr sz="2200">
        <a:latin typeface="+mn-lt"/>
        <a:ea typeface="+mn-ea"/>
        <a:cs typeface="+mn-cs"/>
        <a:sym typeface="ヒラギノ角ゴ ProN W3"/>
      </a:defRPr>
    </a:lvl7pPr>
    <a:lvl8pPr indent="1600200" defTabSz="457200" latinLnBrk="0">
      <a:lnSpc>
        <a:spcPct val="117999"/>
      </a:lnSpc>
      <a:defRPr sz="2200">
        <a:latin typeface="+mn-lt"/>
        <a:ea typeface="+mn-ea"/>
        <a:cs typeface="+mn-cs"/>
        <a:sym typeface="ヒラギノ角ゴ ProN W3"/>
      </a:defRPr>
    </a:lvl8pPr>
    <a:lvl9pPr indent="1828800" defTabSz="457200" latinLnBrk="0">
      <a:lnSpc>
        <a:spcPct val="117999"/>
      </a:lnSpc>
      <a:defRPr sz="2200">
        <a:latin typeface="+mn-lt"/>
        <a:ea typeface="+mn-ea"/>
        <a:cs typeface="+mn-cs"/>
        <a:sym typeface="ヒラギノ角ゴ ProN W3"/>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11" name="タイトルテキスト"/>
          <p:cNvSpPr txBox="1">
            <a:spLocks noGrp="1"/>
          </p:cNvSpPr>
          <p:nvPr>
            <p:ph type="title"/>
          </p:nvPr>
        </p:nvSpPr>
        <p:spPr>
          <a:xfrm>
            <a:off x="1270000" y="1638300"/>
            <a:ext cx="10464800" cy="33020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57200"/>
          </a:xfrm>
          <a:prstGeom prst="rect">
            <a:avLst/>
          </a:prstGeom>
        </p:spPr>
        <p:txBody>
          <a:bodyPr anchor="t">
            <a:spAutoFit/>
          </a:bodyPr>
          <a:lstStyle>
            <a:lvl1pPr marL="0" indent="0" algn="ctr">
              <a:spcBef>
                <a:spcPts val="0"/>
              </a:spcBef>
              <a:buClrTx/>
              <a:buSzTx/>
              <a:buNone/>
              <a:defRPr sz="2400"/>
            </a:lvl1pPr>
          </a:lstStyle>
          <a:p>
            <a:r>
              <a:t>–Johnny Appleseed</a:t>
            </a:r>
          </a:p>
        </p:txBody>
      </p:sp>
      <p:sp>
        <p:nvSpPr>
          <p:cNvPr id="94" name="“ここに引用を入力してください。”"/>
          <p:cNvSpPr txBox="1">
            <a:spLocks noGrp="1"/>
          </p:cNvSpPr>
          <p:nvPr>
            <p:ph type="body" sz="quarter" idx="14"/>
          </p:nvPr>
        </p:nvSpPr>
        <p:spPr>
          <a:xfrm>
            <a:off x="1270000" y="4308686"/>
            <a:ext cx="10464800" cy="609601"/>
          </a:xfrm>
          <a:prstGeom prst="rect">
            <a:avLst/>
          </a:prstGeom>
        </p:spPr>
        <p:txBody>
          <a:bodyPr>
            <a:spAutoFit/>
          </a:bodyPr>
          <a:lstStyle>
            <a:lvl1pPr marL="0" indent="0" algn="ctr">
              <a:spcBef>
                <a:spcPts val="0"/>
              </a:spcBef>
              <a:buClrTx/>
              <a:buSzTx/>
              <a:buNone/>
              <a:defRPr sz="3400"/>
            </a:lvl1pPr>
          </a:lstStyle>
          <a:p>
            <a:r>
              <a:t>“ここに引用を入力してください。”</a:t>
            </a:r>
          </a:p>
        </p:txBody>
      </p:sp>
      <p:sp>
        <p:nvSpPr>
          <p:cNvPr id="9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02" name="イメージ"/>
          <p:cNvSpPr>
            <a:spLocks noGrp="1"/>
          </p:cNvSpPr>
          <p:nvPr>
            <p:ph type="pic" idx="13"/>
          </p:nvPr>
        </p:nvSpPr>
        <p:spPr>
          <a:xfrm>
            <a:off x="-929606" y="-12700"/>
            <a:ext cx="16551777" cy="11034518"/>
          </a:xfrm>
          <a:prstGeom prst="rect">
            <a:avLst/>
          </a:prstGeom>
        </p:spPr>
        <p:txBody>
          <a:bodyPr lIns="91439" tIns="45719" rIns="91439" bIns="45719" anchor="t">
            <a:noAutofit/>
          </a:bodyPr>
          <a:lstStyle/>
          <a:p>
            <a:endParaRPr/>
          </a:p>
        </p:txBody>
      </p:sp>
      <p:sp>
        <p:nvSpPr>
          <p:cNvPr id="10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20" name="イメージ"/>
          <p:cNvSpPr>
            <a:spLocks noGrp="1"/>
          </p:cNvSpPr>
          <p:nvPr>
            <p:ph type="pic" idx="13"/>
          </p:nvPr>
        </p:nvSpPr>
        <p:spPr>
          <a:xfrm>
            <a:off x="-647700" y="508000"/>
            <a:ext cx="12369801" cy="6142538"/>
          </a:xfrm>
          <a:prstGeom prst="rect">
            <a:avLst/>
          </a:prstGeom>
        </p:spPr>
        <p:txBody>
          <a:bodyPr lIns="91439" tIns="45719" rIns="91439" bIns="45719" anchor="t">
            <a:noAutofit/>
          </a:bodyPr>
          <a:lstStyle/>
          <a:p>
            <a:endParaRPr/>
          </a:p>
        </p:txBody>
      </p:sp>
      <p:sp>
        <p:nvSpPr>
          <p:cNvPr id="21" name="タイトルテキスト"/>
          <p:cNvSpPr txBox="1">
            <a:spLocks noGrp="1"/>
          </p:cNvSpPr>
          <p:nvPr>
            <p:ph type="title"/>
          </p:nvPr>
        </p:nvSpPr>
        <p:spPr>
          <a:xfrm>
            <a:off x="1270000" y="6718300"/>
            <a:ext cx="10464800" cy="1422400"/>
          </a:xfrm>
          <a:prstGeom prst="rect">
            <a:avLst/>
          </a:prstGeom>
        </p:spPr>
        <p:txBody>
          <a:bodyPr/>
          <a:lstStyle/>
          <a:p>
            <a:r>
              <a:t>タイトルテキスト</a:t>
            </a:r>
          </a:p>
        </p:txBody>
      </p:sp>
      <p:sp>
        <p:nvSpPr>
          <p:cNvPr id="22" name="本文レベル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2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3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38" name="イメージ"/>
          <p:cNvSpPr>
            <a:spLocks noGrp="1"/>
          </p:cNvSpPr>
          <p:nvPr>
            <p:ph type="pic" idx="13"/>
          </p:nvPr>
        </p:nvSpPr>
        <p:spPr>
          <a:xfrm>
            <a:off x="2451058" y="-138499"/>
            <a:ext cx="13525502" cy="9017002"/>
          </a:xfrm>
          <a:prstGeom prst="rect">
            <a:avLst/>
          </a:prstGeom>
        </p:spPr>
        <p:txBody>
          <a:bodyPr lIns="91439" tIns="45719" rIns="91439" bIns="45719" anchor="t">
            <a:noAutofit/>
          </a:bodyPr>
          <a:lstStyle/>
          <a:p>
            <a:endParaRPr/>
          </a:p>
        </p:txBody>
      </p:sp>
      <p:sp>
        <p:nvSpPr>
          <p:cNvPr id="39"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40"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タイトルテキスト"/>
          <p:cNvSpPr txBox="1">
            <a:spLocks noGrp="1"/>
          </p:cNvSpPr>
          <p:nvPr>
            <p:ph type="title"/>
          </p:nvPr>
        </p:nvSpPr>
        <p:spPr>
          <a:prstGeom prst="rect">
            <a:avLst/>
          </a:prstGeom>
        </p:spPr>
        <p:txBody>
          <a:bodyPr/>
          <a:lstStyle/>
          <a:p>
            <a:r>
              <a:t>タイトルテキスト</a:t>
            </a:r>
          </a:p>
        </p:txBody>
      </p:sp>
      <p:sp>
        <p:nvSpPr>
          <p:cNvPr id="4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56" name="タイトルテキスト"/>
          <p:cNvSpPr txBox="1">
            <a:spLocks noGrp="1"/>
          </p:cNvSpPr>
          <p:nvPr>
            <p:ph type="title"/>
          </p:nvPr>
        </p:nvSpPr>
        <p:spPr>
          <a:prstGeom prst="rect">
            <a:avLst/>
          </a:prstGeom>
        </p:spPr>
        <p:txBody>
          <a:bodyPr/>
          <a:lstStyle/>
          <a:p>
            <a:r>
              <a:t>タイトルテキスト</a:t>
            </a:r>
          </a:p>
        </p:txBody>
      </p:sp>
      <p:sp>
        <p:nvSpPr>
          <p:cNvPr id="57" name="本文レベル1…"/>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本文レベル1</a:t>
            </a:r>
          </a:p>
          <a:p>
            <a:pPr lvl="1"/>
            <a:r>
              <a:t>本文レベル2</a:t>
            </a:r>
          </a:p>
          <a:p>
            <a:pPr lvl="2"/>
            <a:r>
              <a:t>本文レベル3</a:t>
            </a:r>
          </a:p>
          <a:p>
            <a:pPr lvl="3"/>
            <a:r>
              <a:t>本文レベル4</a:t>
            </a:r>
          </a:p>
          <a:p>
            <a:pPr lvl="4"/>
            <a:r>
              <a:t>本文レベル5</a:t>
            </a:r>
          </a:p>
        </p:txBody>
      </p:sp>
      <p:sp>
        <p:nvSpPr>
          <p:cNvPr id="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イメージ"/>
          <p:cNvSpPr>
            <a:spLocks noGrp="1"/>
          </p:cNvSpPr>
          <p:nvPr>
            <p:ph type="pic" idx="13"/>
          </p:nvPr>
        </p:nvSpPr>
        <p:spPr>
          <a:xfrm>
            <a:off x="4473575" y="2032000"/>
            <a:ext cx="10287000" cy="6858000"/>
          </a:xfrm>
          <a:prstGeom prst="rect">
            <a:avLst/>
          </a:prstGeom>
        </p:spPr>
        <p:txBody>
          <a:bodyPr lIns="91439" tIns="45719" rIns="91439" bIns="45719" anchor="t">
            <a:noAutofit/>
          </a:bodyPr>
          <a:lstStyle/>
          <a:p>
            <a:endParaRPr/>
          </a:p>
        </p:txBody>
      </p:sp>
      <p:sp>
        <p:nvSpPr>
          <p:cNvPr id="66" name="タイトルテキスト"/>
          <p:cNvSpPr txBox="1">
            <a:spLocks noGrp="1"/>
          </p:cNvSpPr>
          <p:nvPr>
            <p:ph type="title"/>
          </p:nvPr>
        </p:nvSpPr>
        <p:spPr>
          <a:prstGeom prst="rect">
            <a:avLst/>
          </a:prstGeom>
        </p:spPr>
        <p:txBody>
          <a:bodyPr/>
          <a:lstStyle/>
          <a:p>
            <a:r>
              <a:t>タイトルテキスト</a:t>
            </a:r>
          </a:p>
        </p:txBody>
      </p:sp>
      <p:sp>
        <p:nvSpPr>
          <p:cNvPr id="67"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r>
              <a:t>本文レベル1</a:t>
            </a:r>
          </a:p>
          <a:p>
            <a:pPr lvl="1"/>
            <a:r>
              <a:t>本文レベル2</a:t>
            </a:r>
          </a:p>
          <a:p>
            <a:pPr lvl="2"/>
            <a:r>
              <a:t>本文レベル3</a:t>
            </a:r>
          </a:p>
          <a:p>
            <a:pPr lvl="3"/>
            <a:r>
              <a:t>本文レベル4</a:t>
            </a:r>
          </a:p>
          <a:p>
            <a:pPr lvl="4"/>
            <a:r>
              <a:t>本文レベル5</a:t>
            </a:r>
          </a:p>
        </p:txBody>
      </p:sp>
      <p:sp>
        <p:nvSpPr>
          <p:cNvPr id="6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75" name="本文レベル1…"/>
          <p:cNvSpPr txBox="1">
            <a:spLocks noGrp="1"/>
          </p:cNvSpPr>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r>
              <a:t>本文レベル1</a:t>
            </a:r>
          </a:p>
          <a:p>
            <a:pPr lvl="1"/>
            <a:r>
              <a:t>本文レベル2</a:t>
            </a:r>
          </a:p>
          <a:p>
            <a:pPr lvl="2"/>
            <a:r>
              <a:t>本文レベル3</a:t>
            </a:r>
          </a:p>
          <a:p>
            <a:pPr lvl="3"/>
            <a:r>
              <a:t>本文レベル4</a:t>
            </a:r>
          </a:p>
          <a:p>
            <a:pPr lvl="4"/>
            <a:r>
              <a:t>本文レベル5</a:t>
            </a:r>
          </a:p>
        </p:txBody>
      </p:sp>
      <p:sp>
        <p:nvSpPr>
          <p:cNvPr id="7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83" name="イメージ"/>
          <p:cNvSpPr>
            <a:spLocks noGrp="1"/>
          </p:cNvSpPr>
          <p:nvPr>
            <p:ph type="pic" sz="quarter" idx="13"/>
          </p:nvPr>
        </p:nvSpPr>
        <p:spPr>
          <a:xfrm>
            <a:off x="6426200" y="4965700"/>
            <a:ext cx="5886450" cy="3924300"/>
          </a:xfrm>
          <a:prstGeom prst="rect">
            <a:avLst/>
          </a:prstGeom>
        </p:spPr>
        <p:txBody>
          <a:bodyPr lIns="91439" tIns="45719" rIns="91439" bIns="45719" anchor="t">
            <a:noAutofit/>
          </a:bodyPr>
          <a:lstStyle/>
          <a:p>
            <a:endParaRPr/>
          </a:p>
        </p:txBody>
      </p:sp>
      <p:sp>
        <p:nvSpPr>
          <p:cNvPr id="84" name="イメージ"/>
          <p:cNvSpPr>
            <a:spLocks noGrp="1"/>
          </p:cNvSpPr>
          <p:nvPr>
            <p:ph type="pic" sz="quarter" idx="14"/>
          </p:nvPr>
        </p:nvSpPr>
        <p:spPr>
          <a:xfrm>
            <a:off x="6737350" y="639233"/>
            <a:ext cx="5880100" cy="3920067"/>
          </a:xfrm>
          <a:prstGeom prst="rect">
            <a:avLst/>
          </a:prstGeom>
        </p:spPr>
        <p:txBody>
          <a:bodyPr lIns="91439" tIns="45719" rIns="91439" bIns="45719" anchor="t">
            <a:noAutofit/>
          </a:bodyPr>
          <a:lstStyle/>
          <a:p>
            <a:endParaRPr/>
          </a:p>
        </p:txBody>
      </p:sp>
      <p:sp>
        <p:nvSpPr>
          <p:cNvPr id="85" name="イメージ"/>
          <p:cNvSpPr>
            <a:spLocks noGrp="1"/>
          </p:cNvSpPr>
          <p:nvPr>
            <p:ph type="pic" idx="15"/>
          </p:nvPr>
        </p:nvSpPr>
        <p:spPr>
          <a:xfrm>
            <a:off x="-3400425" y="-127000"/>
            <a:ext cx="13525500" cy="9017000"/>
          </a:xfrm>
          <a:prstGeom prst="rect">
            <a:avLst/>
          </a:prstGeom>
        </p:spPr>
        <p:txBody>
          <a:bodyPr lIns="91439" tIns="45719" rIns="91439" bIns="45719" anchor="t">
            <a:noAutofit/>
          </a:bodyPr>
          <a:lstStyle/>
          <a:p>
            <a:endParaRPr/>
          </a:p>
        </p:txBody>
      </p:sp>
      <p:sp>
        <p:nvSpPr>
          <p:cNvPr id="8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星空鉄道"/>
          <p:cNvSpPr txBox="1">
            <a:spLocks noGrp="1"/>
          </p:cNvSpPr>
          <p:nvPr>
            <p:ph type="ctrTitle"/>
          </p:nvPr>
        </p:nvSpPr>
        <p:spPr>
          <a:xfrm>
            <a:off x="1409700" y="-609600"/>
            <a:ext cx="10464800" cy="3302000"/>
          </a:xfrm>
          <a:prstGeom prst="rect">
            <a:avLst/>
          </a:prstGeom>
        </p:spPr>
        <p:txBody>
          <a:bodyPr/>
          <a:lstStyle/>
          <a:p>
            <a:r>
              <a:t>星空鉄道</a:t>
            </a:r>
          </a:p>
        </p:txBody>
      </p:sp>
      <p:sp>
        <p:nvSpPr>
          <p:cNvPr id="120" name="絵：ちから…"/>
          <p:cNvSpPr txBox="1">
            <a:spLocks noGrp="1"/>
          </p:cNvSpPr>
          <p:nvPr>
            <p:ph type="subTitle" sz="quarter" idx="1"/>
          </p:nvPr>
        </p:nvSpPr>
        <p:spPr>
          <a:xfrm>
            <a:off x="1270000" y="3238500"/>
            <a:ext cx="10464800" cy="1130300"/>
          </a:xfrm>
          <a:prstGeom prst="rect">
            <a:avLst/>
          </a:prstGeom>
        </p:spPr>
        <p:txBody>
          <a:bodyPr/>
          <a:lstStyle/>
          <a:p>
            <a:pPr defTabSz="508254">
              <a:defRPr sz="3218"/>
            </a:pPr>
            <a:r>
              <a:t>絵：ちから</a:t>
            </a:r>
          </a:p>
          <a:p>
            <a:pPr defTabSz="508254">
              <a:defRPr sz="3218"/>
            </a:pPr>
            <a:r>
              <a:t>作：ダッシュニン</a:t>
            </a:r>
          </a:p>
        </p:txBody>
      </p:sp>
      <p:pic>
        <p:nvPicPr>
          <p:cNvPr id="121" name="IMG_2862.JPG" descr="IMG_2862.JPG"/>
          <p:cNvPicPr>
            <a:picLocks noChangeAspect="1"/>
          </p:cNvPicPr>
          <p:nvPr/>
        </p:nvPicPr>
        <p:blipFill>
          <a:blip r:embed="rId2"/>
          <a:stretch>
            <a:fillRect/>
          </a:stretch>
        </p:blipFill>
        <p:spPr>
          <a:xfrm rot="20820000" flipH="1">
            <a:off x="766736" y="5853812"/>
            <a:ext cx="4526704" cy="319811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惑星オードリに着いたテツオたちは…"/>
          <p:cNvSpPr txBox="1">
            <a:spLocks noGrp="1"/>
          </p:cNvSpPr>
          <p:nvPr>
            <p:ph type="title"/>
          </p:nvPr>
        </p:nvSpPr>
        <p:spPr>
          <a:xfrm>
            <a:off x="952500" y="6045200"/>
            <a:ext cx="11099800" cy="3112741"/>
          </a:xfrm>
          <a:prstGeom prst="rect">
            <a:avLst/>
          </a:prstGeom>
        </p:spPr>
        <p:txBody>
          <a:bodyPr/>
          <a:lstStyle/>
          <a:p>
            <a:pPr defTabSz="391414">
              <a:defRPr sz="5360"/>
            </a:pPr>
            <a:r>
              <a:t>惑星オードリに着いたテツオたちは</a:t>
            </a:r>
          </a:p>
          <a:p>
            <a:pPr defTabSz="391414">
              <a:defRPr sz="5360"/>
            </a:pPr>
            <a:r>
              <a:t>素敵なダンスでむかえられます</a:t>
            </a:r>
          </a:p>
        </p:txBody>
      </p:sp>
      <p:pic>
        <p:nvPicPr>
          <p:cNvPr id="150" name="IMG_2867.jpg" descr="IMG_2867.jpg"/>
          <p:cNvPicPr>
            <a:picLocks noChangeAspect="1"/>
          </p:cNvPicPr>
          <p:nvPr/>
        </p:nvPicPr>
        <p:blipFill>
          <a:blip r:embed="rId2"/>
          <a:stretch>
            <a:fillRect/>
          </a:stretch>
        </p:blipFill>
        <p:spPr>
          <a:xfrm>
            <a:off x="2841161" y="160416"/>
            <a:ext cx="7861029" cy="555382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G_2868.jpg" descr="IMG_2868.jpg"/>
          <p:cNvPicPr>
            <a:picLocks noChangeAspect="1"/>
          </p:cNvPicPr>
          <p:nvPr/>
        </p:nvPicPr>
        <p:blipFill>
          <a:blip r:embed="rId2"/>
          <a:stretch>
            <a:fillRect/>
          </a:stretch>
        </p:blipFill>
        <p:spPr>
          <a:xfrm>
            <a:off x="842516" y="843517"/>
            <a:ext cx="6483569" cy="4580644"/>
          </a:xfrm>
          <a:prstGeom prst="rect">
            <a:avLst/>
          </a:prstGeom>
          <a:ln w="12700">
            <a:miter lim="400000"/>
          </a:ln>
        </p:spPr>
      </p:pic>
      <p:pic>
        <p:nvPicPr>
          <p:cNvPr id="153" name="IMG_2869.jpg" descr="IMG_2869.jpg"/>
          <p:cNvPicPr>
            <a:picLocks noChangeAspect="1"/>
          </p:cNvPicPr>
          <p:nvPr/>
        </p:nvPicPr>
        <p:blipFill>
          <a:blip r:embed="rId3"/>
          <a:stretch>
            <a:fillRect/>
          </a:stretch>
        </p:blipFill>
        <p:spPr>
          <a:xfrm>
            <a:off x="8355181" y="182641"/>
            <a:ext cx="4370070" cy="3087456"/>
          </a:xfrm>
          <a:prstGeom prst="rect">
            <a:avLst/>
          </a:prstGeom>
          <a:ln w="12700">
            <a:miter lim="400000"/>
          </a:ln>
        </p:spPr>
      </p:pic>
      <p:sp>
        <p:nvSpPr>
          <p:cNvPr id="154" name="星空鉄道が次に向かったのはスポーツが得意な人たちが住む…"/>
          <p:cNvSpPr txBox="1">
            <a:spLocks noGrp="1"/>
          </p:cNvSpPr>
          <p:nvPr>
            <p:ph type="title"/>
          </p:nvPr>
        </p:nvSpPr>
        <p:spPr>
          <a:xfrm>
            <a:off x="407466" y="6134100"/>
            <a:ext cx="12189868" cy="3140621"/>
          </a:xfrm>
          <a:prstGeom prst="rect">
            <a:avLst/>
          </a:prstGeom>
        </p:spPr>
        <p:txBody>
          <a:bodyPr/>
          <a:lstStyle/>
          <a:p>
            <a:pPr defTabSz="385572">
              <a:defRPr sz="5280"/>
            </a:pPr>
            <a:r>
              <a:t>星空鉄道が次に向かったのはスポーツが得意な人たちが住む</a:t>
            </a:r>
          </a:p>
          <a:p>
            <a:pPr defTabSz="385572">
              <a:defRPr sz="5280"/>
            </a:pPr>
            <a:r>
              <a:t>W星雲でした</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G_2870.jpg" descr="IMG_2870.jpg"/>
          <p:cNvPicPr>
            <a:picLocks noChangeAspect="1"/>
          </p:cNvPicPr>
          <p:nvPr/>
        </p:nvPicPr>
        <p:blipFill>
          <a:blip r:embed="rId2"/>
          <a:stretch>
            <a:fillRect/>
          </a:stretch>
        </p:blipFill>
        <p:spPr>
          <a:xfrm>
            <a:off x="3271142" y="338216"/>
            <a:ext cx="5964704" cy="4214065"/>
          </a:xfrm>
          <a:prstGeom prst="rect">
            <a:avLst/>
          </a:prstGeom>
          <a:ln w="12700">
            <a:miter lim="400000"/>
          </a:ln>
        </p:spPr>
      </p:pic>
      <p:sp>
        <p:nvSpPr>
          <p:cNvPr id="157" name="W星雲に着いたテツオたちは…"/>
          <p:cNvSpPr txBox="1">
            <a:spLocks noGrp="1"/>
          </p:cNvSpPr>
          <p:nvPr>
            <p:ph type="title"/>
          </p:nvPr>
        </p:nvSpPr>
        <p:spPr>
          <a:xfrm>
            <a:off x="952500" y="6045200"/>
            <a:ext cx="11099800" cy="3112741"/>
          </a:xfrm>
          <a:prstGeom prst="rect">
            <a:avLst/>
          </a:prstGeom>
        </p:spPr>
        <p:txBody>
          <a:bodyPr/>
          <a:lstStyle/>
          <a:p>
            <a:pPr defTabSz="484886">
              <a:defRPr sz="6640"/>
            </a:pPr>
            <a:r>
              <a:t>W星雲に着いたテツオたちは</a:t>
            </a:r>
          </a:p>
          <a:p>
            <a:pPr defTabSz="484886">
              <a:defRPr sz="6640"/>
            </a:pPr>
            <a:r>
              <a:t>一緒にスポーツを楽しみます</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IMG_2871.jpg" descr="IMG_2871.jpg"/>
          <p:cNvPicPr>
            <a:picLocks noChangeAspect="1"/>
          </p:cNvPicPr>
          <p:nvPr/>
        </p:nvPicPr>
        <p:blipFill>
          <a:blip r:embed="rId2"/>
          <a:stretch>
            <a:fillRect/>
          </a:stretch>
        </p:blipFill>
        <p:spPr>
          <a:xfrm>
            <a:off x="6317555" y="1443364"/>
            <a:ext cx="6345873" cy="4483362"/>
          </a:xfrm>
          <a:prstGeom prst="rect">
            <a:avLst/>
          </a:prstGeom>
          <a:ln w="12700">
            <a:miter lim="400000"/>
          </a:ln>
        </p:spPr>
      </p:pic>
      <p:pic>
        <p:nvPicPr>
          <p:cNvPr id="160" name="IMG_2872.jpg" descr="IMG_2872.jpg"/>
          <p:cNvPicPr>
            <a:picLocks noChangeAspect="1"/>
          </p:cNvPicPr>
          <p:nvPr/>
        </p:nvPicPr>
        <p:blipFill>
          <a:blip r:embed="rId3"/>
          <a:stretch>
            <a:fillRect/>
          </a:stretch>
        </p:blipFill>
        <p:spPr>
          <a:xfrm>
            <a:off x="586978" y="414614"/>
            <a:ext cx="4109519" cy="2903377"/>
          </a:xfrm>
          <a:prstGeom prst="rect">
            <a:avLst/>
          </a:prstGeom>
          <a:ln w="12700">
            <a:miter lim="400000"/>
          </a:ln>
        </p:spPr>
      </p:pic>
      <p:sp>
        <p:nvSpPr>
          <p:cNvPr id="161" name="星空鉄道が次に向かったのは…"/>
          <p:cNvSpPr txBox="1">
            <a:spLocks noGrp="1"/>
          </p:cNvSpPr>
          <p:nvPr>
            <p:ph type="title"/>
          </p:nvPr>
        </p:nvSpPr>
        <p:spPr>
          <a:xfrm>
            <a:off x="407466" y="6134100"/>
            <a:ext cx="12189868" cy="3140621"/>
          </a:xfrm>
          <a:prstGeom prst="rect">
            <a:avLst/>
          </a:prstGeom>
        </p:spPr>
        <p:txBody>
          <a:bodyPr/>
          <a:lstStyle/>
          <a:p>
            <a:pPr defTabSz="385572">
              <a:defRPr sz="5280"/>
            </a:pPr>
            <a:r>
              <a:t>星空鉄道が次に向かったのは</a:t>
            </a:r>
          </a:p>
          <a:p>
            <a:pPr defTabSz="385572">
              <a:defRPr sz="5280"/>
            </a:pPr>
            <a:r>
              <a:t>楽しませることが得意な人たちが住む</a:t>
            </a:r>
          </a:p>
          <a:p>
            <a:pPr defTabSz="385572">
              <a:defRPr sz="5280"/>
            </a:pPr>
            <a:r>
              <a:t>惑星ジーノでした</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IMG_2873.jpg" descr="IMG_2873.jpg"/>
          <p:cNvPicPr>
            <a:picLocks noChangeAspect="1"/>
          </p:cNvPicPr>
          <p:nvPr/>
        </p:nvPicPr>
        <p:blipFill>
          <a:blip r:embed="rId2"/>
          <a:stretch>
            <a:fillRect/>
          </a:stretch>
        </p:blipFill>
        <p:spPr>
          <a:xfrm>
            <a:off x="3228985" y="193952"/>
            <a:ext cx="7452360" cy="5265095"/>
          </a:xfrm>
          <a:prstGeom prst="rect">
            <a:avLst/>
          </a:prstGeom>
          <a:ln w="12700">
            <a:miter lim="400000"/>
          </a:ln>
        </p:spPr>
      </p:pic>
      <p:sp>
        <p:nvSpPr>
          <p:cNvPr id="164" name="惑星ジーノに着いたテツオたちは…"/>
          <p:cNvSpPr txBox="1">
            <a:spLocks noGrp="1"/>
          </p:cNvSpPr>
          <p:nvPr>
            <p:ph type="title"/>
          </p:nvPr>
        </p:nvSpPr>
        <p:spPr>
          <a:xfrm>
            <a:off x="952500" y="6045200"/>
            <a:ext cx="11099800" cy="3112741"/>
          </a:xfrm>
          <a:prstGeom prst="rect">
            <a:avLst/>
          </a:prstGeom>
        </p:spPr>
        <p:txBody>
          <a:bodyPr/>
          <a:lstStyle/>
          <a:p>
            <a:pPr defTabSz="385572">
              <a:defRPr sz="5280"/>
            </a:pPr>
            <a:r>
              <a:t>惑星ジーノに着いたテツオたちは</a:t>
            </a:r>
          </a:p>
          <a:p>
            <a:pPr defTabSz="385572">
              <a:defRPr sz="5280"/>
            </a:pPr>
            <a:r>
              <a:t>いろんなパフォーマンスを</a:t>
            </a:r>
          </a:p>
          <a:p>
            <a:pPr defTabSz="385572">
              <a:defRPr sz="5280"/>
            </a:pPr>
            <a:r>
              <a:t>見せてもらいます</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３つの星をまわりテツオたちは気づきます。…"/>
          <p:cNvSpPr txBox="1">
            <a:spLocks noGrp="1"/>
          </p:cNvSpPr>
          <p:nvPr>
            <p:ph type="title"/>
          </p:nvPr>
        </p:nvSpPr>
        <p:spPr>
          <a:xfrm>
            <a:off x="952500" y="6360566"/>
            <a:ext cx="11099800" cy="2846934"/>
          </a:xfrm>
          <a:prstGeom prst="rect">
            <a:avLst/>
          </a:prstGeom>
        </p:spPr>
        <p:txBody>
          <a:bodyPr/>
          <a:lstStyle/>
          <a:p>
            <a:pPr defTabSz="315468">
              <a:defRPr sz="4320"/>
            </a:pPr>
            <a:r>
              <a:t>３つの星をまわりテツオたちは気づきます。</a:t>
            </a:r>
          </a:p>
          <a:p>
            <a:pPr defTabSz="315468">
              <a:defRPr sz="4320"/>
            </a:pPr>
            <a:r>
              <a:t>「得意なこと」とは</a:t>
            </a:r>
          </a:p>
          <a:p>
            <a:pPr defTabSz="315468">
              <a:defRPr sz="4320"/>
            </a:pPr>
            <a:r>
              <a:t>自分の好きなことでいいのだと。</a:t>
            </a:r>
          </a:p>
        </p:txBody>
      </p:sp>
      <p:pic>
        <p:nvPicPr>
          <p:cNvPr id="167" name="IMG_2874.jpg" descr="IMG_2874.jpg"/>
          <p:cNvPicPr>
            <a:picLocks noChangeAspect="1"/>
          </p:cNvPicPr>
          <p:nvPr/>
        </p:nvPicPr>
        <p:blipFill>
          <a:blip r:embed="rId2"/>
          <a:stretch>
            <a:fillRect/>
          </a:stretch>
        </p:blipFill>
        <p:spPr>
          <a:xfrm>
            <a:off x="2901245" y="649912"/>
            <a:ext cx="7202310" cy="5088435"/>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大切なことに気づくことができたテツオたちは星空鉄道に乗り込み…"/>
          <p:cNvSpPr txBox="1">
            <a:spLocks noGrp="1"/>
          </p:cNvSpPr>
          <p:nvPr>
            <p:ph type="title"/>
          </p:nvPr>
        </p:nvSpPr>
        <p:spPr>
          <a:xfrm>
            <a:off x="84980" y="6441033"/>
            <a:ext cx="12724459" cy="2931567"/>
          </a:xfrm>
          <a:prstGeom prst="rect">
            <a:avLst/>
          </a:prstGeom>
        </p:spPr>
        <p:txBody>
          <a:bodyPr/>
          <a:lstStyle/>
          <a:p>
            <a:pPr defTabSz="356362">
              <a:defRPr sz="4880"/>
            </a:pPr>
            <a:r>
              <a:t>大切なことに気づくことができたテツオたちは星空鉄道に乗り込み</a:t>
            </a:r>
          </a:p>
          <a:p>
            <a:pPr defTabSz="356362">
              <a:defRPr sz="4880"/>
            </a:pPr>
            <a:r>
              <a:t>地球へと帰っていきます。</a:t>
            </a:r>
          </a:p>
        </p:txBody>
      </p:sp>
      <p:pic>
        <p:nvPicPr>
          <p:cNvPr id="170" name="IMG_2875.jpg" descr="IMG_2875.jpg"/>
          <p:cNvPicPr>
            <a:picLocks noChangeAspect="1"/>
          </p:cNvPicPr>
          <p:nvPr/>
        </p:nvPicPr>
        <p:blipFill>
          <a:blip r:embed="rId2"/>
          <a:stretch>
            <a:fillRect/>
          </a:stretch>
        </p:blipFill>
        <p:spPr>
          <a:xfrm>
            <a:off x="2814915" y="349279"/>
            <a:ext cx="7374970" cy="5210419"/>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おしまい！！"/>
          <p:cNvSpPr txBox="1">
            <a:spLocks noGrp="1"/>
          </p:cNvSpPr>
          <p:nvPr>
            <p:ph type="title"/>
          </p:nvPr>
        </p:nvSpPr>
        <p:spPr>
          <a:prstGeom prst="rect">
            <a:avLst/>
          </a:prstGeom>
        </p:spPr>
        <p:txBody>
          <a:bodyPr/>
          <a:lstStyle/>
          <a:p>
            <a:r>
              <a:t>おしまい！！</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銀河鉄道"/>
          <p:cNvSpPr txBox="1">
            <a:spLocks noGrp="1"/>
          </p:cNvSpPr>
          <p:nvPr>
            <p:ph type="ctrTitle"/>
          </p:nvPr>
        </p:nvSpPr>
        <p:spPr>
          <a:xfrm>
            <a:off x="1409700" y="-609600"/>
            <a:ext cx="10464800" cy="3302000"/>
          </a:xfrm>
          <a:prstGeom prst="rect">
            <a:avLst/>
          </a:prstGeom>
        </p:spPr>
        <p:txBody>
          <a:bodyPr/>
          <a:lstStyle/>
          <a:p>
            <a:r>
              <a:rPr lang="ja-JP" altLang="en-US"/>
              <a:t>星空</a:t>
            </a:r>
            <a:r>
              <a:rPr dirty="0" err="1"/>
              <a:t>鉄道</a:t>
            </a:r>
            <a:endParaRPr dirty="0"/>
          </a:p>
        </p:txBody>
      </p:sp>
      <p:pic>
        <p:nvPicPr>
          <p:cNvPr id="124" name="IMG_2862.JPG" descr="IMG_2862.JPG"/>
          <p:cNvPicPr>
            <a:picLocks noChangeAspect="1"/>
          </p:cNvPicPr>
          <p:nvPr/>
        </p:nvPicPr>
        <p:blipFill>
          <a:blip r:embed="rId2"/>
          <a:stretch>
            <a:fillRect/>
          </a:stretch>
        </p:blipFill>
        <p:spPr>
          <a:xfrm rot="20820000" flipH="1">
            <a:off x="13136536" y="-2045588"/>
            <a:ext cx="4526704" cy="3198119"/>
          </a:xfrm>
          <a:prstGeom prst="rect">
            <a:avLst/>
          </a:prstGeom>
          <a:ln w="12700">
            <a:miter lim="400000"/>
          </a:ln>
        </p:spPr>
      </p:pic>
      <p:sp>
        <p:nvSpPr>
          <p:cNvPr id="125" name="絵：ちから…"/>
          <p:cNvSpPr txBox="1">
            <a:spLocks noGrp="1"/>
          </p:cNvSpPr>
          <p:nvPr>
            <p:ph type="subTitle" sz="quarter" idx="1"/>
          </p:nvPr>
        </p:nvSpPr>
        <p:spPr>
          <a:xfrm>
            <a:off x="1270000" y="3238500"/>
            <a:ext cx="10464800" cy="1130300"/>
          </a:xfrm>
          <a:prstGeom prst="rect">
            <a:avLst/>
          </a:prstGeom>
        </p:spPr>
        <p:txBody>
          <a:bodyPr/>
          <a:lstStyle/>
          <a:p>
            <a:pPr defTabSz="508254">
              <a:defRPr sz="3218"/>
            </a:pPr>
            <a:r>
              <a:t>絵：ちから</a:t>
            </a:r>
          </a:p>
          <a:p>
            <a:pPr defTabSz="508254">
              <a:defRPr sz="3218"/>
            </a:pPr>
            <a:r>
              <a:t>作：ダッシュニン</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夜空を見上げると流れ星を見つけることがあります。その中に、子どもたちにしか見えない光があります。…"/>
          <p:cNvSpPr txBox="1">
            <a:spLocks noGrp="1"/>
          </p:cNvSpPr>
          <p:nvPr>
            <p:ph type="title"/>
          </p:nvPr>
        </p:nvSpPr>
        <p:spPr>
          <a:xfrm>
            <a:off x="309016" y="5701357"/>
            <a:ext cx="12386768" cy="3779144"/>
          </a:xfrm>
          <a:prstGeom prst="rect">
            <a:avLst/>
          </a:prstGeom>
        </p:spPr>
        <p:txBody>
          <a:bodyPr/>
          <a:lstStyle/>
          <a:p>
            <a:pPr algn="l" defTabSz="292100">
              <a:defRPr sz="4000"/>
            </a:pPr>
            <a:r>
              <a:t>夜空を見上げると流れ星を見つけることがあります。その中に、子どもたちにしか見えない光があります。</a:t>
            </a:r>
          </a:p>
          <a:p>
            <a:pPr algn="l" defTabSz="292100">
              <a:defRPr sz="4000"/>
            </a:pPr>
            <a:r>
              <a:t>それは、子どもたちの夢を乗せて走る</a:t>
            </a:r>
          </a:p>
          <a:p>
            <a:pPr algn="l" defTabSz="292100">
              <a:defRPr sz="4000"/>
            </a:pPr>
            <a:r>
              <a:t>星空鉄道なのです</a:t>
            </a:r>
          </a:p>
        </p:txBody>
      </p:sp>
      <p:pic>
        <p:nvPicPr>
          <p:cNvPr id="128" name="IMG_2859.jpg" descr="IMG_2859.jpg"/>
          <p:cNvPicPr>
            <a:picLocks noChangeAspect="1"/>
          </p:cNvPicPr>
          <p:nvPr/>
        </p:nvPicPr>
        <p:blipFill>
          <a:blip r:embed="rId2"/>
          <a:stretch>
            <a:fillRect/>
          </a:stretch>
        </p:blipFill>
        <p:spPr>
          <a:xfrm>
            <a:off x="3295540" y="336331"/>
            <a:ext cx="6888330" cy="486660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ある日、テツオたちは学校で「得意なこと」というテーマのスピーチの宿題を出されてしまいます。…"/>
          <p:cNvSpPr txBox="1">
            <a:spLocks noGrp="1"/>
          </p:cNvSpPr>
          <p:nvPr>
            <p:ph type="title"/>
          </p:nvPr>
        </p:nvSpPr>
        <p:spPr>
          <a:xfrm>
            <a:off x="952500" y="5207000"/>
            <a:ext cx="11099800" cy="4099074"/>
          </a:xfrm>
          <a:prstGeom prst="rect">
            <a:avLst/>
          </a:prstGeom>
        </p:spPr>
        <p:txBody>
          <a:bodyPr/>
          <a:lstStyle/>
          <a:p>
            <a:pPr algn="l" defTabSz="274574">
              <a:defRPr sz="3759"/>
            </a:pPr>
            <a:r>
              <a:t>ある日、テツオたちは学校で「得意なこと」というテーマのスピーチの宿題を出されてしまいます。</a:t>
            </a:r>
          </a:p>
          <a:p>
            <a:pPr algn="l" defTabSz="274574">
              <a:defRPr sz="3759"/>
            </a:pPr>
            <a:r>
              <a:t>でも、自分の「得意なこと」が思い浮かばず、悩んでしまします。</a:t>
            </a:r>
          </a:p>
          <a:p>
            <a:pPr algn="l" defTabSz="274574">
              <a:defRPr sz="3759"/>
            </a:pPr>
            <a:r>
              <a:t>ふと、夜空を見上げると流れ星です。</a:t>
            </a:r>
          </a:p>
        </p:txBody>
      </p:sp>
      <p:pic>
        <p:nvPicPr>
          <p:cNvPr id="131" name="IMG_2860.jpg" descr="IMG_2860.jpg"/>
          <p:cNvPicPr>
            <a:picLocks noChangeAspect="1"/>
          </p:cNvPicPr>
          <p:nvPr/>
        </p:nvPicPr>
        <p:blipFill>
          <a:blip r:embed="rId2"/>
          <a:stretch>
            <a:fillRect/>
          </a:stretch>
        </p:blipFill>
        <p:spPr>
          <a:xfrm>
            <a:off x="3167657" y="328046"/>
            <a:ext cx="6323125" cy="446729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流れ星が落ちてきます。…"/>
          <p:cNvSpPr txBox="1">
            <a:spLocks noGrp="1"/>
          </p:cNvSpPr>
          <p:nvPr>
            <p:ph type="title"/>
          </p:nvPr>
        </p:nvSpPr>
        <p:spPr>
          <a:xfrm>
            <a:off x="952500" y="7124700"/>
            <a:ext cx="11099800" cy="2159000"/>
          </a:xfrm>
          <a:prstGeom prst="rect">
            <a:avLst/>
          </a:prstGeom>
        </p:spPr>
        <p:txBody>
          <a:bodyPr/>
          <a:lstStyle/>
          <a:p>
            <a:pPr defTabSz="391414">
              <a:defRPr sz="5360"/>
            </a:pPr>
            <a:r>
              <a:t>流れ星が落ちてきます。</a:t>
            </a:r>
          </a:p>
          <a:p>
            <a:pPr defTabSz="391414">
              <a:defRPr sz="5360"/>
            </a:pPr>
            <a:r>
              <a:t>違います、それは・・・</a:t>
            </a:r>
          </a:p>
        </p:txBody>
      </p:sp>
      <p:pic>
        <p:nvPicPr>
          <p:cNvPr id="134" name="IMG_2861.jpg" descr="IMG_2861.jpg"/>
          <p:cNvPicPr>
            <a:picLocks noChangeAspect="1"/>
          </p:cNvPicPr>
          <p:nvPr/>
        </p:nvPicPr>
        <p:blipFill>
          <a:blip r:embed="rId2"/>
          <a:stretch>
            <a:fillRect/>
          </a:stretch>
        </p:blipFill>
        <p:spPr>
          <a:xfrm>
            <a:off x="2868215" y="499099"/>
            <a:ext cx="6797998" cy="480278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星空鉄道が地球にやってきた光だったのでした。"/>
          <p:cNvSpPr txBox="1">
            <a:spLocks noGrp="1"/>
          </p:cNvSpPr>
          <p:nvPr>
            <p:ph type="title"/>
          </p:nvPr>
        </p:nvSpPr>
        <p:spPr>
          <a:xfrm>
            <a:off x="952500" y="7010400"/>
            <a:ext cx="11099800" cy="2159000"/>
          </a:xfrm>
          <a:prstGeom prst="rect">
            <a:avLst/>
          </a:prstGeom>
        </p:spPr>
        <p:txBody>
          <a:bodyPr/>
          <a:lstStyle>
            <a:lvl1pPr defTabSz="391414">
              <a:defRPr sz="5360"/>
            </a:lvl1pPr>
          </a:lstStyle>
          <a:p>
            <a:r>
              <a:t>星空鉄道が地球にやってきた光だったのでした。</a:t>
            </a:r>
          </a:p>
        </p:txBody>
      </p:sp>
      <p:pic>
        <p:nvPicPr>
          <p:cNvPr id="137" name="IMG_2862.JPG" descr="IMG_2862.JPG"/>
          <p:cNvPicPr>
            <a:picLocks noChangeAspect="1"/>
          </p:cNvPicPr>
          <p:nvPr/>
        </p:nvPicPr>
        <p:blipFill>
          <a:blip r:embed="rId2"/>
          <a:stretch>
            <a:fillRect/>
          </a:stretch>
        </p:blipFill>
        <p:spPr>
          <a:xfrm>
            <a:off x="2765438" y="218856"/>
            <a:ext cx="7040706" cy="4974261"/>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星空鉄道から降りてきたのは…"/>
          <p:cNvSpPr txBox="1">
            <a:spLocks noGrp="1"/>
          </p:cNvSpPr>
          <p:nvPr>
            <p:ph type="title"/>
          </p:nvPr>
        </p:nvSpPr>
        <p:spPr>
          <a:xfrm>
            <a:off x="952500" y="7188200"/>
            <a:ext cx="11099800" cy="2159000"/>
          </a:xfrm>
          <a:prstGeom prst="rect">
            <a:avLst/>
          </a:prstGeom>
        </p:spPr>
        <p:txBody>
          <a:bodyPr/>
          <a:lstStyle/>
          <a:p>
            <a:pPr defTabSz="391414">
              <a:defRPr sz="5360"/>
            </a:pPr>
            <a:r>
              <a:t>星空鉄道から降りてきたのは</a:t>
            </a:r>
          </a:p>
          <a:p>
            <a:pPr defTabSz="391414">
              <a:defRPr sz="5360"/>
            </a:pPr>
            <a:r>
              <a:t>車掌のミイでした。</a:t>
            </a:r>
          </a:p>
        </p:txBody>
      </p:sp>
      <p:pic>
        <p:nvPicPr>
          <p:cNvPr id="140" name="IMG_2863.jpg" descr="IMG_2863.jpg"/>
          <p:cNvPicPr>
            <a:picLocks noChangeAspect="1"/>
          </p:cNvPicPr>
          <p:nvPr/>
        </p:nvPicPr>
        <p:blipFill>
          <a:blip r:embed="rId2"/>
          <a:stretch>
            <a:fillRect/>
          </a:stretch>
        </p:blipFill>
        <p:spPr>
          <a:xfrm>
            <a:off x="3111107" y="241279"/>
            <a:ext cx="6782586" cy="479190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ミイに誘われるまま、子どもたちは星空鉄道に乗り込みます。…"/>
          <p:cNvSpPr txBox="1">
            <a:spLocks noGrp="1"/>
          </p:cNvSpPr>
          <p:nvPr>
            <p:ph type="title"/>
          </p:nvPr>
        </p:nvSpPr>
        <p:spPr>
          <a:xfrm>
            <a:off x="589341" y="5422900"/>
            <a:ext cx="11099801" cy="3178374"/>
          </a:xfrm>
          <a:prstGeom prst="rect">
            <a:avLst/>
          </a:prstGeom>
        </p:spPr>
        <p:txBody>
          <a:bodyPr/>
          <a:lstStyle/>
          <a:p>
            <a:pPr algn="l" defTabSz="292100">
              <a:defRPr sz="4000"/>
            </a:pPr>
            <a:r>
              <a:t>ミイに誘われるまま、子どもたちは星空鉄道に乗り込みます。</a:t>
            </a:r>
          </a:p>
          <a:p>
            <a:pPr algn="l" defTabSz="292100">
              <a:defRPr sz="4000"/>
            </a:pPr>
            <a:r>
              <a:t>子どもたちを乗せた星空鉄道、夜空に舞い上がり走りだします</a:t>
            </a:r>
          </a:p>
        </p:txBody>
      </p:sp>
      <p:pic>
        <p:nvPicPr>
          <p:cNvPr id="143" name="IMG_2864.jpg" descr="IMG_2864.jpg"/>
          <p:cNvPicPr>
            <a:picLocks noChangeAspect="1"/>
          </p:cNvPicPr>
          <p:nvPr/>
        </p:nvPicPr>
        <p:blipFill>
          <a:blip r:embed="rId2"/>
          <a:stretch>
            <a:fillRect/>
          </a:stretch>
        </p:blipFill>
        <p:spPr>
          <a:xfrm>
            <a:off x="3009155" y="208636"/>
            <a:ext cx="6260172" cy="442281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星空鉄道が最初に向かったのはダンスが得意な人たちが住む…"/>
          <p:cNvSpPr txBox="1">
            <a:spLocks noGrp="1"/>
          </p:cNvSpPr>
          <p:nvPr>
            <p:ph type="title"/>
          </p:nvPr>
        </p:nvSpPr>
        <p:spPr>
          <a:xfrm>
            <a:off x="407466" y="6134100"/>
            <a:ext cx="12189868" cy="3140621"/>
          </a:xfrm>
          <a:prstGeom prst="rect">
            <a:avLst/>
          </a:prstGeom>
        </p:spPr>
        <p:txBody>
          <a:bodyPr/>
          <a:lstStyle/>
          <a:p>
            <a:pPr defTabSz="385572">
              <a:defRPr sz="5280"/>
            </a:pPr>
            <a:r>
              <a:t>星空鉄道が最初に向かったのはダンスが得意な人たちが住む</a:t>
            </a:r>
          </a:p>
          <a:p>
            <a:pPr defTabSz="385572">
              <a:defRPr sz="5280"/>
            </a:pPr>
            <a:r>
              <a:t>惑星オードリでした</a:t>
            </a:r>
          </a:p>
        </p:txBody>
      </p:sp>
      <p:pic>
        <p:nvPicPr>
          <p:cNvPr id="146" name="IMG_2865.jpg" descr="IMG_2865.jpg"/>
          <p:cNvPicPr>
            <a:picLocks noChangeAspect="1"/>
          </p:cNvPicPr>
          <p:nvPr/>
        </p:nvPicPr>
        <p:blipFill>
          <a:blip r:embed="rId2"/>
          <a:stretch>
            <a:fillRect/>
          </a:stretch>
        </p:blipFill>
        <p:spPr>
          <a:xfrm>
            <a:off x="5214411" y="486250"/>
            <a:ext cx="6607402" cy="4668132"/>
          </a:xfrm>
          <a:prstGeom prst="rect">
            <a:avLst/>
          </a:prstGeom>
          <a:ln w="12700">
            <a:miter lim="400000"/>
          </a:ln>
        </p:spPr>
      </p:pic>
      <p:pic>
        <p:nvPicPr>
          <p:cNvPr id="147" name="IMG_2866.jpg" descr="IMG_2866.jpg"/>
          <p:cNvPicPr>
            <a:picLocks noChangeAspect="1"/>
          </p:cNvPicPr>
          <p:nvPr/>
        </p:nvPicPr>
        <p:blipFill>
          <a:blip r:embed="rId3"/>
          <a:stretch>
            <a:fillRect/>
          </a:stretch>
        </p:blipFill>
        <p:spPr>
          <a:xfrm>
            <a:off x="156815" y="163745"/>
            <a:ext cx="3900040" cy="275538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113</Words>
  <Application>Microsoft Macintosh PowerPoint</Application>
  <PresentationFormat>ユーザー設定</PresentationFormat>
  <Paragraphs>39</Paragraphs>
  <Slides>17</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17</vt:i4>
      </vt:variant>
    </vt:vector>
  </HeadingPairs>
  <TitlesOfParts>
    <vt:vector size="21" baseType="lpstr">
      <vt:lpstr>ヒラギノ角ゴ ProN W3</vt:lpstr>
      <vt:lpstr>ヒラギノ角ゴ ProN W6</vt:lpstr>
      <vt:lpstr>Helvetica Neue Light</vt:lpstr>
      <vt:lpstr>Black</vt:lpstr>
      <vt:lpstr>星空鉄道</vt:lpstr>
      <vt:lpstr>星空鉄道</vt:lpstr>
      <vt:lpstr>夜空を見上げると流れ星を見つけることがあります。その中に、子どもたちにしか見えない光があります。 それは、子どもたちの夢を乗せて走る 星空鉄道なのです</vt:lpstr>
      <vt:lpstr>ある日、テツオたちは学校で「得意なこと」というテーマのスピーチの宿題を出されてしまいます。 でも、自分の「得意なこと」が思い浮かばず、悩んでしまします。 ふと、夜空を見上げると流れ星です。</vt:lpstr>
      <vt:lpstr>流れ星が落ちてきます。 違います、それは・・・</vt:lpstr>
      <vt:lpstr>星空鉄道が地球にやってきた光だったのでした。</vt:lpstr>
      <vt:lpstr>星空鉄道から降りてきたのは 車掌のミイでした。</vt:lpstr>
      <vt:lpstr>ミイに誘われるまま、子どもたちは星空鉄道に乗り込みます。 子どもたちを乗せた星空鉄道、夜空に舞い上がり走りだします</vt:lpstr>
      <vt:lpstr>星空鉄道が最初に向かったのはダンスが得意な人たちが住む 惑星オードリでした</vt:lpstr>
      <vt:lpstr>惑星オードリに着いたテツオたちは 素敵なダンスでむかえられます</vt:lpstr>
      <vt:lpstr>星空鉄道が次に向かったのはスポーツが得意な人たちが住む W星雲でした</vt:lpstr>
      <vt:lpstr>W星雲に着いたテツオたちは 一緒にスポーツを楽しみます</vt:lpstr>
      <vt:lpstr>星空鉄道が次に向かったのは 楽しませることが得意な人たちが住む 惑星ジーノでした</vt:lpstr>
      <vt:lpstr>惑星ジーノに着いたテツオたちは いろんなパフォーマンスを 見せてもらいます</vt:lpstr>
      <vt:lpstr>３つの星をまわりテツオたちは気づきます。 「得意なこと」とは 自分の好きなことでいいのだと。</vt:lpstr>
      <vt:lpstr>大切なことに気づくことができたテツオたちは星空鉄道に乗り込み 地球へと帰っていきます。</vt:lpstr>
      <vt:lpstr>おしまい！！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星空鉄道</dc:title>
  <cp:lastModifiedBy>樋井 一宏</cp:lastModifiedBy>
  <cp:revision>1</cp:revision>
  <dcterms:modified xsi:type="dcterms:W3CDTF">2020-04-12T09:06:35Z</dcterms:modified>
</cp:coreProperties>
</file>