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一人暮らしに必要なもの"/>
          <p:cNvSpPr txBox="1"/>
          <p:nvPr>
            <p:ph type="ctrTitle"/>
          </p:nvPr>
        </p:nvSpPr>
        <p:spPr>
          <a:xfrm>
            <a:off x="806156" y="1070953"/>
            <a:ext cx="11392488" cy="3302001"/>
          </a:xfrm>
          <a:prstGeom prst="rect">
            <a:avLst/>
          </a:prstGeom>
        </p:spPr>
        <p:txBody>
          <a:bodyPr/>
          <a:lstStyle/>
          <a:p>
            <a:pPr/>
            <a:r>
              <a:t>一人暮らしに必要なもの</a:t>
            </a:r>
          </a:p>
        </p:txBody>
      </p:sp>
      <p:sp>
        <p:nvSpPr>
          <p:cNvPr id="120" name="家具編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家具編</a:t>
            </a:r>
          </a:p>
        </p:txBody>
      </p:sp>
      <p:pic>
        <p:nvPicPr>
          <p:cNvPr id="121" name="bg_house_living.jpg" descr="bg_house_living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052" y="6438420"/>
            <a:ext cx="4404755" cy="24813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生活に必要な家具を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391414">
              <a:defRPr sz="5360"/>
            </a:pPr>
            <a:r>
              <a:t>生活に必要な家具を</a:t>
            </a:r>
          </a:p>
          <a:p>
            <a:pPr defTabSz="391414">
              <a:defRPr sz="5360"/>
            </a:pPr>
            <a:r>
              <a:t>できるだけたくさん書こう</a:t>
            </a:r>
          </a:p>
        </p:txBody>
      </p:sp>
      <p:sp>
        <p:nvSpPr>
          <p:cNvPr id="124" name="四角形"/>
          <p:cNvSpPr/>
          <p:nvPr/>
        </p:nvSpPr>
        <p:spPr>
          <a:xfrm>
            <a:off x="673790" y="2804941"/>
            <a:ext cx="11657221" cy="642076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pic>
        <p:nvPicPr>
          <p:cNvPr id="125" name="846762F9-2820-4172-B407-5ADFFE4CB64D-L0-001.jpeg" descr="846762F9-2820-4172-B407-5ADFFE4CB64D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09084" y="582753"/>
            <a:ext cx="2175981" cy="11037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全部でいくらくらいかかる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全部でいくらくらいかかる❓</a:t>
            </a:r>
          </a:p>
        </p:txBody>
      </p:sp>
      <p:sp>
        <p:nvSpPr>
          <p:cNvPr id="128" name="円"/>
          <p:cNvSpPr/>
          <p:nvPr/>
        </p:nvSpPr>
        <p:spPr>
          <a:xfrm>
            <a:off x="4691214" y="2651604"/>
            <a:ext cx="702645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4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29" name="予想"/>
          <p:cNvSpPr txBox="1"/>
          <p:nvPr/>
        </p:nvSpPr>
        <p:spPr>
          <a:xfrm>
            <a:off x="1389351" y="3038953"/>
            <a:ext cx="1485901" cy="1130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400"/>
            </a:lvl1pPr>
          </a:lstStyle>
          <a:p>
            <a:pPr/>
            <a:r>
              <a:t>予想</a:t>
            </a:r>
          </a:p>
        </p:txBody>
      </p:sp>
      <p:sp>
        <p:nvSpPr>
          <p:cNvPr id="130" name="調べてみよう"/>
          <p:cNvSpPr txBox="1"/>
          <p:nvPr/>
        </p:nvSpPr>
        <p:spPr>
          <a:xfrm>
            <a:off x="4199589" y="8202377"/>
            <a:ext cx="4229101" cy="1130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400"/>
            </a:lvl1pPr>
          </a:lstStyle>
          <a:p>
            <a:pPr/>
            <a:r>
              <a:t>調べてみよう</a:t>
            </a:r>
          </a:p>
        </p:txBody>
      </p:sp>
      <p:pic>
        <p:nvPicPr>
          <p:cNvPr id="131" name="kagu_sofa.png" descr="kagu_sof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29" y="5462240"/>
            <a:ext cx="3463637" cy="1905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table_syoumen_wood.png" descr="table_syoumen_woo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82721" y="5487564"/>
            <a:ext cx="3719313" cy="30033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調べてみよ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調べてみよう</a:t>
            </a:r>
          </a:p>
        </p:txBody>
      </p:sp>
      <p:sp>
        <p:nvSpPr>
          <p:cNvPr id="135" name="平均はいくら❓"/>
          <p:cNvSpPr txBox="1"/>
          <p:nvPr/>
        </p:nvSpPr>
        <p:spPr>
          <a:xfrm>
            <a:off x="1347420" y="2997138"/>
            <a:ext cx="3225801" cy="907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500"/>
            </a:lvl1pPr>
          </a:lstStyle>
          <a:p>
            <a:pPr/>
            <a:r>
              <a:t>平均はいくら❓</a:t>
            </a:r>
          </a:p>
        </p:txBody>
      </p:sp>
      <p:sp>
        <p:nvSpPr>
          <p:cNvPr id="136" name="平均以下で買い物をしてみよう"/>
          <p:cNvSpPr txBox="1"/>
          <p:nvPr/>
        </p:nvSpPr>
        <p:spPr>
          <a:xfrm>
            <a:off x="3472606" y="7603268"/>
            <a:ext cx="5783581" cy="711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200"/>
            </a:lvl1pPr>
          </a:lstStyle>
          <a:p>
            <a:pPr/>
            <a:r>
              <a:t>平均以下で買い物をしてみよう</a:t>
            </a:r>
          </a:p>
        </p:txBody>
      </p:sp>
      <p:sp>
        <p:nvSpPr>
          <p:cNvPr id="137" name="円"/>
          <p:cNvSpPr/>
          <p:nvPr/>
        </p:nvSpPr>
        <p:spPr>
          <a:xfrm>
            <a:off x="4691214" y="2651604"/>
            <a:ext cx="702645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34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38" name="検索ワードは  一人暮らし 家具 予算 平均"/>
          <p:cNvSpPr txBox="1"/>
          <p:nvPr/>
        </p:nvSpPr>
        <p:spPr>
          <a:xfrm>
            <a:off x="3215119" y="5800536"/>
            <a:ext cx="6819901" cy="5588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検索ワードは　　一人暮らし　家具　予算　平均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必要だと言われてるのは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72516">
              <a:defRPr sz="7840"/>
            </a:lvl1pPr>
          </a:lstStyle>
          <a:p>
            <a:pPr/>
            <a:r>
              <a:t>必要だと言われてるのは</a:t>
            </a:r>
          </a:p>
        </p:txBody>
      </p:sp>
      <p:sp>
        <p:nvSpPr>
          <p:cNvPr id="141" name="ベッド"/>
          <p:cNvSpPr txBox="1"/>
          <p:nvPr/>
        </p:nvSpPr>
        <p:spPr>
          <a:xfrm>
            <a:off x="497218" y="3095709"/>
            <a:ext cx="1828801" cy="679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ベッド</a:t>
            </a:r>
          </a:p>
        </p:txBody>
      </p:sp>
      <p:sp>
        <p:nvSpPr>
          <p:cNvPr id="142" name="布団"/>
          <p:cNvSpPr txBox="1"/>
          <p:nvPr/>
        </p:nvSpPr>
        <p:spPr>
          <a:xfrm>
            <a:off x="782968" y="4015975"/>
            <a:ext cx="12573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布団</a:t>
            </a:r>
          </a:p>
        </p:txBody>
      </p:sp>
      <p:sp>
        <p:nvSpPr>
          <p:cNvPr id="143" name="テーブル"/>
          <p:cNvSpPr txBox="1"/>
          <p:nvPr/>
        </p:nvSpPr>
        <p:spPr>
          <a:xfrm>
            <a:off x="245758" y="5355344"/>
            <a:ext cx="2331721" cy="679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テーブル</a:t>
            </a:r>
          </a:p>
        </p:txBody>
      </p:sp>
      <p:sp>
        <p:nvSpPr>
          <p:cNvPr id="144" name="カーテン"/>
          <p:cNvSpPr txBox="1"/>
          <p:nvPr/>
        </p:nvSpPr>
        <p:spPr>
          <a:xfrm>
            <a:off x="211468" y="6465092"/>
            <a:ext cx="2400301" cy="679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カーテン</a:t>
            </a:r>
          </a:p>
        </p:txBody>
      </p:sp>
      <p:sp>
        <p:nvSpPr>
          <p:cNvPr id="145" name="イス・ソファ"/>
          <p:cNvSpPr txBox="1"/>
          <p:nvPr/>
        </p:nvSpPr>
        <p:spPr>
          <a:xfrm>
            <a:off x="11387" y="7614210"/>
            <a:ext cx="3543301" cy="679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イス・ソファ</a:t>
            </a:r>
          </a:p>
        </p:txBody>
      </p:sp>
      <p:sp>
        <p:nvSpPr>
          <p:cNvPr id="146" name="鍋"/>
          <p:cNvSpPr txBox="1"/>
          <p:nvPr/>
        </p:nvSpPr>
        <p:spPr>
          <a:xfrm>
            <a:off x="1068718" y="8495106"/>
            <a:ext cx="6858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鍋</a:t>
            </a:r>
          </a:p>
        </p:txBody>
      </p:sp>
      <p:sp>
        <p:nvSpPr>
          <p:cNvPr id="147" name="包丁"/>
          <p:cNvSpPr txBox="1"/>
          <p:nvPr/>
        </p:nvSpPr>
        <p:spPr>
          <a:xfrm>
            <a:off x="7091315" y="2775644"/>
            <a:ext cx="154305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包丁</a:t>
            </a:r>
          </a:p>
        </p:txBody>
      </p:sp>
      <p:sp>
        <p:nvSpPr>
          <p:cNvPr id="148" name="円"/>
          <p:cNvSpPr/>
          <p:nvPr/>
        </p:nvSpPr>
        <p:spPr>
          <a:xfrm>
            <a:off x="3725191" y="30042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49" name="円"/>
          <p:cNvSpPr/>
          <p:nvPr/>
        </p:nvSpPr>
        <p:spPr>
          <a:xfrm>
            <a:off x="3725191" y="4203946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0" name="円"/>
          <p:cNvSpPr/>
          <p:nvPr/>
        </p:nvSpPr>
        <p:spPr>
          <a:xfrm>
            <a:off x="3725191" y="5309244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1" name="円"/>
          <p:cNvSpPr/>
          <p:nvPr/>
        </p:nvSpPr>
        <p:spPr>
          <a:xfrm>
            <a:off x="3725191" y="6412372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2" name="円"/>
          <p:cNvSpPr/>
          <p:nvPr/>
        </p:nvSpPr>
        <p:spPr>
          <a:xfrm>
            <a:off x="3725191" y="7515499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3" name="円"/>
          <p:cNvSpPr/>
          <p:nvPr/>
        </p:nvSpPr>
        <p:spPr>
          <a:xfrm>
            <a:off x="3725191" y="8618626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4" name="円"/>
          <p:cNvSpPr/>
          <p:nvPr/>
        </p:nvSpPr>
        <p:spPr>
          <a:xfrm>
            <a:off x="9236804" y="2823915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5" name="円"/>
          <p:cNvSpPr/>
          <p:nvPr/>
        </p:nvSpPr>
        <p:spPr>
          <a:xfrm>
            <a:off x="9386730" y="4203946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6" name="円"/>
          <p:cNvSpPr/>
          <p:nvPr/>
        </p:nvSpPr>
        <p:spPr>
          <a:xfrm>
            <a:off x="9386730" y="5583977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7" name="円"/>
          <p:cNvSpPr/>
          <p:nvPr/>
        </p:nvSpPr>
        <p:spPr>
          <a:xfrm>
            <a:off x="9386730" y="6857203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8" name="円"/>
          <p:cNvSpPr/>
          <p:nvPr/>
        </p:nvSpPr>
        <p:spPr>
          <a:xfrm>
            <a:off x="9386730" y="8543377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59" name="合計"/>
          <p:cNvSpPr txBox="1"/>
          <p:nvPr/>
        </p:nvSpPr>
        <p:spPr>
          <a:xfrm>
            <a:off x="7464196" y="8495106"/>
            <a:ext cx="12573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合計</a:t>
            </a:r>
          </a:p>
        </p:txBody>
      </p:sp>
      <p:sp>
        <p:nvSpPr>
          <p:cNvPr id="160" name="食器"/>
          <p:cNvSpPr txBox="1"/>
          <p:nvPr/>
        </p:nvSpPr>
        <p:spPr>
          <a:xfrm>
            <a:off x="7234190" y="5414310"/>
            <a:ext cx="12573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食器</a:t>
            </a:r>
          </a:p>
        </p:txBody>
      </p:sp>
      <p:sp>
        <p:nvSpPr>
          <p:cNvPr id="161" name="まな板"/>
          <p:cNvSpPr txBox="1"/>
          <p:nvPr/>
        </p:nvSpPr>
        <p:spPr>
          <a:xfrm>
            <a:off x="6948440" y="4295376"/>
            <a:ext cx="1828801" cy="679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まな板</a:t>
            </a:r>
          </a:p>
        </p:txBody>
      </p:sp>
      <p:sp>
        <p:nvSpPr>
          <p:cNvPr id="162" name="フライパン"/>
          <p:cNvSpPr txBox="1"/>
          <p:nvPr/>
        </p:nvSpPr>
        <p:spPr>
          <a:xfrm>
            <a:off x="6399801" y="6948633"/>
            <a:ext cx="2926081" cy="679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フライパン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他に必要な家具も調べよう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pPr/>
            <a:r>
              <a:t>他に必要な家具も調べよう</a:t>
            </a:r>
          </a:p>
        </p:txBody>
      </p:sp>
      <p:sp>
        <p:nvSpPr>
          <p:cNvPr id="165" name="円"/>
          <p:cNvSpPr/>
          <p:nvPr/>
        </p:nvSpPr>
        <p:spPr>
          <a:xfrm>
            <a:off x="9386730" y="8543377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66" name="合計"/>
          <p:cNvSpPr txBox="1"/>
          <p:nvPr/>
        </p:nvSpPr>
        <p:spPr>
          <a:xfrm>
            <a:off x="7464196" y="8495106"/>
            <a:ext cx="1257301" cy="9588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合計</a:t>
            </a:r>
          </a:p>
        </p:txBody>
      </p:sp>
      <p:sp>
        <p:nvSpPr>
          <p:cNvPr id="167" name="テキスト"/>
          <p:cNvSpPr txBox="1"/>
          <p:nvPr/>
        </p:nvSpPr>
        <p:spPr>
          <a:xfrm>
            <a:off x="228613" y="30957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68" name="円"/>
          <p:cNvSpPr/>
          <p:nvPr/>
        </p:nvSpPr>
        <p:spPr>
          <a:xfrm>
            <a:off x="3725191" y="30042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69" name="テキスト"/>
          <p:cNvSpPr txBox="1"/>
          <p:nvPr/>
        </p:nvSpPr>
        <p:spPr>
          <a:xfrm>
            <a:off x="228613" y="4537075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0" name="円"/>
          <p:cNvSpPr/>
          <p:nvPr/>
        </p:nvSpPr>
        <p:spPr>
          <a:xfrm>
            <a:off x="3687091" y="4445644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71" name="テキスト"/>
          <p:cNvSpPr txBox="1"/>
          <p:nvPr/>
        </p:nvSpPr>
        <p:spPr>
          <a:xfrm>
            <a:off x="228613" y="58516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2" name="円"/>
          <p:cNvSpPr/>
          <p:nvPr/>
        </p:nvSpPr>
        <p:spPr>
          <a:xfrm>
            <a:off x="3725191" y="5760179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73" name="テキスト"/>
          <p:cNvSpPr txBox="1"/>
          <p:nvPr/>
        </p:nvSpPr>
        <p:spPr>
          <a:xfrm>
            <a:off x="6909841" y="29560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4" name="円"/>
          <p:cNvSpPr/>
          <p:nvPr/>
        </p:nvSpPr>
        <p:spPr>
          <a:xfrm>
            <a:off x="10125991" y="2864579"/>
            <a:ext cx="2763687" cy="862310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  <p:sp>
        <p:nvSpPr>
          <p:cNvPr id="175" name="テキスト"/>
          <p:cNvSpPr txBox="1"/>
          <p:nvPr/>
        </p:nvSpPr>
        <p:spPr>
          <a:xfrm>
            <a:off x="7099029" y="4632409"/>
            <a:ext cx="2366011" cy="67945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45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76" name="円"/>
          <p:cNvSpPr/>
          <p:nvPr/>
        </p:nvSpPr>
        <p:spPr>
          <a:xfrm>
            <a:off x="10113291" y="4540979"/>
            <a:ext cx="2763687" cy="86231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r">
              <a:defRPr sz="2200">
                <a:latin typeface="+mn-lt"/>
                <a:ea typeface="+mn-ea"/>
                <a:cs typeface="+mn-cs"/>
                <a:sym typeface="ヒラギノ角ゴ ProN W3"/>
              </a:defRPr>
            </a:lvl1pPr>
          </a:lstStyle>
          <a:p>
            <a:pPr/>
            <a:r>
              <a:t>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