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media/image1.jpeg" ContentType="image/jpeg"/>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media/image2.jpeg" ContentType="image/jpeg"/>
  <Override PartName="/ppt/media/image3.jpeg" ContentType="image/jpeg"/>
  <Override PartName="/ppt/media/image4.jpeg" ContentType="image/jpeg"/>
  <Override PartName="/ppt/media/image5.jpeg" ContentType="image/jpeg"/>
  <Override PartName="/ppt/media/image6.jpeg" ContentType="image/jpeg"/>
  <Override PartName="/ppt/media/image7.jpeg" ContentType="image/jpeg"/>
  <Override PartName="/ppt/media/image8.jpeg" ContentType="image/jpeg"/>
  <Override PartName="/ppt/media/image9.jpeg" ContentType="image/jpeg"/>
  <Override PartName="/ppt/media/image10.jpeg" ContentType="image/jpeg"/>
  <Override PartName="/ppt/media/image11.jpeg" ContentType="image/jpeg"/>
  <Override PartName="/ppt/media/image12.jpeg" ContentType="image/jpeg"/>
  <Override PartName="/ppt/media/image13.jpeg" ContentType="image/jpeg"/>
  <Override PartName="/ppt/media/image14.jpeg" ContentType="image/jpeg"/>
  <Override PartName="/ppt/media/image15.jpeg" ContentType="image/jpeg"/>
  <Override PartName="/ppt/media/image16.jpeg" ContentType="image/jpeg"/>
  <Override PartName="/ppt/media/image17.jpeg" ContentType="image/jpeg"/>
  <Override PartName="/ppt/media/image18.jpeg" ContentType="image/jpeg"/>
  <Override PartName="/ppt/media/image19.jpeg" ContentType="image/jpeg"/>
  <Override PartName="/ppt/media/image20.jpeg" ContentType="image/jpeg"/>
  <Override PartName="/ppt/media/image21.jpeg" ContentType="image/jpeg"/>
  <Override PartName="/ppt/media/image22.jpeg" ContentType="image/jpeg"/>
  <Override PartName="/ppt/media/image23.jpeg" ContentType="image/jpeg"/>
  <Override PartName="/ppt/media/image24.jpeg" ContentType="image/jpeg"/>
  <Override PartName="/ppt/media/image25.jpeg" ContentType="image/jpeg"/>
  <Override PartName="/ppt/media/image26.jpeg" ContentType="image/jpeg"/>
  <Override PartName="/ppt/media/image27.jpeg" ContentType="image/jpeg"/>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b="0" baseline="0" cap="none" i="0" spc="0" strike="noStrike" sz="5000" u="none" kumimoji="0" normalizeH="0">
        <a:ln>
          <a:noFill/>
        </a:ln>
        <a:solidFill>
          <a:srgbClr val="606060"/>
        </a:solidFill>
        <a:effectLst/>
        <a:uFillTx/>
        <a:latin typeface="+mn-lt"/>
        <a:ea typeface="+mn-ea"/>
        <a:cs typeface="+mn-cs"/>
        <a:sym typeface="Gill Sans"/>
      </a:defRPr>
    </a:lvl1pPr>
    <a:lvl2pPr marL="0" marR="0" indent="0" algn="ctr" defTabSz="825500" rtl="0" fontAlgn="auto" latinLnBrk="0" hangingPunct="0">
      <a:lnSpc>
        <a:spcPct val="100000"/>
      </a:lnSpc>
      <a:spcBef>
        <a:spcPts val="0"/>
      </a:spcBef>
      <a:spcAft>
        <a:spcPts val="0"/>
      </a:spcAft>
      <a:buClrTx/>
      <a:buSzTx/>
      <a:buFontTx/>
      <a:buNone/>
      <a:tabLst/>
      <a:defRPr b="0" baseline="0" cap="none" i="0" spc="0" strike="noStrike" sz="5000" u="none" kumimoji="0" normalizeH="0">
        <a:ln>
          <a:noFill/>
        </a:ln>
        <a:solidFill>
          <a:srgbClr val="606060"/>
        </a:solidFill>
        <a:effectLst/>
        <a:uFillTx/>
        <a:latin typeface="+mn-lt"/>
        <a:ea typeface="+mn-ea"/>
        <a:cs typeface="+mn-cs"/>
        <a:sym typeface="Gill Sans"/>
      </a:defRPr>
    </a:lvl2pPr>
    <a:lvl3pPr marL="0" marR="0" indent="0" algn="ctr" defTabSz="825500" rtl="0" fontAlgn="auto" latinLnBrk="0" hangingPunct="0">
      <a:lnSpc>
        <a:spcPct val="100000"/>
      </a:lnSpc>
      <a:spcBef>
        <a:spcPts val="0"/>
      </a:spcBef>
      <a:spcAft>
        <a:spcPts val="0"/>
      </a:spcAft>
      <a:buClrTx/>
      <a:buSzTx/>
      <a:buFontTx/>
      <a:buNone/>
      <a:tabLst/>
      <a:defRPr b="0" baseline="0" cap="none" i="0" spc="0" strike="noStrike" sz="5000" u="none" kumimoji="0" normalizeH="0">
        <a:ln>
          <a:noFill/>
        </a:ln>
        <a:solidFill>
          <a:srgbClr val="606060"/>
        </a:solidFill>
        <a:effectLst/>
        <a:uFillTx/>
        <a:latin typeface="+mn-lt"/>
        <a:ea typeface="+mn-ea"/>
        <a:cs typeface="+mn-cs"/>
        <a:sym typeface="Gill Sans"/>
      </a:defRPr>
    </a:lvl3pPr>
    <a:lvl4pPr marL="0" marR="0" indent="0" algn="ctr" defTabSz="825500" rtl="0" fontAlgn="auto" latinLnBrk="0" hangingPunct="0">
      <a:lnSpc>
        <a:spcPct val="100000"/>
      </a:lnSpc>
      <a:spcBef>
        <a:spcPts val="0"/>
      </a:spcBef>
      <a:spcAft>
        <a:spcPts val="0"/>
      </a:spcAft>
      <a:buClrTx/>
      <a:buSzTx/>
      <a:buFontTx/>
      <a:buNone/>
      <a:tabLst/>
      <a:defRPr b="0" baseline="0" cap="none" i="0" spc="0" strike="noStrike" sz="5000" u="none" kumimoji="0" normalizeH="0">
        <a:ln>
          <a:noFill/>
        </a:ln>
        <a:solidFill>
          <a:srgbClr val="606060"/>
        </a:solidFill>
        <a:effectLst/>
        <a:uFillTx/>
        <a:latin typeface="+mn-lt"/>
        <a:ea typeface="+mn-ea"/>
        <a:cs typeface="+mn-cs"/>
        <a:sym typeface="Gill Sans"/>
      </a:defRPr>
    </a:lvl4pPr>
    <a:lvl5pPr marL="0" marR="0" indent="0" algn="ctr" defTabSz="825500" rtl="0" fontAlgn="auto" latinLnBrk="0" hangingPunct="0">
      <a:lnSpc>
        <a:spcPct val="100000"/>
      </a:lnSpc>
      <a:spcBef>
        <a:spcPts val="0"/>
      </a:spcBef>
      <a:spcAft>
        <a:spcPts val="0"/>
      </a:spcAft>
      <a:buClrTx/>
      <a:buSzTx/>
      <a:buFontTx/>
      <a:buNone/>
      <a:tabLst/>
      <a:defRPr b="0" baseline="0" cap="none" i="0" spc="0" strike="noStrike" sz="5000" u="none" kumimoji="0" normalizeH="0">
        <a:ln>
          <a:noFill/>
        </a:ln>
        <a:solidFill>
          <a:srgbClr val="606060"/>
        </a:solidFill>
        <a:effectLst/>
        <a:uFillTx/>
        <a:latin typeface="+mn-lt"/>
        <a:ea typeface="+mn-ea"/>
        <a:cs typeface="+mn-cs"/>
        <a:sym typeface="Gill Sans"/>
      </a:defRPr>
    </a:lvl5pPr>
    <a:lvl6pPr marL="0" marR="0" indent="0" algn="ctr" defTabSz="825500" rtl="0" fontAlgn="auto" latinLnBrk="0" hangingPunct="0">
      <a:lnSpc>
        <a:spcPct val="100000"/>
      </a:lnSpc>
      <a:spcBef>
        <a:spcPts val="0"/>
      </a:spcBef>
      <a:spcAft>
        <a:spcPts val="0"/>
      </a:spcAft>
      <a:buClrTx/>
      <a:buSzTx/>
      <a:buFontTx/>
      <a:buNone/>
      <a:tabLst/>
      <a:defRPr b="0" baseline="0" cap="none" i="0" spc="0" strike="noStrike" sz="5000" u="none" kumimoji="0" normalizeH="0">
        <a:ln>
          <a:noFill/>
        </a:ln>
        <a:solidFill>
          <a:srgbClr val="606060"/>
        </a:solidFill>
        <a:effectLst/>
        <a:uFillTx/>
        <a:latin typeface="+mn-lt"/>
        <a:ea typeface="+mn-ea"/>
        <a:cs typeface="+mn-cs"/>
        <a:sym typeface="Gill Sans"/>
      </a:defRPr>
    </a:lvl6pPr>
    <a:lvl7pPr marL="0" marR="0" indent="0" algn="ctr" defTabSz="825500" rtl="0" fontAlgn="auto" latinLnBrk="0" hangingPunct="0">
      <a:lnSpc>
        <a:spcPct val="100000"/>
      </a:lnSpc>
      <a:spcBef>
        <a:spcPts val="0"/>
      </a:spcBef>
      <a:spcAft>
        <a:spcPts val="0"/>
      </a:spcAft>
      <a:buClrTx/>
      <a:buSzTx/>
      <a:buFontTx/>
      <a:buNone/>
      <a:tabLst/>
      <a:defRPr b="0" baseline="0" cap="none" i="0" spc="0" strike="noStrike" sz="5000" u="none" kumimoji="0" normalizeH="0">
        <a:ln>
          <a:noFill/>
        </a:ln>
        <a:solidFill>
          <a:srgbClr val="606060"/>
        </a:solidFill>
        <a:effectLst/>
        <a:uFillTx/>
        <a:latin typeface="+mn-lt"/>
        <a:ea typeface="+mn-ea"/>
        <a:cs typeface="+mn-cs"/>
        <a:sym typeface="Gill Sans"/>
      </a:defRPr>
    </a:lvl7pPr>
    <a:lvl8pPr marL="0" marR="0" indent="0" algn="ctr" defTabSz="825500" rtl="0" fontAlgn="auto" latinLnBrk="0" hangingPunct="0">
      <a:lnSpc>
        <a:spcPct val="100000"/>
      </a:lnSpc>
      <a:spcBef>
        <a:spcPts val="0"/>
      </a:spcBef>
      <a:spcAft>
        <a:spcPts val="0"/>
      </a:spcAft>
      <a:buClrTx/>
      <a:buSzTx/>
      <a:buFontTx/>
      <a:buNone/>
      <a:tabLst/>
      <a:defRPr b="0" baseline="0" cap="none" i="0" spc="0" strike="noStrike" sz="5000" u="none" kumimoji="0" normalizeH="0">
        <a:ln>
          <a:noFill/>
        </a:ln>
        <a:solidFill>
          <a:srgbClr val="606060"/>
        </a:solidFill>
        <a:effectLst/>
        <a:uFillTx/>
        <a:latin typeface="+mn-lt"/>
        <a:ea typeface="+mn-ea"/>
        <a:cs typeface="+mn-cs"/>
        <a:sym typeface="Gill Sans"/>
      </a:defRPr>
    </a:lvl8pPr>
    <a:lvl9pPr marL="0" marR="0" indent="0" algn="ctr" defTabSz="825500" rtl="0" fontAlgn="auto" latinLnBrk="0" hangingPunct="0">
      <a:lnSpc>
        <a:spcPct val="100000"/>
      </a:lnSpc>
      <a:spcBef>
        <a:spcPts val="0"/>
      </a:spcBef>
      <a:spcAft>
        <a:spcPts val="0"/>
      </a:spcAft>
      <a:buClrTx/>
      <a:buSzTx/>
      <a:buFontTx/>
      <a:buNone/>
      <a:tabLst/>
      <a:defRPr b="0" baseline="0" cap="none" i="0" spc="0" strike="noStrike" sz="5000" u="none" kumimoji="0" normalizeH="0">
        <a:ln>
          <a:noFill/>
        </a:ln>
        <a:solidFill>
          <a:srgbClr val="606060"/>
        </a:solidFill>
        <a:effectLst/>
        <a:uFillTx/>
        <a:latin typeface="+mn-lt"/>
        <a:ea typeface="+mn-ea"/>
        <a:cs typeface="+mn-cs"/>
        <a:sym typeface="Gill San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Ref idx="major">
          <a:srgbClr val="606060"/>
        </a:fontRef>
        <a:srgbClr val="606060"/>
      </a:tcTxStyle>
      <a:tcStyle>
        <a:tcBdr>
          <a:left>
            <a:ln w="12700" cap="flat">
              <a:noFill/>
              <a:miter lim="400000"/>
            </a:ln>
          </a:left>
          <a:right>
            <a:ln w="12700" cap="flat">
              <a:noFill/>
              <a:miter lim="400000"/>
            </a:ln>
          </a:right>
          <a:top>
            <a:ln w="12700" cap="flat">
              <a:solidFill>
                <a:srgbClr val="929292"/>
              </a:solidFill>
              <a:custDash>
                <a:ds d="200000" sp="200000"/>
              </a:custDash>
              <a:miter lim="400000"/>
            </a:ln>
          </a:top>
          <a:bottom>
            <a:ln w="12700" cap="flat">
              <a:solidFill>
                <a:srgbClr val="929292"/>
              </a:solidFill>
              <a:custDash>
                <a:ds d="200000" sp="200000"/>
              </a:custDash>
              <a:miter lim="400000"/>
            </a:ln>
          </a:bottom>
          <a:insideH>
            <a:ln w="12700" cap="flat">
              <a:solidFill>
                <a:srgbClr val="929292"/>
              </a:solidFill>
              <a:custDash>
                <a:ds d="200000" sp="200000"/>
              </a:custDash>
              <a:miter lim="400000"/>
            </a:ln>
          </a:insideH>
          <a:insideV>
            <a:ln w="12700" cap="flat">
              <a:noFill/>
              <a:miter lim="400000"/>
            </a:ln>
          </a:insideV>
        </a:tcBdr>
        <a:fill>
          <a:noFill/>
        </a:fill>
      </a:tcStyle>
    </a:wholeTbl>
    <a:band2H>
      <a:tcTxStyle b="def" i="def"/>
      <a:tcStyle>
        <a:tcBdr/>
        <a:fill>
          <a:solidFill>
            <a:srgbClr val="E7E3D2">
              <a:alpha val="50000"/>
            </a:srgbClr>
          </a:solidFill>
        </a:fill>
      </a:tcStyle>
    </a:band2H>
    <a:firstCol>
      <a:tcTxStyle b="off" i="off">
        <a:fontRef idx="minor">
          <a:srgbClr val="FFFFFF"/>
        </a:fontRef>
        <a:srgbClr val="FFFFFF"/>
      </a:tcTxStyle>
      <a:tcStyle>
        <a:tcBdr>
          <a:left>
            <a:ln w="3175" cap="flat">
              <a:solidFill>
                <a:srgbClr val="FDF6DA"/>
              </a:solidFill>
              <a:prstDash val="solid"/>
              <a:miter lim="400000"/>
            </a:ln>
          </a:left>
          <a:right>
            <a:ln w="12700" cap="flat">
              <a:solidFill>
                <a:srgbClr val="FDF6DA"/>
              </a:solidFill>
              <a:prstDash val="solid"/>
              <a:miter lim="400000"/>
            </a:ln>
          </a:right>
          <a:top>
            <a:ln w="12700" cap="flat">
              <a:solidFill>
                <a:srgbClr val="FDF6DA"/>
              </a:solidFill>
              <a:prstDash val="solid"/>
              <a:miter lim="400000"/>
            </a:ln>
          </a:top>
          <a:bottom>
            <a:ln w="12700" cap="flat">
              <a:solidFill>
                <a:srgbClr val="FDF6DA"/>
              </a:solidFill>
              <a:prstDash val="solid"/>
              <a:miter lim="400000"/>
            </a:ln>
          </a:bottom>
          <a:insideH>
            <a:ln w="12700" cap="flat">
              <a:solidFill>
                <a:srgbClr val="FDF6DA"/>
              </a:solidFill>
              <a:prstDash val="solid"/>
              <a:miter lim="400000"/>
            </a:ln>
          </a:insideH>
          <a:insideV>
            <a:ln w="12700" cap="flat">
              <a:noFill/>
              <a:miter lim="400000"/>
            </a:ln>
          </a:insideV>
        </a:tcBdr>
        <a:fill>
          <a:solidFill>
            <a:srgbClr val="A5C69B"/>
          </a:solidFill>
        </a:fill>
      </a:tcStyle>
    </a:firstCol>
    <a:lastRow>
      <a:tcTxStyle b="off" i="off">
        <a:fontRef idx="minor">
          <a:srgbClr val="606060"/>
        </a:fontRef>
        <a:srgbClr val="606060"/>
      </a:tcTxStyle>
      <a:tcStyle>
        <a:tcBdr>
          <a:left>
            <a:ln w="12700" cap="flat">
              <a:noFill/>
              <a:miter lim="400000"/>
            </a:ln>
          </a:left>
          <a:right>
            <a:ln w="12700" cap="flat">
              <a:noFill/>
              <a:miter lim="400000"/>
            </a:ln>
          </a:right>
          <a:top>
            <a:ln w="25400" cap="flat">
              <a:solidFill>
                <a:srgbClr val="000000"/>
              </a:solidFill>
              <a:prstDash val="solid"/>
              <a:miter lim="400000"/>
            </a:ln>
          </a:top>
          <a:bottom>
            <a:ln w="3175" cap="flat">
              <a:solidFill>
                <a:srgbClr val="FDF6DA"/>
              </a:solidFill>
              <a:prstDash val="solid"/>
              <a:miter lim="400000"/>
            </a:ln>
          </a:bottom>
          <a:insideH>
            <a:ln w="12700" cap="flat">
              <a:solidFill>
                <a:srgbClr val="FDF6DA"/>
              </a:solidFill>
              <a:prstDash val="solid"/>
              <a:miter lim="400000"/>
            </a:ln>
          </a:insideH>
          <a:insideV>
            <a:ln w="12700" cap="flat">
              <a:noFill/>
              <a:miter lim="400000"/>
            </a:ln>
          </a:insideV>
        </a:tcBdr>
        <a:fill>
          <a:noFill/>
        </a:fill>
      </a:tcStyle>
    </a:lastRow>
    <a:firstRow>
      <a:tcTxStyle b="off" i="off">
        <a:fontRef idx="minor">
          <a:srgbClr val="FFFFFF"/>
        </a:fontRef>
        <a:srgbClr val="FFFFFF"/>
      </a:tcTxStyle>
      <a:tcStyle>
        <a:tcBdr>
          <a:left>
            <a:ln w="12700" cap="flat">
              <a:noFill/>
              <a:miter lim="400000"/>
            </a:ln>
          </a:left>
          <a:right>
            <a:ln w="12700" cap="flat">
              <a:noFill/>
              <a:miter lim="400000"/>
            </a:ln>
          </a:right>
          <a:top>
            <a:ln w="3175" cap="flat">
              <a:solidFill>
                <a:srgbClr val="FDF6DA"/>
              </a:solidFill>
              <a:prstDash val="solid"/>
              <a:miter lim="400000"/>
            </a:ln>
          </a:top>
          <a:bottom>
            <a:ln w="12700" cap="flat">
              <a:solidFill>
                <a:srgbClr val="FDF6DA"/>
              </a:solidFill>
              <a:prstDash val="solid"/>
              <a:miter lim="400000"/>
            </a:ln>
          </a:bottom>
          <a:insideH>
            <a:ln w="12700" cap="flat">
              <a:solidFill>
                <a:srgbClr val="FDF6DA"/>
              </a:solidFill>
              <a:prstDash val="solid"/>
              <a:miter lim="400000"/>
            </a:ln>
          </a:insideH>
          <a:insideV>
            <a:ln w="12700" cap="flat">
              <a:noFill/>
              <a:miter lim="400000"/>
            </a:ln>
          </a:insideV>
        </a:tcBdr>
        <a:fill>
          <a:solidFill>
            <a:srgbClr val="7C9D69"/>
          </a:solidFill>
        </a:fill>
      </a:tcStyle>
    </a:firstRow>
  </a:tblStyle>
  <a:tblStyle styleId="{C7B018BB-80A7-4F77-B60F-C8B233D01FF8}" styleName="">
    <a:tblBg/>
    <a:wholeTbl>
      <a:tcTxStyle b="off" i="off">
        <a:fontRef idx="minor">
          <a:srgbClr val="606060"/>
        </a:fontRef>
        <a:srgbClr val="606060"/>
      </a:tcTxStyle>
      <a:tcStyle>
        <a:tcBdr>
          <a:left>
            <a:ln w="12700" cap="flat">
              <a:solidFill>
                <a:srgbClr val="BDBBB3"/>
              </a:solidFill>
              <a:prstDash val="solid"/>
              <a:miter lim="400000"/>
            </a:ln>
          </a:left>
          <a:right>
            <a:ln w="12700" cap="flat">
              <a:solidFill>
                <a:srgbClr val="BDBBB3"/>
              </a:solidFill>
              <a:prstDash val="solid"/>
              <a:miter lim="400000"/>
            </a:ln>
          </a:right>
          <a:top>
            <a:ln w="12700" cap="flat">
              <a:solidFill>
                <a:srgbClr val="BDBBB3"/>
              </a:solidFill>
              <a:prstDash val="solid"/>
              <a:miter lim="400000"/>
            </a:ln>
          </a:top>
          <a:bottom>
            <a:ln w="12700" cap="flat">
              <a:solidFill>
                <a:srgbClr val="BDBBB3"/>
              </a:solidFill>
              <a:prstDash val="solid"/>
              <a:miter lim="400000"/>
            </a:ln>
          </a:bottom>
          <a:insideH>
            <a:ln w="12700" cap="flat">
              <a:solidFill>
                <a:srgbClr val="BDBBB3"/>
              </a:solidFill>
              <a:prstDash val="solid"/>
              <a:miter lim="400000"/>
            </a:ln>
          </a:insideH>
          <a:insideV>
            <a:ln w="12700" cap="flat">
              <a:solidFill>
                <a:srgbClr val="BDBBB3"/>
              </a:solidFill>
              <a:prstDash val="solid"/>
              <a:miter lim="400000"/>
            </a:ln>
          </a:insideV>
        </a:tcBdr>
        <a:fill>
          <a:solidFill>
            <a:srgbClr val="E7E3D2"/>
          </a:solidFill>
        </a:fill>
      </a:tcStyle>
    </a:wholeTbl>
    <a:band2H>
      <a:tcTxStyle b="def" i="def"/>
      <a:tcStyle>
        <a:tcBdr/>
        <a:fill>
          <a:solidFill>
            <a:srgbClr val="F6F2E5"/>
          </a:solidFill>
        </a:fill>
      </a:tcStyle>
    </a:band2H>
    <a:firstCol>
      <a:tcTxStyle b="off" i="off">
        <a:fontRef idx="minor">
          <a:srgbClr val="606060"/>
        </a:fontRef>
        <a:srgbClr val="606060"/>
      </a:tcTxStyle>
      <a:tcStyle>
        <a:tcBdr>
          <a:left>
            <a:ln w="12700" cap="flat">
              <a:solidFill>
                <a:srgbClr val="A5A59F"/>
              </a:solidFill>
              <a:prstDash val="solid"/>
              <a:miter lim="400000"/>
            </a:ln>
          </a:left>
          <a:right>
            <a:ln w="12700" cap="flat">
              <a:solidFill>
                <a:srgbClr val="A5A59F"/>
              </a:solidFill>
              <a:prstDash val="solid"/>
              <a:miter lim="400000"/>
            </a:ln>
          </a:right>
          <a:top>
            <a:ln w="12700" cap="flat">
              <a:solidFill>
                <a:srgbClr val="A5A59F"/>
              </a:solidFill>
              <a:prstDash val="solid"/>
              <a:miter lim="400000"/>
            </a:ln>
          </a:top>
          <a:bottom>
            <a:ln w="12700" cap="flat">
              <a:solidFill>
                <a:srgbClr val="A5A59F"/>
              </a:solidFill>
              <a:prstDash val="solid"/>
              <a:miter lim="400000"/>
            </a:ln>
          </a:bottom>
          <a:insideH>
            <a:ln w="12700" cap="flat">
              <a:solidFill>
                <a:srgbClr val="A5A59F"/>
              </a:solidFill>
              <a:prstDash val="solid"/>
              <a:miter lim="400000"/>
            </a:ln>
          </a:insideH>
          <a:insideV>
            <a:ln w="12700" cap="flat">
              <a:solidFill>
                <a:srgbClr val="A5A59F"/>
              </a:solidFill>
              <a:prstDash val="solid"/>
              <a:miter lim="400000"/>
            </a:ln>
          </a:insideV>
        </a:tcBdr>
        <a:fill>
          <a:solidFill>
            <a:srgbClr val="D3CDB7"/>
          </a:solidFill>
        </a:fill>
      </a:tcStyle>
    </a:firstCol>
    <a:lastRow>
      <a:tcTxStyle b="off" i="off">
        <a:fontRef idx="minor">
          <a:srgbClr val="606060"/>
        </a:fontRef>
        <a:srgbClr val="606060"/>
      </a:tcTxStyle>
      <a:tcStyle>
        <a:tcBdr>
          <a:left>
            <a:ln w="12700" cap="flat">
              <a:solidFill>
                <a:srgbClr val="A5A59F"/>
              </a:solidFill>
              <a:prstDash val="solid"/>
              <a:miter lim="400000"/>
            </a:ln>
          </a:left>
          <a:right>
            <a:ln w="12700" cap="flat">
              <a:solidFill>
                <a:srgbClr val="A5A59F"/>
              </a:solidFill>
              <a:prstDash val="solid"/>
              <a:miter lim="400000"/>
            </a:ln>
          </a:right>
          <a:top>
            <a:ln w="12700" cap="flat">
              <a:solidFill>
                <a:srgbClr val="A5A59F"/>
              </a:solidFill>
              <a:prstDash val="solid"/>
              <a:miter lim="400000"/>
            </a:ln>
          </a:top>
          <a:bottom>
            <a:ln w="12700" cap="flat">
              <a:solidFill>
                <a:srgbClr val="A5A59F"/>
              </a:solidFill>
              <a:prstDash val="solid"/>
              <a:miter lim="400000"/>
            </a:ln>
          </a:bottom>
          <a:insideH>
            <a:ln w="12700" cap="flat">
              <a:solidFill>
                <a:srgbClr val="A5A59F"/>
              </a:solidFill>
              <a:prstDash val="solid"/>
              <a:miter lim="400000"/>
            </a:ln>
          </a:insideH>
          <a:insideV>
            <a:ln w="12700" cap="flat">
              <a:solidFill>
                <a:srgbClr val="A5A59F"/>
              </a:solidFill>
              <a:prstDash val="solid"/>
              <a:miter lim="400000"/>
            </a:ln>
          </a:insideV>
        </a:tcBdr>
        <a:fill>
          <a:noFill/>
        </a:fill>
      </a:tcStyle>
    </a:lastRow>
    <a:firstRow>
      <a:tcTxStyle b="off" i="off">
        <a:fontRef idx="minor">
          <a:srgbClr val="FFFFFF"/>
        </a:fontRef>
        <a:srgbClr val="FFFFFF"/>
      </a:tcTxStyle>
      <a:tcStyle>
        <a:tcBdr>
          <a:left>
            <a:ln w="12700" cap="flat">
              <a:solidFill>
                <a:srgbClr val="8E755A"/>
              </a:solidFill>
              <a:prstDash val="solid"/>
              <a:miter lim="400000"/>
            </a:ln>
          </a:left>
          <a:right>
            <a:ln w="12700" cap="flat">
              <a:solidFill>
                <a:srgbClr val="8E755A"/>
              </a:solidFill>
              <a:prstDash val="solid"/>
              <a:miter lim="400000"/>
            </a:ln>
          </a:right>
          <a:top>
            <a:ln w="12700" cap="flat">
              <a:solidFill>
                <a:srgbClr val="A5A59F"/>
              </a:solidFill>
              <a:prstDash val="solid"/>
              <a:miter lim="400000"/>
            </a:ln>
          </a:top>
          <a:bottom>
            <a:ln w="12700" cap="flat">
              <a:solidFill>
                <a:srgbClr val="A5A59F"/>
              </a:solidFill>
              <a:prstDash val="solid"/>
              <a:miter lim="400000"/>
            </a:ln>
          </a:bottom>
          <a:insideH>
            <a:ln w="12700" cap="flat">
              <a:solidFill>
                <a:srgbClr val="8E755A"/>
              </a:solidFill>
              <a:prstDash val="solid"/>
              <a:miter lim="400000"/>
            </a:ln>
          </a:insideH>
          <a:insideV>
            <a:ln w="12700" cap="flat">
              <a:solidFill>
                <a:srgbClr val="8E755A"/>
              </a:solidFill>
              <a:prstDash val="solid"/>
              <a:miter lim="400000"/>
            </a:ln>
          </a:insideV>
        </a:tcBdr>
        <a:fill>
          <a:noFill/>
        </a:fill>
      </a:tcStyle>
    </a:firstRow>
  </a:tblStyle>
  <a:tblStyle styleId="{EEE7283C-3CF3-47DC-8721-378D4A62B228}" styleName="">
    <a:tblBg/>
    <a:wholeTbl>
      <a:tcTxStyle b="off" i="off">
        <a:fontRef idx="major">
          <a:srgbClr val="606060"/>
        </a:fontRef>
        <a:srgbClr val="606060"/>
      </a:tcTxStyle>
      <a:tcStyle>
        <a:tcBdr>
          <a:left>
            <a:ln w="12700" cap="flat">
              <a:noFill/>
              <a:miter lim="400000"/>
            </a:ln>
          </a:left>
          <a:right>
            <a:ln w="12700" cap="flat">
              <a:noFill/>
              <a:miter lim="400000"/>
            </a:ln>
          </a:right>
          <a:top>
            <a:ln w="3175" cap="flat">
              <a:solidFill>
                <a:srgbClr val="BDBBB3"/>
              </a:solidFill>
              <a:prstDash val="solid"/>
              <a:miter lim="400000"/>
            </a:ln>
          </a:top>
          <a:bottom>
            <a:ln w="3175" cap="flat">
              <a:solidFill>
                <a:srgbClr val="BDBBB3"/>
              </a:solidFill>
              <a:prstDash val="solid"/>
              <a:miter lim="400000"/>
            </a:ln>
          </a:bottom>
          <a:insideH>
            <a:ln w="3175" cap="flat">
              <a:solidFill>
                <a:srgbClr val="BDBBB3"/>
              </a:solidFill>
              <a:prstDash val="solid"/>
              <a:miter lim="400000"/>
            </a:ln>
          </a:insideH>
          <a:insideV>
            <a:ln w="12700" cap="flat">
              <a:noFill/>
              <a:miter lim="400000"/>
            </a:ln>
          </a:insideV>
        </a:tcBdr>
        <a:fill>
          <a:solidFill>
            <a:srgbClr val="E6E3DA"/>
          </a:solidFill>
        </a:fill>
      </a:tcStyle>
    </a:wholeTbl>
    <a:band2H>
      <a:tcTxStyle b="def" i="def"/>
      <a:tcStyle>
        <a:tcBdr/>
        <a:fill>
          <a:solidFill>
            <a:srgbClr val="F9F5E8"/>
          </a:solidFill>
        </a:fill>
      </a:tcStyle>
    </a:band2H>
    <a:firstCol>
      <a:tcTxStyle b="off" i="off">
        <a:fontRef idx="minor">
          <a:srgbClr val="606060"/>
        </a:fontRef>
        <a:srgbClr val="606060"/>
      </a:tcTxStyle>
      <a:tcStyle>
        <a:tcBdr>
          <a:left>
            <a:ln w="12700" cap="flat">
              <a:solidFill>
                <a:srgbClr val="A5A59F"/>
              </a:solidFill>
              <a:prstDash val="solid"/>
              <a:miter lim="400000"/>
            </a:ln>
          </a:left>
          <a:right>
            <a:ln w="12700" cap="flat">
              <a:solidFill>
                <a:srgbClr val="A5A59F"/>
              </a:solidFill>
              <a:prstDash val="solid"/>
              <a:miter lim="400000"/>
            </a:ln>
          </a:right>
          <a:top>
            <a:ln w="12700" cap="flat">
              <a:solidFill>
                <a:srgbClr val="A5A59F"/>
              </a:solidFill>
              <a:prstDash val="solid"/>
              <a:miter lim="400000"/>
            </a:ln>
          </a:top>
          <a:bottom>
            <a:ln w="12700" cap="flat">
              <a:solidFill>
                <a:srgbClr val="A5A59F"/>
              </a:solidFill>
              <a:prstDash val="solid"/>
              <a:miter lim="400000"/>
            </a:ln>
          </a:bottom>
          <a:insideH>
            <a:ln w="12700" cap="flat">
              <a:solidFill>
                <a:srgbClr val="A5A59F"/>
              </a:solidFill>
              <a:prstDash val="solid"/>
              <a:miter lim="400000"/>
            </a:ln>
          </a:insideH>
          <a:insideV>
            <a:ln w="12700" cap="flat">
              <a:noFill/>
              <a:miter lim="400000"/>
            </a:ln>
          </a:insideV>
        </a:tcBdr>
        <a:fill>
          <a:solidFill>
            <a:srgbClr val="D6D5D0"/>
          </a:solidFill>
        </a:fill>
      </a:tcStyle>
    </a:firstCol>
    <a:lastRow>
      <a:tcTxStyle b="off" i="off">
        <a:fontRef idx="minor">
          <a:srgbClr val="FFFFFF"/>
        </a:fontRef>
        <a:srgbClr val="FFFFFF"/>
      </a:tcTxStyle>
      <a:tcStyle>
        <a:tcBdr>
          <a:left>
            <a:ln w="12700" cap="flat">
              <a:noFill/>
              <a:miter lim="400000"/>
            </a:ln>
          </a:left>
          <a:right>
            <a:ln w="12700" cap="flat">
              <a:noFill/>
              <a:miter lim="400000"/>
            </a:ln>
          </a:right>
          <a:top>
            <a:ln w="12700" cap="flat">
              <a:solidFill>
                <a:srgbClr val="BDBBB3"/>
              </a:solidFill>
              <a:prstDash val="solid"/>
              <a:miter lim="400000"/>
            </a:ln>
          </a:top>
          <a:bottom>
            <a:ln w="12700" cap="flat">
              <a:solidFill>
                <a:srgbClr val="A5A59F"/>
              </a:solidFill>
              <a:prstDash val="solid"/>
              <a:miter lim="400000"/>
            </a:ln>
          </a:bottom>
          <a:insideH>
            <a:ln w="12700" cap="flat">
              <a:solidFill>
                <a:srgbClr val="4D6166"/>
              </a:solidFill>
              <a:prstDash val="solid"/>
              <a:miter lim="400000"/>
            </a:ln>
          </a:insideH>
          <a:insideV>
            <a:ln w="12700" cap="flat">
              <a:noFill/>
              <a:miter lim="400000"/>
            </a:ln>
          </a:insideV>
        </a:tcBdr>
        <a:fill>
          <a:noFill/>
        </a:fill>
      </a:tcStyle>
    </a:lastRow>
    <a:firstRow>
      <a:tcTxStyle b="off" i="off">
        <a:fontRef idx="minor">
          <a:srgbClr val="FFFFFF"/>
        </a:fontRef>
        <a:srgbClr val="FFFFFF"/>
      </a:tcTxStyle>
      <a:tcStyle>
        <a:tcBdr>
          <a:left>
            <a:ln w="12700" cap="flat">
              <a:noFill/>
              <a:miter lim="400000"/>
            </a:ln>
          </a:left>
          <a:right>
            <a:ln w="12700" cap="flat">
              <a:noFill/>
              <a:miter lim="400000"/>
            </a:ln>
          </a:right>
          <a:top>
            <a:ln w="12700" cap="flat">
              <a:solidFill>
                <a:srgbClr val="A5A59F"/>
              </a:solidFill>
              <a:prstDash val="solid"/>
              <a:miter lim="400000"/>
            </a:ln>
          </a:top>
          <a:bottom>
            <a:ln w="12700" cap="flat">
              <a:solidFill>
                <a:srgbClr val="BDBBB3"/>
              </a:solidFill>
              <a:prstDash val="solid"/>
              <a:miter lim="400000"/>
            </a:ln>
          </a:bottom>
          <a:insideH>
            <a:ln w="12700" cap="flat">
              <a:solidFill>
                <a:srgbClr val="657477"/>
              </a:solidFill>
              <a:prstDash val="solid"/>
              <a:miter lim="400000"/>
            </a:ln>
          </a:insideH>
          <a:insideV>
            <a:ln w="12700" cap="flat">
              <a:noFill/>
              <a:miter lim="400000"/>
            </a:ln>
          </a:insideV>
        </a:tcBdr>
        <a:fill>
          <a:noFill/>
        </a:fill>
      </a:tcStyle>
    </a:firstRow>
  </a:tblStyle>
  <a:tblStyle styleId="{CF821DB8-F4EB-4A41-A1BA-3FCAFE7338EE}" styleName="">
    <a:tblBg/>
    <a:wholeTbl>
      <a:tcTxStyle b="off" i="off">
        <a:fontRef idx="minor">
          <a:srgbClr val="606060"/>
        </a:fontRef>
        <a:srgbClr val="606060"/>
      </a:tcTxStyle>
      <a:tcStyle>
        <a:tcBdr>
          <a:left>
            <a:ln w="12700" cap="flat">
              <a:noFill/>
              <a:miter lim="400000"/>
            </a:ln>
          </a:left>
          <a:right>
            <a:ln w="12700" cap="flat">
              <a:noFill/>
              <a:miter lim="400000"/>
            </a:ln>
          </a:right>
          <a:top>
            <a:ln w="12700" cap="flat">
              <a:solidFill>
                <a:srgbClr val="AAA6A6"/>
              </a:solidFill>
              <a:custDash>
                <a:ds d="200000" sp="200000"/>
              </a:custDash>
              <a:miter lim="400000"/>
            </a:ln>
          </a:top>
          <a:bottom>
            <a:ln w="12700" cap="flat">
              <a:solidFill>
                <a:srgbClr val="AAA6A6"/>
              </a:solidFill>
              <a:custDash>
                <a:ds d="200000" sp="200000"/>
              </a:custDash>
              <a:miter lim="400000"/>
            </a:ln>
          </a:bottom>
          <a:insideH>
            <a:ln w="12700" cap="flat">
              <a:solidFill>
                <a:srgbClr val="AAA6A6"/>
              </a:solidFill>
              <a:custDash>
                <a:ds d="200000" sp="200000"/>
              </a:custDash>
              <a:miter lim="400000"/>
            </a:ln>
          </a:insideH>
          <a:insideV>
            <a:ln w="12700" cap="flat">
              <a:noFill/>
              <a:miter lim="400000"/>
            </a:ln>
          </a:insideV>
        </a:tcBdr>
        <a:fill>
          <a:solidFill>
            <a:srgbClr val="EFECE2"/>
          </a:solidFill>
        </a:fill>
      </a:tcStyle>
    </a:wholeTbl>
    <a:band2H>
      <a:tcTxStyle b="def" i="def"/>
      <a:tcStyle>
        <a:tcBdr/>
        <a:fill>
          <a:solidFill>
            <a:srgbClr val="FFFBF1"/>
          </a:solidFill>
        </a:fill>
      </a:tcStyle>
    </a:band2H>
    <a:firstCol>
      <a:tcTxStyle b="off" i="off">
        <a:fontRef idx="minor">
          <a:srgbClr val="606060"/>
        </a:fontRef>
        <a:srgbClr val="606060"/>
      </a:tcTxStyle>
      <a:tcStyle>
        <a:tcBdr>
          <a:left>
            <a:ln w="12700" cap="flat">
              <a:solidFill>
                <a:srgbClr val="000000"/>
              </a:solidFill>
              <a:prstDash val="solid"/>
              <a:miter lim="400000"/>
            </a:ln>
          </a:left>
          <a:right>
            <a:ln w="12700" cap="flat">
              <a:solidFill>
                <a:srgbClr val="A29A85"/>
              </a:solidFill>
              <a:prstDash val="solid"/>
              <a:miter lim="400000"/>
            </a:ln>
          </a:right>
          <a:top>
            <a:ln w="12700" cap="flat">
              <a:solidFill>
                <a:srgbClr val="AAA6A6"/>
              </a:solidFill>
              <a:custDash>
                <a:ds d="200000" sp="200000"/>
              </a:custDash>
              <a:miter lim="400000"/>
            </a:ln>
          </a:top>
          <a:bottom>
            <a:ln w="12700" cap="flat">
              <a:solidFill>
                <a:srgbClr val="AAA6A6"/>
              </a:solidFill>
              <a:custDash>
                <a:ds d="200000" sp="200000"/>
              </a:custDash>
              <a:miter lim="400000"/>
            </a:ln>
          </a:bottom>
          <a:insideH>
            <a:ln w="12700" cap="flat">
              <a:solidFill>
                <a:srgbClr val="AAA6A6"/>
              </a:solidFill>
              <a:custDash>
                <a:ds d="200000" sp="200000"/>
              </a:custDash>
              <a:miter lim="400000"/>
            </a:ln>
          </a:insideH>
          <a:insideV>
            <a:ln w="12700" cap="flat">
              <a:noFill/>
              <a:miter lim="400000"/>
            </a:ln>
          </a:insideV>
        </a:tcBdr>
        <a:fill>
          <a:solidFill>
            <a:srgbClr val="E8E4D8"/>
          </a:solidFill>
        </a:fill>
      </a:tcStyle>
    </a:firstCol>
    <a:lastRow>
      <a:tcTxStyle b="off" i="off">
        <a:fontRef idx="minor">
          <a:srgbClr val="FFFFFF"/>
        </a:fontRef>
        <a:srgbClr val="FFFFFF"/>
      </a:tcTxStyle>
      <a:tcStyle>
        <a:tcBdr>
          <a:left>
            <a:ln w="12700" cap="flat">
              <a:noFill/>
              <a:miter lim="400000"/>
            </a:ln>
          </a:left>
          <a:right>
            <a:ln w="12700" cap="flat">
              <a:noFill/>
              <a:miter lim="400000"/>
            </a:ln>
          </a:right>
          <a:top>
            <a:ln w="12700" cap="flat">
              <a:solidFill>
                <a:srgbClr val="A29A85"/>
              </a:solidFill>
              <a:prstDash val="solid"/>
              <a:miter lim="400000"/>
            </a:ln>
          </a:top>
          <a:bottom>
            <a:ln w="12700" cap="flat">
              <a:solidFill>
                <a:srgbClr val="000000"/>
              </a:solidFill>
              <a:prstDash val="solid"/>
              <a:miter lim="400000"/>
            </a:ln>
          </a:bottom>
          <a:insideH>
            <a:ln w="12700" cap="flat">
              <a:solidFill>
                <a:srgbClr val="A29A85"/>
              </a:solidFill>
              <a:prstDash val="solid"/>
              <a:miter lim="400000"/>
            </a:ln>
          </a:insideH>
          <a:insideV>
            <a:ln w="12700" cap="flat">
              <a:noFill/>
              <a:miter lim="400000"/>
            </a:ln>
          </a:insideV>
        </a:tcBdr>
        <a:fill>
          <a:noFill/>
        </a:fill>
      </a:tcStyle>
    </a:lastRow>
    <a:firstRow>
      <a:tcTxStyle b="off" i="off">
        <a:fontRef idx="minor">
          <a:srgbClr val="FFFFFF"/>
        </a:fontRef>
        <a:srgbClr val="FFFFFF"/>
      </a:tcTxStyle>
      <a:tcStyle>
        <a:tcBdr>
          <a:left>
            <a:ln w="12700" cap="flat">
              <a:noFill/>
              <a:miter lim="400000"/>
            </a:ln>
          </a:left>
          <a:right>
            <a:ln w="12700" cap="flat">
              <a:noFill/>
              <a:miter lim="400000"/>
            </a:ln>
          </a:right>
          <a:top>
            <a:ln w="12700" cap="flat">
              <a:solidFill>
                <a:srgbClr val="000000"/>
              </a:solidFill>
              <a:prstDash val="solid"/>
              <a:miter lim="400000"/>
            </a:ln>
          </a:top>
          <a:bottom>
            <a:ln w="12700" cap="flat">
              <a:solidFill>
                <a:srgbClr val="A29A85"/>
              </a:solidFill>
              <a:prstDash val="solid"/>
              <a:miter lim="400000"/>
            </a:ln>
          </a:bottom>
          <a:insideH>
            <a:ln w="12700" cap="flat">
              <a:solidFill>
                <a:srgbClr val="A29A85"/>
              </a:solidFill>
              <a:prstDash val="solid"/>
              <a:miter lim="400000"/>
            </a:ln>
          </a:insideH>
          <a:insideV>
            <a:ln w="12700" cap="flat">
              <a:noFill/>
              <a:miter lim="400000"/>
            </a:ln>
          </a:insideV>
        </a:tcBdr>
        <a:fill>
          <a:noFill/>
        </a:fill>
      </a:tcStyle>
    </a:firstRow>
  </a:tblStyle>
  <a:tblStyle styleId="{33BA23B1-9221-436E-865A-0063620EA4FD}" styleName="">
    <a:tblBg/>
    <a:wholeTbl>
      <a:tcTxStyle b="off" i="off">
        <a:fontRef idx="minor">
          <a:srgbClr val="606060"/>
        </a:fontRef>
        <a:srgbClr val="606060"/>
      </a:tcTxStyle>
      <a:tcStyle>
        <a:tcBdr>
          <a:left>
            <a:ln w="12700" cap="flat">
              <a:noFill/>
              <a:miter lim="400000"/>
            </a:ln>
          </a:left>
          <a:right>
            <a:ln w="12700" cap="flat">
              <a:noFill/>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noFill/>
              <a:miter lim="400000"/>
            </a:ln>
          </a:insideV>
        </a:tcBdr>
        <a:fill>
          <a:solidFill>
            <a:srgbClr val="D6D2C0">
              <a:alpha val="50000"/>
            </a:srgbClr>
          </a:solidFill>
        </a:fill>
      </a:tcStyle>
    </a:wholeTbl>
    <a:band2H>
      <a:tcTxStyle b="def" i="def"/>
      <a:tcStyle>
        <a:tcBdr/>
        <a:fill>
          <a:solidFill>
            <a:srgbClr val="E9E7DC"/>
          </a:solidFill>
        </a:fill>
      </a:tcStyle>
    </a:band2H>
    <a:firstCol>
      <a:tcTxStyle b="off" i="off">
        <a:fontRef idx="minor">
          <a:srgbClr val="606060"/>
        </a:fontRef>
        <a:srgbClr val="606060"/>
      </a:tcTxStyle>
      <a:tcStyle>
        <a:tcBdr>
          <a:left>
            <a:ln w="12700" cap="flat">
              <a:solidFill>
                <a:srgbClr val="FFFFFF"/>
              </a:solidFill>
              <a:prstDash val="solid"/>
              <a:miter lim="400000"/>
            </a:ln>
          </a:left>
          <a:right>
            <a:ln w="254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noFill/>
              <a:miter lim="400000"/>
            </a:ln>
          </a:insideV>
        </a:tcBdr>
        <a:fill>
          <a:solidFill>
            <a:srgbClr val="C5BEAA"/>
          </a:solidFill>
        </a:fill>
      </a:tcStyle>
    </a:firstCol>
    <a:lastRow>
      <a:tcTxStyle b="off" i="off">
        <a:fontRef idx="minor">
          <a:srgbClr val="606060"/>
        </a:fontRef>
        <a:srgbClr val="606060"/>
      </a:tcTxStyle>
      <a:tcStyle>
        <a:tcBdr>
          <a:left>
            <a:ln w="12700" cap="flat">
              <a:noFill/>
              <a:miter lim="400000"/>
            </a:ln>
          </a:left>
          <a:right>
            <a:ln w="12700" cap="flat">
              <a:noFill/>
              <a:miter lim="400000"/>
            </a:ln>
          </a:right>
          <a:top>
            <a:ln w="25400" cap="flat">
              <a:solidFill>
                <a:srgbClr val="000000"/>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noFill/>
              <a:miter lim="400000"/>
            </a:ln>
          </a:insideV>
        </a:tcBdr>
        <a:fill>
          <a:solidFill>
            <a:srgbClr val="D6D2C0">
              <a:alpha val="25000"/>
            </a:srgbClr>
          </a:solidFill>
        </a:fill>
      </a:tcStyle>
    </a:lastRow>
    <a:firstRow>
      <a:tcTxStyle b="off" i="off">
        <a:fontRef idx="minor">
          <a:srgbClr val="FFFFFF"/>
        </a:fontRef>
        <a:srgbClr val="FFFFFF"/>
      </a:tcTxStyle>
      <a:tcStyle>
        <a:tcBdr>
          <a:left>
            <a:ln w="12700" cap="flat">
              <a:noFill/>
              <a:miter lim="400000"/>
            </a:ln>
          </a:left>
          <a:right>
            <a:ln w="12700" cap="flat">
              <a:noFill/>
              <a:miter lim="400000"/>
            </a:ln>
          </a:right>
          <a:top>
            <a:ln w="12700" cap="flat">
              <a:solidFill>
                <a:srgbClr val="FFFFFF"/>
              </a:solidFill>
              <a:prstDash val="solid"/>
              <a:miter lim="400000"/>
            </a:ln>
          </a:top>
          <a:bottom>
            <a:ln w="25400" cap="flat">
              <a:solidFill>
                <a:srgbClr val="FFFFFF"/>
              </a:solidFill>
              <a:prstDash val="solid"/>
              <a:miter lim="400000"/>
            </a:ln>
          </a:bottom>
          <a:insideH>
            <a:ln w="12700" cap="flat">
              <a:solidFill>
                <a:srgbClr val="FFFFFF"/>
              </a:solidFill>
              <a:prstDash val="solid"/>
              <a:miter lim="400000"/>
            </a:ln>
          </a:insideH>
          <a:insideV>
            <a:ln w="12700" cap="flat">
              <a:noFill/>
              <a:miter lim="400000"/>
            </a:ln>
          </a:insideV>
        </a:tcBdr>
        <a:fill>
          <a:solidFill>
            <a:srgbClr val="928C7D"/>
          </a:solidFill>
        </a:fill>
      </a:tcStyle>
    </a:firstRow>
  </a:tblStyle>
  <a:tblStyle styleId="{2708684C-4D16-4618-839F-0558EEFCDFE6}" styleName="">
    <a:tblBg/>
    <a:wholeTbl>
      <a:tcTxStyle b="off" i="off">
        <a:fontRef idx="major">
          <a:srgbClr val="606060"/>
        </a:fontRef>
        <a:srgbClr val="606060"/>
      </a:tcTxStyle>
      <a:tcStyle>
        <a:tcBdr>
          <a:left>
            <a:ln w="12700" cap="flat">
              <a:noFill/>
              <a:miter lim="400000"/>
            </a:ln>
          </a:left>
          <a:right>
            <a:ln w="12700" cap="flat">
              <a:noFill/>
              <a:miter lim="400000"/>
            </a:ln>
          </a:right>
          <a:top>
            <a:ln w="12700" cap="flat">
              <a:solidFill>
                <a:srgbClr val="DBD2B2"/>
              </a:solidFill>
              <a:prstDash val="solid"/>
              <a:miter lim="400000"/>
            </a:ln>
          </a:top>
          <a:bottom>
            <a:ln w="12700" cap="flat">
              <a:solidFill>
                <a:srgbClr val="DBD2B2"/>
              </a:solidFill>
              <a:prstDash val="solid"/>
              <a:miter lim="400000"/>
            </a:ln>
          </a:bottom>
          <a:insideH>
            <a:ln w="12700" cap="flat">
              <a:solidFill>
                <a:srgbClr val="DBD2B2"/>
              </a:solidFill>
              <a:prstDash val="solid"/>
              <a:miter lim="400000"/>
            </a:ln>
          </a:insideH>
          <a:insideV>
            <a:ln w="12700" cap="flat">
              <a:noFill/>
              <a:miter lim="400000"/>
            </a:ln>
          </a:insideV>
        </a:tcBdr>
        <a:fill>
          <a:solidFill>
            <a:srgbClr val="FDF9ED"/>
          </a:solidFill>
        </a:fill>
      </a:tcStyle>
    </a:wholeTbl>
    <a:band2H>
      <a:tcTxStyle b="def" i="def"/>
      <a:tcStyle>
        <a:tcBdr/>
        <a:fill>
          <a:solidFill>
            <a:srgbClr val="FFFFFF"/>
          </a:solidFill>
        </a:fill>
      </a:tcStyle>
    </a:band2H>
    <a:firstCol>
      <a:tcTxStyle b="off" i="off">
        <a:fontRef idx="minor">
          <a:srgbClr val="606060"/>
        </a:fontRef>
        <a:srgbClr val="606060"/>
      </a:tcTxStyle>
      <a:tcStyle>
        <a:tcBdr>
          <a:left>
            <a:ln w="25400" cap="flat">
              <a:solidFill>
                <a:srgbClr val="C6BB94"/>
              </a:solidFill>
              <a:prstDash val="solid"/>
              <a:miter lim="400000"/>
            </a:ln>
          </a:left>
          <a:right>
            <a:ln w="25400" cap="flat">
              <a:solidFill>
                <a:srgbClr val="C6BB94"/>
              </a:solidFill>
              <a:prstDash val="solid"/>
              <a:miter lim="400000"/>
            </a:ln>
          </a:right>
          <a:top>
            <a:ln w="12700" cap="flat">
              <a:solidFill>
                <a:srgbClr val="DBD2B2"/>
              </a:solidFill>
              <a:prstDash val="solid"/>
              <a:miter lim="400000"/>
            </a:ln>
          </a:top>
          <a:bottom>
            <a:ln w="12700" cap="flat">
              <a:solidFill>
                <a:srgbClr val="DBD2B2"/>
              </a:solidFill>
              <a:prstDash val="solid"/>
              <a:miter lim="400000"/>
            </a:ln>
          </a:bottom>
          <a:insideH>
            <a:ln w="12700" cap="flat">
              <a:solidFill>
                <a:srgbClr val="DBD2B2"/>
              </a:solidFill>
              <a:prstDash val="solid"/>
              <a:miter lim="400000"/>
            </a:ln>
          </a:insideH>
          <a:insideV>
            <a:ln w="12700" cap="flat">
              <a:solidFill>
                <a:srgbClr val="DBD2B2"/>
              </a:solidFill>
              <a:prstDash val="solid"/>
              <a:miter lim="400000"/>
            </a:ln>
          </a:insideV>
        </a:tcBdr>
        <a:fill>
          <a:noFill/>
        </a:fill>
      </a:tcStyle>
    </a:firstCol>
    <a:lastRow>
      <a:tcTxStyle b="off" i="off">
        <a:fontRef idx="minor">
          <a:srgbClr val="606060"/>
        </a:fontRef>
        <a:srgbClr val="606060"/>
      </a:tcTxStyle>
      <a:tcStyle>
        <a:tcBdr>
          <a:left>
            <a:ln w="12700" cap="flat">
              <a:noFill/>
              <a:miter lim="400000"/>
            </a:ln>
          </a:left>
          <a:right>
            <a:ln w="12700" cap="flat">
              <a:noFill/>
              <a:miter lim="400000"/>
            </a:ln>
          </a:right>
          <a:top>
            <a:ln w="25400" cap="flat">
              <a:solidFill>
                <a:srgbClr val="C6BB94"/>
              </a:solidFill>
              <a:prstDash val="solid"/>
              <a:miter lim="400000"/>
            </a:ln>
          </a:top>
          <a:bottom>
            <a:ln w="25400" cap="flat">
              <a:solidFill>
                <a:srgbClr val="C6BB94"/>
              </a:solidFill>
              <a:prstDash val="solid"/>
              <a:miter lim="400000"/>
            </a:ln>
          </a:bottom>
          <a:insideH>
            <a:ln w="12700" cap="flat">
              <a:solidFill>
                <a:srgbClr val="DBD2B2"/>
              </a:solidFill>
              <a:prstDash val="solid"/>
              <a:miter lim="400000"/>
            </a:ln>
          </a:insideH>
          <a:insideV>
            <a:ln w="12700" cap="flat">
              <a:noFill/>
              <a:miter lim="400000"/>
            </a:ln>
          </a:insideV>
        </a:tcBdr>
        <a:fill>
          <a:noFill/>
        </a:fill>
      </a:tcStyle>
    </a:lastRow>
    <a:firstRow>
      <a:tcTxStyle b="off" i="off">
        <a:fontRef idx="minor">
          <a:srgbClr val="606060"/>
        </a:fontRef>
        <a:srgbClr val="606060"/>
      </a:tcTxStyle>
      <a:tcStyle>
        <a:tcBdr>
          <a:left>
            <a:ln w="12700" cap="flat">
              <a:noFill/>
              <a:miter lim="400000"/>
            </a:ln>
          </a:left>
          <a:right>
            <a:ln w="12700" cap="flat">
              <a:noFill/>
              <a:miter lim="400000"/>
            </a:ln>
          </a:right>
          <a:top>
            <a:ln w="25400" cap="flat">
              <a:solidFill>
                <a:srgbClr val="C6BB94"/>
              </a:solidFill>
              <a:prstDash val="solid"/>
              <a:miter lim="400000"/>
            </a:ln>
          </a:top>
          <a:bottom>
            <a:ln w="25400" cap="flat">
              <a:solidFill>
                <a:srgbClr val="C6BB94"/>
              </a:solidFill>
              <a:prstDash val="solid"/>
              <a:miter lim="400000"/>
            </a:ln>
          </a:bottom>
          <a:insideH>
            <a:ln w="12700" cap="flat">
              <a:solidFill>
                <a:srgbClr val="DBD2B2"/>
              </a:solidFill>
              <a:prstDash val="solid"/>
              <a:miter lim="400000"/>
            </a:ln>
          </a:insideH>
          <a:insideV>
            <a:ln w="12700" cap="flat">
              <a:noFill/>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 Id="rId30" Type="http://schemas.openxmlformats.org/officeDocument/2006/relationships/slide" Target="slides/slide23.xml"/><Relationship Id="rId31" Type="http://schemas.openxmlformats.org/officeDocument/2006/relationships/slide" Target="slides/slide24.xml"/><Relationship Id="rId32" Type="http://schemas.openxmlformats.org/officeDocument/2006/relationships/slide" Target="slides/slide25.xml"/><Relationship Id="rId33" Type="http://schemas.openxmlformats.org/officeDocument/2006/relationships/slide" Target="slides/slide26.xml"/><Relationship Id="rId34" Type="http://schemas.openxmlformats.org/officeDocument/2006/relationships/slide" Target="slides/slide27.xml"/><Relationship Id="rId35" Type="http://schemas.openxmlformats.org/officeDocument/2006/relationships/slide" Target="slides/slide28.xml"/><Relationship Id="rId36" Type="http://schemas.openxmlformats.org/officeDocument/2006/relationships/slide" Target="slides/slide29.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132" name="Shape 132"/>
          <p:cNvSpPr/>
          <p:nvPr>
            <p:ph type="sldImg"/>
          </p:nvPr>
        </p:nvSpPr>
        <p:spPr>
          <a:xfrm>
            <a:off x="1143000" y="685800"/>
            <a:ext cx="4572000" cy="3429000"/>
          </a:xfrm>
          <a:prstGeom prst="rect">
            <a:avLst/>
          </a:prstGeom>
        </p:spPr>
        <p:txBody>
          <a:bodyPr/>
          <a:lstStyle/>
          <a:p>
            <a:pPr/>
          </a:p>
        </p:txBody>
      </p:sp>
      <p:sp>
        <p:nvSpPr>
          <p:cNvPr id="133" name="Shape 133"/>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ヒラギノ角ゴ ProN W3"/>
        <a:ea typeface="ヒラギノ角ゴ ProN W3"/>
        <a:cs typeface="ヒラギノ角ゴ ProN W3"/>
        <a:sym typeface="ヒラギノ角ゴ ProN W3"/>
      </a:defRPr>
    </a:lvl1pPr>
    <a:lvl2pPr indent="228600" defTabSz="457200" latinLnBrk="0">
      <a:lnSpc>
        <a:spcPct val="117999"/>
      </a:lnSpc>
      <a:defRPr sz="2200">
        <a:latin typeface="ヒラギノ角ゴ ProN W3"/>
        <a:ea typeface="ヒラギノ角ゴ ProN W3"/>
        <a:cs typeface="ヒラギノ角ゴ ProN W3"/>
        <a:sym typeface="ヒラギノ角ゴ ProN W3"/>
      </a:defRPr>
    </a:lvl2pPr>
    <a:lvl3pPr indent="457200" defTabSz="457200" latinLnBrk="0">
      <a:lnSpc>
        <a:spcPct val="117999"/>
      </a:lnSpc>
      <a:defRPr sz="2200">
        <a:latin typeface="ヒラギノ角ゴ ProN W3"/>
        <a:ea typeface="ヒラギノ角ゴ ProN W3"/>
        <a:cs typeface="ヒラギノ角ゴ ProN W3"/>
        <a:sym typeface="ヒラギノ角ゴ ProN W3"/>
      </a:defRPr>
    </a:lvl3pPr>
    <a:lvl4pPr indent="685800" defTabSz="457200" latinLnBrk="0">
      <a:lnSpc>
        <a:spcPct val="117999"/>
      </a:lnSpc>
      <a:defRPr sz="2200">
        <a:latin typeface="ヒラギノ角ゴ ProN W3"/>
        <a:ea typeface="ヒラギノ角ゴ ProN W3"/>
        <a:cs typeface="ヒラギノ角ゴ ProN W3"/>
        <a:sym typeface="ヒラギノ角ゴ ProN W3"/>
      </a:defRPr>
    </a:lvl4pPr>
    <a:lvl5pPr indent="914400" defTabSz="457200" latinLnBrk="0">
      <a:lnSpc>
        <a:spcPct val="117999"/>
      </a:lnSpc>
      <a:defRPr sz="2200">
        <a:latin typeface="ヒラギノ角ゴ ProN W3"/>
        <a:ea typeface="ヒラギノ角ゴ ProN W3"/>
        <a:cs typeface="ヒラギノ角ゴ ProN W3"/>
        <a:sym typeface="ヒラギノ角ゴ ProN W3"/>
      </a:defRPr>
    </a:lvl5pPr>
    <a:lvl6pPr indent="1143000" defTabSz="457200" latinLnBrk="0">
      <a:lnSpc>
        <a:spcPct val="117999"/>
      </a:lnSpc>
      <a:defRPr sz="2200">
        <a:latin typeface="ヒラギノ角ゴ ProN W3"/>
        <a:ea typeface="ヒラギノ角ゴ ProN W3"/>
        <a:cs typeface="ヒラギノ角ゴ ProN W3"/>
        <a:sym typeface="ヒラギノ角ゴ ProN W3"/>
      </a:defRPr>
    </a:lvl6pPr>
    <a:lvl7pPr indent="1371600" defTabSz="457200" latinLnBrk="0">
      <a:lnSpc>
        <a:spcPct val="117999"/>
      </a:lnSpc>
      <a:defRPr sz="2200">
        <a:latin typeface="ヒラギノ角ゴ ProN W3"/>
        <a:ea typeface="ヒラギノ角ゴ ProN W3"/>
        <a:cs typeface="ヒラギノ角ゴ ProN W3"/>
        <a:sym typeface="ヒラギノ角ゴ ProN W3"/>
      </a:defRPr>
    </a:lvl7pPr>
    <a:lvl8pPr indent="1600200" defTabSz="457200" latinLnBrk="0">
      <a:lnSpc>
        <a:spcPct val="117999"/>
      </a:lnSpc>
      <a:defRPr sz="2200">
        <a:latin typeface="ヒラギノ角ゴ ProN W3"/>
        <a:ea typeface="ヒラギノ角ゴ ProN W3"/>
        <a:cs typeface="ヒラギノ角ゴ ProN W3"/>
        <a:sym typeface="ヒラギノ角ゴ ProN W3"/>
      </a:defRPr>
    </a:lvl8pPr>
    <a:lvl9pPr indent="1828800" defTabSz="457200" latinLnBrk="0">
      <a:lnSpc>
        <a:spcPct val="117999"/>
      </a:lnSpc>
      <a:defRPr sz="2200">
        <a:latin typeface="ヒラギノ角ゴ ProN W3"/>
        <a:ea typeface="ヒラギノ角ゴ ProN W3"/>
        <a:cs typeface="ヒラギノ角ゴ ProN W3"/>
        <a:sym typeface="ヒラギノ角ゴ ProN W3"/>
      </a:defRPr>
    </a:lvl9pPr>
  </p:notesStyle>
</p:notesMaster>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itle" showMasterSp="1" showMasterPhAnim="1">
  <p:cSld name="タイトル">
    <p:spTree>
      <p:nvGrpSpPr>
        <p:cNvPr id="1" name=""/>
        <p:cNvGrpSpPr/>
        <p:nvPr/>
      </p:nvGrpSpPr>
      <p:grpSpPr>
        <a:xfrm>
          <a:off x="0" y="0"/>
          <a:ext cx="0" cy="0"/>
          <a:chOff x="0" y="0"/>
          <a:chExt cx="0" cy="0"/>
        </a:xfrm>
      </p:grpSpPr>
      <p:sp>
        <p:nvSpPr>
          <p:cNvPr id="13" name="線"/>
          <p:cNvSpPr/>
          <p:nvPr/>
        </p:nvSpPr>
        <p:spPr>
          <a:xfrm>
            <a:off x="952500" y="7289800"/>
            <a:ext cx="22479000" cy="0"/>
          </a:xfrm>
          <a:prstGeom prst="line">
            <a:avLst/>
          </a:prstGeom>
          <a:ln w="12700">
            <a:solidFill>
              <a:srgbClr val="444444">
                <a:alpha val="30000"/>
              </a:srgbClr>
            </a:solidFill>
            <a:miter lim="400000"/>
          </a:ln>
        </p:spPr>
        <p:txBody>
          <a:bodyPr lIns="50800" tIns="50800" rIns="50800" bIns="50800" anchor="ctr"/>
          <a:lstStyle/>
          <a:p>
            <a:pPr algn="l" defTabSz="457200">
              <a:defRPr sz="1200">
                <a:solidFill>
                  <a:srgbClr val="000000"/>
                </a:solidFill>
                <a:latin typeface="ヒラギノ角ゴ ProN W3"/>
                <a:ea typeface="ヒラギノ角ゴ ProN W3"/>
                <a:cs typeface="ヒラギノ角ゴ ProN W3"/>
                <a:sym typeface="ヒラギノ角ゴ ProN W3"/>
              </a:defRPr>
            </a:pPr>
          </a:p>
        </p:txBody>
      </p:sp>
      <p:sp>
        <p:nvSpPr>
          <p:cNvPr id="14" name="タイトルテキスト"/>
          <p:cNvSpPr txBox="1"/>
          <p:nvPr>
            <p:ph type="title"/>
          </p:nvPr>
        </p:nvSpPr>
        <p:spPr>
          <a:xfrm>
            <a:off x="952500" y="4229100"/>
            <a:ext cx="22479000" cy="2857500"/>
          </a:xfrm>
          <a:prstGeom prst="rect">
            <a:avLst/>
          </a:prstGeom>
        </p:spPr>
        <p:txBody>
          <a:bodyPr anchor="b"/>
          <a:lstStyle/>
          <a:p>
            <a:pPr/>
            <a:r>
              <a:t>タイトルテキスト</a:t>
            </a:r>
          </a:p>
        </p:txBody>
      </p:sp>
      <p:sp>
        <p:nvSpPr>
          <p:cNvPr id="15" name="本文レベル1…"/>
          <p:cNvSpPr txBox="1"/>
          <p:nvPr>
            <p:ph type="body" sz="quarter" idx="1"/>
          </p:nvPr>
        </p:nvSpPr>
        <p:spPr>
          <a:xfrm>
            <a:off x="952500" y="7823200"/>
            <a:ext cx="22479000" cy="1155700"/>
          </a:xfrm>
          <a:prstGeom prst="rect">
            <a:avLst/>
          </a:prstGeom>
        </p:spPr>
        <p:txBody>
          <a:bodyPr anchor="t"/>
          <a:lstStyle>
            <a:lvl1pPr marL="0" indent="0">
              <a:lnSpc>
                <a:spcPct val="120000"/>
              </a:lnSpc>
              <a:spcBef>
                <a:spcPts val="0"/>
              </a:spcBef>
              <a:buSzTx/>
              <a:buNone/>
              <a:defRPr sz="3200"/>
            </a:lvl1pPr>
            <a:lvl2pPr marL="0" indent="0">
              <a:lnSpc>
                <a:spcPct val="120000"/>
              </a:lnSpc>
              <a:spcBef>
                <a:spcPts val="0"/>
              </a:spcBef>
              <a:buSzTx/>
              <a:buNone/>
              <a:defRPr sz="3200"/>
            </a:lvl2pPr>
            <a:lvl3pPr marL="0" indent="0">
              <a:lnSpc>
                <a:spcPct val="120000"/>
              </a:lnSpc>
              <a:spcBef>
                <a:spcPts val="0"/>
              </a:spcBef>
              <a:buSzTx/>
              <a:buNone/>
              <a:defRPr sz="3200"/>
            </a:lvl3pPr>
            <a:lvl4pPr marL="0" indent="0">
              <a:lnSpc>
                <a:spcPct val="120000"/>
              </a:lnSpc>
              <a:spcBef>
                <a:spcPts val="0"/>
              </a:spcBef>
              <a:buSzTx/>
              <a:buNone/>
              <a:defRPr sz="3200"/>
            </a:lvl4pPr>
            <a:lvl5pPr marL="0" indent="0">
              <a:lnSpc>
                <a:spcPct val="120000"/>
              </a:lnSpc>
              <a:spcBef>
                <a:spcPts val="0"/>
              </a:spcBef>
              <a:buSzTx/>
              <a:buNone/>
              <a:defRPr sz="3200"/>
            </a:lvl5pPr>
          </a:lstStyle>
          <a:p>
            <a:pPr/>
            <a:r>
              <a:t>本文レベル1</a:t>
            </a:r>
          </a:p>
          <a:p>
            <a:pPr lvl="1"/>
            <a:r>
              <a:t>本文レベル2</a:t>
            </a:r>
          </a:p>
          <a:p>
            <a:pPr lvl="2"/>
            <a:r>
              <a:t>本文レベル3</a:t>
            </a:r>
          </a:p>
          <a:p>
            <a:pPr lvl="3"/>
            <a:r>
              <a:t>本文レベル4</a:t>
            </a:r>
          </a:p>
          <a:p>
            <a:pPr lvl="4"/>
            <a:r>
              <a:t>本文レベル5</a:t>
            </a:r>
          </a:p>
        </p:txBody>
      </p:sp>
      <p:sp>
        <p:nvSpPr>
          <p:cNvPr id="16" name="スライド番号"/>
          <p:cNvSpPr txBox="1"/>
          <p:nvPr>
            <p:ph type="sldNum" sz="quarter" idx="2"/>
          </p:nvPr>
        </p:nvSpPr>
        <p:spPr>
          <a:xfrm>
            <a:off x="22898100" y="12319000"/>
            <a:ext cx="419100" cy="457200"/>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引用">
    <p:spTree>
      <p:nvGrpSpPr>
        <p:cNvPr id="1" name=""/>
        <p:cNvGrpSpPr/>
        <p:nvPr/>
      </p:nvGrpSpPr>
      <p:grpSpPr>
        <a:xfrm>
          <a:off x="0" y="0"/>
          <a:ext cx="0" cy="0"/>
          <a:chOff x="0" y="0"/>
          <a:chExt cx="0" cy="0"/>
        </a:xfrm>
      </p:grpSpPr>
      <p:sp>
        <p:nvSpPr>
          <p:cNvPr id="99" name="–Johnny Appleseed"/>
          <p:cNvSpPr txBox="1"/>
          <p:nvPr>
            <p:ph type="body" sz="quarter" idx="21"/>
          </p:nvPr>
        </p:nvSpPr>
        <p:spPr>
          <a:xfrm>
            <a:off x="952500" y="8318500"/>
            <a:ext cx="22479000" cy="711200"/>
          </a:xfrm>
          <a:prstGeom prst="rect">
            <a:avLst/>
          </a:prstGeom>
        </p:spPr>
        <p:txBody>
          <a:bodyPr anchor="t">
            <a:spAutoFit/>
          </a:bodyPr>
          <a:lstStyle>
            <a:lvl1pPr marL="0" indent="0" algn="ctr">
              <a:lnSpc>
                <a:spcPct val="140000"/>
              </a:lnSpc>
              <a:spcBef>
                <a:spcPts val="0"/>
              </a:spcBef>
              <a:buSzTx/>
              <a:buNone/>
              <a:defRPr i="1" sz="4200">
                <a:solidFill>
                  <a:srgbClr val="9D9D9D"/>
                </a:solidFill>
              </a:defRPr>
            </a:lvl1pPr>
          </a:lstStyle>
          <a:p>
            <a:pPr/>
            <a:r>
              <a:t>–Johnny Appleseed</a:t>
            </a:r>
          </a:p>
        </p:txBody>
      </p:sp>
      <p:sp>
        <p:nvSpPr>
          <p:cNvPr id="100" name="“ここに引用を入力してください。”"/>
          <p:cNvSpPr txBox="1"/>
          <p:nvPr>
            <p:ph type="body" sz="quarter" idx="22"/>
          </p:nvPr>
        </p:nvSpPr>
        <p:spPr>
          <a:xfrm>
            <a:off x="2387600" y="6064448"/>
            <a:ext cx="19621500" cy="838201"/>
          </a:xfrm>
          <a:prstGeom prst="rect">
            <a:avLst/>
          </a:prstGeom>
        </p:spPr>
        <p:txBody>
          <a:bodyPr>
            <a:spAutoFit/>
          </a:bodyPr>
          <a:lstStyle>
            <a:lvl1pPr marL="0" indent="0" algn="ctr">
              <a:lnSpc>
                <a:spcPct val="120000"/>
              </a:lnSpc>
              <a:spcBef>
                <a:spcPts val="0"/>
              </a:spcBef>
              <a:buSzTx/>
              <a:buNone/>
              <a:defRPr sz="5000"/>
            </a:lvl1pPr>
          </a:lstStyle>
          <a:p>
            <a:pPr/>
            <a:r>
              <a:t>“ここに引用を入力してください。”</a:t>
            </a:r>
          </a:p>
        </p:txBody>
      </p:sp>
      <p:sp>
        <p:nvSpPr>
          <p:cNvPr id="101" name="スライド番号"/>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写真">
    <p:spTree>
      <p:nvGrpSpPr>
        <p:cNvPr id="1" name=""/>
        <p:cNvGrpSpPr/>
        <p:nvPr/>
      </p:nvGrpSpPr>
      <p:grpSpPr>
        <a:xfrm>
          <a:off x="0" y="0"/>
          <a:ext cx="0" cy="0"/>
          <a:chOff x="0" y="0"/>
          <a:chExt cx="0" cy="0"/>
        </a:xfrm>
      </p:grpSpPr>
      <p:sp>
        <p:nvSpPr>
          <p:cNvPr id="108" name="夕暮れどきのポルトガル、フェラグド村の対岸にある緑と黄色のボート夕暮れどきのポルトガル南部アルガルヴェの村に近い海上にいる漁船。"/>
          <p:cNvSpPr/>
          <p:nvPr>
            <p:ph type="pic" idx="21"/>
          </p:nvPr>
        </p:nvSpPr>
        <p:spPr>
          <a:xfrm>
            <a:off x="0" y="-876300"/>
            <a:ext cx="24384000" cy="16264467"/>
          </a:xfrm>
          <a:prstGeom prst="rect">
            <a:avLst/>
          </a:prstGeom>
        </p:spPr>
        <p:txBody>
          <a:bodyPr lIns="91439" tIns="45719" rIns="91439" bIns="45719" anchor="t">
            <a:noAutofit/>
          </a:bodyPr>
          <a:lstStyle/>
          <a:p>
            <a:pPr/>
          </a:p>
        </p:txBody>
      </p:sp>
      <p:sp>
        <p:nvSpPr>
          <p:cNvPr id="109" name="スライド番号"/>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空白">
    <p:spTree>
      <p:nvGrpSpPr>
        <p:cNvPr id="1" name=""/>
        <p:cNvGrpSpPr/>
        <p:nvPr/>
      </p:nvGrpSpPr>
      <p:grpSpPr>
        <a:xfrm>
          <a:off x="0" y="0"/>
          <a:ext cx="0" cy="0"/>
          <a:chOff x="0" y="0"/>
          <a:chExt cx="0" cy="0"/>
        </a:xfrm>
      </p:grpSpPr>
      <p:sp>
        <p:nvSpPr>
          <p:cNvPr id="116" name="スライド番号"/>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タイトル">
    <p:bg>
      <p:bgPr>
        <a:solidFill>
          <a:srgbClr val="FFFFFF"/>
        </a:solidFill>
      </p:bgPr>
    </p:bg>
    <p:spTree>
      <p:nvGrpSpPr>
        <p:cNvPr id="1" name=""/>
        <p:cNvGrpSpPr/>
        <p:nvPr/>
      </p:nvGrpSpPr>
      <p:grpSpPr>
        <a:xfrm>
          <a:off x="0" y="0"/>
          <a:ext cx="0" cy="0"/>
          <a:chOff x="0" y="0"/>
          <a:chExt cx="0" cy="0"/>
        </a:xfrm>
      </p:grpSpPr>
      <p:sp>
        <p:nvSpPr>
          <p:cNvPr id="123" name="作者と日付"/>
          <p:cNvSpPr txBox="1"/>
          <p:nvPr>
            <p:ph type="body" sz="quarter" idx="21" hasCustomPrompt="1"/>
          </p:nvPr>
        </p:nvSpPr>
        <p:spPr>
          <a:xfrm>
            <a:off x="1201340" y="11859862"/>
            <a:ext cx="21971003" cy="636979"/>
          </a:xfrm>
          <a:prstGeom prst="rect">
            <a:avLst/>
          </a:prstGeom>
        </p:spPr>
        <p:txBody>
          <a:bodyPr lIns="45719" tIns="45719" rIns="45719" bIns="45719" anchor="t"/>
          <a:lstStyle>
            <a:lvl1pPr marL="0" indent="0">
              <a:spcBef>
                <a:spcPts val="0"/>
              </a:spcBef>
              <a:buSzTx/>
              <a:buNone/>
              <a:defRPr sz="3600">
                <a:solidFill>
                  <a:srgbClr val="000000"/>
                </a:solidFill>
                <a:latin typeface="ヒラギノ角ゴ ProN W6"/>
                <a:ea typeface="ヒラギノ角ゴ ProN W6"/>
                <a:cs typeface="ヒラギノ角ゴ ProN W6"/>
                <a:sym typeface="ヒラギノ角ゴ ProN W6"/>
              </a:defRPr>
            </a:lvl1pPr>
          </a:lstStyle>
          <a:p>
            <a:pPr/>
            <a:r>
              <a:t>作者と日付</a:t>
            </a:r>
          </a:p>
        </p:txBody>
      </p:sp>
      <p:sp>
        <p:nvSpPr>
          <p:cNvPr id="124" name="プレゼンテーションのタイトル"/>
          <p:cNvSpPr txBox="1"/>
          <p:nvPr>
            <p:ph type="title" hasCustomPrompt="1"/>
          </p:nvPr>
        </p:nvSpPr>
        <p:spPr>
          <a:xfrm>
            <a:off x="1206496" y="2574991"/>
            <a:ext cx="21971004" cy="4648201"/>
          </a:xfrm>
          <a:prstGeom prst="rect">
            <a:avLst/>
          </a:prstGeom>
        </p:spPr>
        <p:txBody>
          <a:bodyPr anchor="b"/>
          <a:lstStyle>
            <a:lvl1pPr defTabSz="2438338">
              <a:lnSpc>
                <a:spcPct val="80000"/>
              </a:lnSpc>
              <a:defRPr cap="none" spc="-232" sz="11600">
                <a:solidFill>
                  <a:srgbClr val="000000"/>
                </a:solidFill>
                <a:latin typeface="ヒラギノ角ゴ ProN W6"/>
                <a:ea typeface="ヒラギノ角ゴ ProN W6"/>
                <a:cs typeface="ヒラギノ角ゴ ProN W6"/>
                <a:sym typeface="ヒラギノ角ゴ ProN W6"/>
              </a:defRPr>
            </a:lvl1pPr>
          </a:lstStyle>
          <a:p>
            <a:pPr/>
            <a:r>
              <a:t>プレゼンテーションのタイトル</a:t>
            </a:r>
          </a:p>
        </p:txBody>
      </p:sp>
      <p:sp>
        <p:nvSpPr>
          <p:cNvPr id="125" name="本文レベル1…"/>
          <p:cNvSpPr txBox="1"/>
          <p:nvPr>
            <p:ph type="body" sz="quarter" idx="1" hasCustomPrompt="1"/>
          </p:nvPr>
        </p:nvSpPr>
        <p:spPr>
          <a:xfrm>
            <a:off x="1201342" y="7223190"/>
            <a:ext cx="21971001" cy="1905001"/>
          </a:xfrm>
          <a:prstGeom prst="rect">
            <a:avLst/>
          </a:prstGeom>
        </p:spPr>
        <p:txBody>
          <a:bodyPr anchor="t"/>
          <a:lstStyle>
            <a:lvl1pPr marL="0" indent="0">
              <a:spcBef>
                <a:spcPts val="0"/>
              </a:spcBef>
              <a:buSzTx/>
              <a:buNone/>
              <a:defRPr sz="5500">
                <a:solidFill>
                  <a:srgbClr val="000000"/>
                </a:solidFill>
                <a:latin typeface="ヒラギノ角ゴ ProN W6"/>
                <a:ea typeface="ヒラギノ角ゴ ProN W6"/>
                <a:cs typeface="ヒラギノ角ゴ ProN W6"/>
                <a:sym typeface="ヒラギノ角ゴ ProN W6"/>
              </a:defRPr>
            </a:lvl1pPr>
            <a:lvl2pPr marL="0" indent="457200">
              <a:spcBef>
                <a:spcPts val="0"/>
              </a:spcBef>
              <a:buSzTx/>
              <a:buNone/>
              <a:defRPr sz="5500">
                <a:solidFill>
                  <a:srgbClr val="000000"/>
                </a:solidFill>
                <a:latin typeface="ヒラギノ角ゴ ProN W6"/>
                <a:ea typeface="ヒラギノ角ゴ ProN W6"/>
                <a:cs typeface="ヒラギノ角ゴ ProN W6"/>
                <a:sym typeface="ヒラギノ角ゴ ProN W6"/>
              </a:defRPr>
            </a:lvl2pPr>
            <a:lvl3pPr marL="0" indent="914400">
              <a:spcBef>
                <a:spcPts val="0"/>
              </a:spcBef>
              <a:buSzTx/>
              <a:buNone/>
              <a:defRPr sz="5500">
                <a:solidFill>
                  <a:srgbClr val="000000"/>
                </a:solidFill>
                <a:latin typeface="ヒラギノ角ゴ ProN W6"/>
                <a:ea typeface="ヒラギノ角ゴ ProN W6"/>
                <a:cs typeface="ヒラギノ角ゴ ProN W6"/>
                <a:sym typeface="ヒラギノ角ゴ ProN W6"/>
              </a:defRPr>
            </a:lvl3pPr>
            <a:lvl4pPr marL="0" indent="1371600">
              <a:spcBef>
                <a:spcPts val="0"/>
              </a:spcBef>
              <a:buSzTx/>
              <a:buNone/>
              <a:defRPr sz="5500">
                <a:solidFill>
                  <a:srgbClr val="000000"/>
                </a:solidFill>
                <a:latin typeface="ヒラギノ角ゴ ProN W6"/>
                <a:ea typeface="ヒラギノ角ゴ ProN W6"/>
                <a:cs typeface="ヒラギノ角ゴ ProN W6"/>
                <a:sym typeface="ヒラギノ角ゴ ProN W6"/>
              </a:defRPr>
            </a:lvl4pPr>
            <a:lvl5pPr marL="0" indent="1828800">
              <a:spcBef>
                <a:spcPts val="0"/>
              </a:spcBef>
              <a:buSzTx/>
              <a:buNone/>
              <a:defRPr sz="5500">
                <a:solidFill>
                  <a:srgbClr val="000000"/>
                </a:solidFill>
                <a:latin typeface="ヒラギノ角ゴ ProN W6"/>
                <a:ea typeface="ヒラギノ角ゴ ProN W6"/>
                <a:cs typeface="ヒラギノ角ゴ ProN W6"/>
                <a:sym typeface="ヒラギノ角ゴ ProN W6"/>
              </a:defRPr>
            </a:lvl5pPr>
          </a:lstStyle>
          <a:p>
            <a:pPr/>
            <a:r>
              <a:t>プレゼンテーションのサブタイトル</a:t>
            </a:r>
          </a:p>
          <a:p>
            <a:pPr lvl="1"/>
            <a:r>
              <a:t/>
            </a:r>
          </a:p>
          <a:p>
            <a:pPr lvl="2"/>
            <a:r>
              <a:t/>
            </a:r>
          </a:p>
          <a:p>
            <a:pPr lvl="3"/>
            <a:r>
              <a:t/>
            </a:r>
          </a:p>
          <a:p>
            <a:pPr lvl="4"/>
            <a:r>
              <a:t/>
            </a:r>
          </a:p>
        </p:txBody>
      </p:sp>
      <p:sp>
        <p:nvSpPr>
          <p:cNvPr id="126" name="スライド番号"/>
          <p:cNvSpPr txBox="1"/>
          <p:nvPr>
            <p:ph type="sldNum" sz="quarter" idx="2"/>
          </p:nvPr>
        </p:nvSpPr>
        <p:spPr>
          <a:xfrm>
            <a:off x="11978411" y="13125399"/>
            <a:ext cx="414681" cy="330200"/>
          </a:xfrm>
          <a:prstGeom prst="rect">
            <a:avLst/>
          </a:prstGeom>
        </p:spPr>
        <p:txBody>
          <a:bodyPr anchor="b"/>
          <a:lstStyle>
            <a:lvl1pPr defTabSz="584200">
              <a:defRPr sz="1800">
                <a:solidFill>
                  <a:srgbClr val="000000"/>
                </a:solidFill>
                <a:latin typeface="ヒラギノ角ゴ ProN W3"/>
                <a:ea typeface="ヒラギノ角ゴ ProN W3"/>
                <a:cs typeface="ヒラギノ角ゴ ProN W3"/>
                <a:sym typeface="ヒラギノ角ゴ ProN W3"/>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画像（横長）">
    <p:spTree>
      <p:nvGrpSpPr>
        <p:cNvPr id="1" name=""/>
        <p:cNvGrpSpPr/>
        <p:nvPr/>
      </p:nvGrpSpPr>
      <p:grpSpPr>
        <a:xfrm>
          <a:off x="0" y="0"/>
          <a:ext cx="0" cy="0"/>
          <a:chOff x="0" y="0"/>
          <a:chExt cx="0" cy="0"/>
        </a:xfrm>
      </p:grpSpPr>
      <p:sp>
        <p:nvSpPr>
          <p:cNvPr id="23" name="ポルトガル、アルガルヴェの青緑色の海にある岩石層"/>
          <p:cNvSpPr/>
          <p:nvPr>
            <p:ph type="pic" idx="21"/>
          </p:nvPr>
        </p:nvSpPr>
        <p:spPr>
          <a:xfrm>
            <a:off x="927100" y="-1765300"/>
            <a:ext cx="22529800" cy="15019865"/>
          </a:xfrm>
          <a:prstGeom prst="rect">
            <a:avLst/>
          </a:prstGeom>
          <a:ln w="9525">
            <a:round/>
          </a:ln>
        </p:spPr>
        <p:txBody>
          <a:bodyPr lIns="91439" tIns="45719" rIns="91439" bIns="45719" anchor="t">
            <a:noAutofit/>
          </a:bodyPr>
          <a:lstStyle/>
          <a:p>
            <a:pPr/>
          </a:p>
        </p:txBody>
      </p:sp>
      <p:sp>
        <p:nvSpPr>
          <p:cNvPr id="24" name="タイトルテキスト"/>
          <p:cNvSpPr txBox="1"/>
          <p:nvPr>
            <p:ph type="title"/>
          </p:nvPr>
        </p:nvSpPr>
        <p:spPr>
          <a:xfrm>
            <a:off x="952500" y="9982200"/>
            <a:ext cx="22479000" cy="1574800"/>
          </a:xfrm>
          <a:prstGeom prst="rect">
            <a:avLst/>
          </a:prstGeom>
        </p:spPr>
        <p:txBody>
          <a:bodyPr anchor="b"/>
          <a:lstStyle/>
          <a:p>
            <a:pPr/>
            <a:r>
              <a:t>タイトルテキスト</a:t>
            </a:r>
          </a:p>
        </p:txBody>
      </p:sp>
      <p:sp>
        <p:nvSpPr>
          <p:cNvPr id="25" name="本文レベル1…"/>
          <p:cNvSpPr txBox="1"/>
          <p:nvPr>
            <p:ph type="body" sz="quarter" idx="1"/>
          </p:nvPr>
        </p:nvSpPr>
        <p:spPr>
          <a:xfrm>
            <a:off x="952500" y="11620500"/>
            <a:ext cx="22479000" cy="1181100"/>
          </a:xfrm>
          <a:prstGeom prst="rect">
            <a:avLst/>
          </a:prstGeom>
        </p:spPr>
        <p:txBody>
          <a:bodyPr anchor="t"/>
          <a:lstStyle>
            <a:lvl1pPr marL="0" indent="0">
              <a:lnSpc>
                <a:spcPct val="120000"/>
              </a:lnSpc>
              <a:spcBef>
                <a:spcPts val="0"/>
              </a:spcBef>
              <a:buSzTx/>
              <a:buNone/>
              <a:defRPr sz="3200"/>
            </a:lvl1pPr>
            <a:lvl2pPr marL="0" indent="0">
              <a:lnSpc>
                <a:spcPct val="120000"/>
              </a:lnSpc>
              <a:spcBef>
                <a:spcPts val="0"/>
              </a:spcBef>
              <a:buSzTx/>
              <a:buNone/>
              <a:defRPr sz="3200"/>
            </a:lvl2pPr>
            <a:lvl3pPr marL="0" indent="0">
              <a:lnSpc>
                <a:spcPct val="120000"/>
              </a:lnSpc>
              <a:spcBef>
                <a:spcPts val="0"/>
              </a:spcBef>
              <a:buSzTx/>
              <a:buNone/>
              <a:defRPr sz="3200"/>
            </a:lvl3pPr>
            <a:lvl4pPr marL="0" indent="0">
              <a:lnSpc>
                <a:spcPct val="120000"/>
              </a:lnSpc>
              <a:spcBef>
                <a:spcPts val="0"/>
              </a:spcBef>
              <a:buSzTx/>
              <a:buNone/>
              <a:defRPr sz="3200"/>
            </a:lvl4pPr>
            <a:lvl5pPr marL="0" indent="0">
              <a:lnSpc>
                <a:spcPct val="120000"/>
              </a:lnSpc>
              <a:spcBef>
                <a:spcPts val="0"/>
              </a:spcBef>
              <a:buSzTx/>
              <a:buNone/>
              <a:defRPr sz="3200"/>
            </a:lvl5pPr>
          </a:lstStyle>
          <a:p>
            <a:pPr/>
            <a:r>
              <a:t>本文レベル1</a:t>
            </a:r>
          </a:p>
          <a:p>
            <a:pPr lvl="1"/>
            <a:r>
              <a:t>本文レベル2</a:t>
            </a:r>
          </a:p>
          <a:p>
            <a:pPr lvl="2"/>
            <a:r>
              <a:t>本文レベル3</a:t>
            </a:r>
          </a:p>
          <a:p>
            <a:pPr lvl="3"/>
            <a:r>
              <a:t>本文レベル4</a:t>
            </a:r>
          </a:p>
          <a:p>
            <a:pPr lvl="4"/>
            <a:r>
              <a:t>本文レベル5</a:t>
            </a:r>
          </a:p>
        </p:txBody>
      </p:sp>
      <p:sp>
        <p:nvSpPr>
          <p:cNvPr id="26" name="スライド番号"/>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タイトル（中央）">
    <p:spTree>
      <p:nvGrpSpPr>
        <p:cNvPr id="1" name=""/>
        <p:cNvGrpSpPr/>
        <p:nvPr/>
      </p:nvGrpSpPr>
      <p:grpSpPr>
        <a:xfrm>
          <a:off x="0" y="0"/>
          <a:ext cx="0" cy="0"/>
          <a:chOff x="0" y="0"/>
          <a:chExt cx="0" cy="0"/>
        </a:xfrm>
      </p:grpSpPr>
      <p:sp>
        <p:nvSpPr>
          <p:cNvPr id="33" name="タイトルテキスト"/>
          <p:cNvSpPr txBox="1"/>
          <p:nvPr>
            <p:ph type="title"/>
          </p:nvPr>
        </p:nvSpPr>
        <p:spPr>
          <a:xfrm>
            <a:off x="952500" y="5435600"/>
            <a:ext cx="22479000" cy="2857500"/>
          </a:xfrm>
          <a:prstGeom prst="rect">
            <a:avLst/>
          </a:prstGeom>
        </p:spPr>
        <p:txBody>
          <a:bodyPr/>
          <a:lstStyle/>
          <a:p>
            <a:pPr/>
            <a:r>
              <a:t>タイトルテキスト</a:t>
            </a:r>
          </a:p>
        </p:txBody>
      </p:sp>
      <p:sp>
        <p:nvSpPr>
          <p:cNvPr id="34" name="スライド番号"/>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画像（縦長）">
    <p:spTree>
      <p:nvGrpSpPr>
        <p:cNvPr id="1" name=""/>
        <p:cNvGrpSpPr/>
        <p:nvPr/>
      </p:nvGrpSpPr>
      <p:grpSpPr>
        <a:xfrm>
          <a:off x="0" y="0"/>
          <a:ext cx="0" cy="0"/>
          <a:chOff x="0" y="0"/>
          <a:chExt cx="0" cy="0"/>
        </a:xfrm>
      </p:grpSpPr>
      <p:sp>
        <p:nvSpPr>
          <p:cNvPr id="41" name="海を見下ろす海岸地帯の岩石層が前景にある、夕暮れのポルトガルの灯台 "/>
          <p:cNvSpPr/>
          <p:nvPr>
            <p:ph type="pic" idx="21"/>
          </p:nvPr>
        </p:nvSpPr>
        <p:spPr>
          <a:xfrm>
            <a:off x="12623800" y="-1346200"/>
            <a:ext cx="10928468" cy="16319500"/>
          </a:xfrm>
          <a:prstGeom prst="rect">
            <a:avLst/>
          </a:prstGeom>
          <a:ln w="9525">
            <a:round/>
          </a:ln>
        </p:spPr>
        <p:txBody>
          <a:bodyPr lIns="91439" tIns="45719" rIns="91439" bIns="45719" anchor="t">
            <a:noAutofit/>
          </a:bodyPr>
          <a:lstStyle/>
          <a:p>
            <a:pPr/>
          </a:p>
        </p:txBody>
      </p:sp>
      <p:sp>
        <p:nvSpPr>
          <p:cNvPr id="42" name="タイトルテキスト"/>
          <p:cNvSpPr txBox="1"/>
          <p:nvPr>
            <p:ph type="title"/>
          </p:nvPr>
        </p:nvSpPr>
        <p:spPr>
          <a:xfrm>
            <a:off x="952500" y="3378200"/>
            <a:ext cx="10934700" cy="8534400"/>
          </a:xfrm>
          <a:prstGeom prst="rect">
            <a:avLst/>
          </a:prstGeom>
        </p:spPr>
        <p:txBody>
          <a:bodyPr anchor="t"/>
          <a:lstStyle/>
          <a:p>
            <a:pPr/>
            <a:r>
              <a:t>タイトルテキスト</a:t>
            </a:r>
          </a:p>
        </p:txBody>
      </p:sp>
      <p:sp>
        <p:nvSpPr>
          <p:cNvPr id="43" name="本文レベル1…"/>
          <p:cNvSpPr txBox="1"/>
          <p:nvPr>
            <p:ph type="body" sz="quarter" idx="1"/>
          </p:nvPr>
        </p:nvSpPr>
        <p:spPr>
          <a:xfrm>
            <a:off x="952500" y="1638300"/>
            <a:ext cx="10934700" cy="1181100"/>
          </a:xfrm>
          <a:prstGeom prst="rect">
            <a:avLst/>
          </a:prstGeom>
        </p:spPr>
        <p:txBody>
          <a:bodyPr anchor="t"/>
          <a:lstStyle>
            <a:lvl1pPr marL="0" indent="0">
              <a:lnSpc>
                <a:spcPct val="120000"/>
              </a:lnSpc>
              <a:spcBef>
                <a:spcPts val="0"/>
              </a:spcBef>
              <a:buSzTx/>
              <a:buNone/>
              <a:defRPr sz="3200"/>
            </a:lvl1pPr>
            <a:lvl2pPr marL="0" indent="0">
              <a:lnSpc>
                <a:spcPct val="120000"/>
              </a:lnSpc>
              <a:spcBef>
                <a:spcPts val="0"/>
              </a:spcBef>
              <a:buSzTx/>
              <a:buNone/>
              <a:defRPr sz="3200"/>
            </a:lvl2pPr>
            <a:lvl3pPr marL="0" indent="0">
              <a:lnSpc>
                <a:spcPct val="120000"/>
              </a:lnSpc>
              <a:spcBef>
                <a:spcPts val="0"/>
              </a:spcBef>
              <a:buSzTx/>
              <a:buNone/>
              <a:defRPr sz="3200"/>
            </a:lvl3pPr>
            <a:lvl4pPr marL="0" indent="0">
              <a:lnSpc>
                <a:spcPct val="120000"/>
              </a:lnSpc>
              <a:spcBef>
                <a:spcPts val="0"/>
              </a:spcBef>
              <a:buSzTx/>
              <a:buNone/>
              <a:defRPr sz="3200"/>
            </a:lvl4pPr>
            <a:lvl5pPr marL="0" indent="0">
              <a:lnSpc>
                <a:spcPct val="120000"/>
              </a:lnSpc>
              <a:spcBef>
                <a:spcPts val="0"/>
              </a:spcBef>
              <a:buSzTx/>
              <a:buNone/>
              <a:defRPr sz="3200"/>
            </a:lvl5pPr>
          </a:lstStyle>
          <a:p>
            <a:pPr/>
            <a:r>
              <a:t>本文レベル1</a:t>
            </a:r>
          </a:p>
          <a:p>
            <a:pPr lvl="1"/>
            <a:r>
              <a:t>本文レベル2</a:t>
            </a:r>
          </a:p>
          <a:p>
            <a:pPr lvl="2"/>
            <a:r>
              <a:t>本文レベル3</a:t>
            </a:r>
          </a:p>
          <a:p>
            <a:pPr lvl="3"/>
            <a:r>
              <a:t>本文レベル4</a:t>
            </a:r>
          </a:p>
          <a:p>
            <a:pPr lvl="4"/>
            <a:r>
              <a:t>本文レベル5</a:t>
            </a:r>
          </a:p>
        </p:txBody>
      </p:sp>
      <p:sp>
        <p:nvSpPr>
          <p:cNvPr id="44" name="スライド番号"/>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タイトル（上）">
    <p:spTree>
      <p:nvGrpSpPr>
        <p:cNvPr id="1" name=""/>
        <p:cNvGrpSpPr/>
        <p:nvPr/>
      </p:nvGrpSpPr>
      <p:grpSpPr>
        <a:xfrm>
          <a:off x="0" y="0"/>
          <a:ext cx="0" cy="0"/>
          <a:chOff x="0" y="0"/>
          <a:chExt cx="0" cy="0"/>
        </a:xfrm>
      </p:grpSpPr>
      <p:sp>
        <p:nvSpPr>
          <p:cNvPr id="51" name="線"/>
          <p:cNvSpPr/>
          <p:nvPr/>
        </p:nvSpPr>
        <p:spPr>
          <a:xfrm>
            <a:off x="952500" y="3619500"/>
            <a:ext cx="22494922" cy="0"/>
          </a:xfrm>
          <a:prstGeom prst="line">
            <a:avLst/>
          </a:prstGeom>
          <a:ln w="12700">
            <a:solidFill>
              <a:srgbClr val="444444">
                <a:alpha val="30000"/>
              </a:srgbClr>
            </a:solidFill>
            <a:miter lim="400000"/>
          </a:ln>
        </p:spPr>
        <p:txBody>
          <a:bodyPr lIns="50800" tIns="50800" rIns="50800" bIns="50800" anchor="ctr"/>
          <a:lstStyle/>
          <a:p>
            <a:pPr algn="l" defTabSz="457200">
              <a:defRPr sz="1200">
                <a:solidFill>
                  <a:srgbClr val="000000"/>
                </a:solidFill>
                <a:latin typeface="ヒラギノ角ゴ ProN W3"/>
                <a:ea typeface="ヒラギノ角ゴ ProN W3"/>
                <a:cs typeface="ヒラギノ角ゴ ProN W3"/>
                <a:sym typeface="ヒラギノ角ゴ ProN W3"/>
              </a:defRPr>
            </a:pPr>
          </a:p>
        </p:txBody>
      </p:sp>
      <p:sp>
        <p:nvSpPr>
          <p:cNvPr id="52" name="タイトルテキスト"/>
          <p:cNvSpPr txBox="1"/>
          <p:nvPr>
            <p:ph type="title"/>
          </p:nvPr>
        </p:nvSpPr>
        <p:spPr>
          <a:prstGeom prst="rect">
            <a:avLst/>
          </a:prstGeom>
        </p:spPr>
        <p:txBody>
          <a:bodyPr/>
          <a:lstStyle/>
          <a:p>
            <a:pPr/>
            <a:r>
              <a:t>タイトルテキスト</a:t>
            </a:r>
          </a:p>
        </p:txBody>
      </p:sp>
      <p:sp>
        <p:nvSpPr>
          <p:cNvPr id="53" name="スライド番号"/>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タイトル&amp;箇条書き">
    <p:spTree>
      <p:nvGrpSpPr>
        <p:cNvPr id="1" name=""/>
        <p:cNvGrpSpPr/>
        <p:nvPr/>
      </p:nvGrpSpPr>
      <p:grpSpPr>
        <a:xfrm>
          <a:off x="0" y="0"/>
          <a:ext cx="0" cy="0"/>
          <a:chOff x="0" y="0"/>
          <a:chExt cx="0" cy="0"/>
        </a:xfrm>
      </p:grpSpPr>
      <p:sp>
        <p:nvSpPr>
          <p:cNvPr id="60" name="線"/>
          <p:cNvSpPr/>
          <p:nvPr/>
        </p:nvSpPr>
        <p:spPr>
          <a:xfrm>
            <a:off x="952500" y="3619500"/>
            <a:ext cx="22479000" cy="0"/>
          </a:xfrm>
          <a:prstGeom prst="line">
            <a:avLst/>
          </a:prstGeom>
          <a:ln w="12700">
            <a:solidFill>
              <a:srgbClr val="444444">
                <a:alpha val="30000"/>
              </a:srgbClr>
            </a:solidFill>
            <a:miter lim="400000"/>
          </a:ln>
        </p:spPr>
        <p:txBody>
          <a:bodyPr lIns="50800" tIns="50800" rIns="50800" bIns="50800" anchor="ctr"/>
          <a:lstStyle/>
          <a:p>
            <a:pPr algn="l" defTabSz="457200">
              <a:defRPr sz="1200">
                <a:solidFill>
                  <a:srgbClr val="000000"/>
                </a:solidFill>
                <a:latin typeface="ヒラギノ角ゴ ProN W3"/>
                <a:ea typeface="ヒラギノ角ゴ ProN W3"/>
                <a:cs typeface="ヒラギノ角ゴ ProN W3"/>
                <a:sym typeface="ヒラギノ角ゴ ProN W3"/>
              </a:defRPr>
            </a:pPr>
          </a:p>
        </p:txBody>
      </p:sp>
      <p:sp>
        <p:nvSpPr>
          <p:cNvPr id="61" name="タイトルテキスト"/>
          <p:cNvSpPr txBox="1"/>
          <p:nvPr>
            <p:ph type="title"/>
          </p:nvPr>
        </p:nvSpPr>
        <p:spPr>
          <a:prstGeom prst="rect">
            <a:avLst/>
          </a:prstGeom>
        </p:spPr>
        <p:txBody>
          <a:bodyPr/>
          <a:lstStyle/>
          <a:p>
            <a:pPr/>
            <a:r>
              <a:t>タイトルテキスト</a:t>
            </a:r>
          </a:p>
        </p:txBody>
      </p:sp>
      <p:sp>
        <p:nvSpPr>
          <p:cNvPr id="62" name="本文レベル1…"/>
          <p:cNvSpPr txBox="1"/>
          <p:nvPr>
            <p:ph type="body" idx="1"/>
          </p:nvPr>
        </p:nvSpPr>
        <p:spPr>
          <a:xfrm>
            <a:off x="952500" y="4267200"/>
            <a:ext cx="22479000" cy="8051800"/>
          </a:xfrm>
          <a:prstGeom prst="rect">
            <a:avLst/>
          </a:prstGeom>
        </p:spPr>
        <p:txBody>
          <a:bodyPr/>
          <a:lstStyle>
            <a:lvl1pPr>
              <a:buBlip>
                <a:blip r:embed="rId2"/>
              </a:buBlip>
            </a:lvl1pPr>
            <a:lvl2pPr>
              <a:buBlip>
                <a:blip r:embed="rId2"/>
              </a:buBlip>
            </a:lvl2pPr>
            <a:lvl3pPr>
              <a:buBlip>
                <a:blip r:embed="rId2"/>
              </a:buBlip>
            </a:lvl3pPr>
            <a:lvl4pPr>
              <a:buBlip>
                <a:blip r:embed="rId2"/>
              </a:buBlip>
            </a:lvl4pPr>
            <a:lvl5pPr>
              <a:buBlip>
                <a:blip r:embed="rId2"/>
              </a:buBlip>
            </a:lvl5pPr>
          </a:lstStyle>
          <a:p>
            <a:pPr/>
            <a:r>
              <a:t>本文レベル1</a:t>
            </a:r>
          </a:p>
          <a:p>
            <a:pPr lvl="1"/>
            <a:r>
              <a:t>本文レベル2</a:t>
            </a:r>
          </a:p>
          <a:p>
            <a:pPr lvl="2"/>
            <a:r>
              <a:t>本文レベル3</a:t>
            </a:r>
          </a:p>
          <a:p>
            <a:pPr lvl="3"/>
            <a:r>
              <a:t>本文レベル4</a:t>
            </a:r>
          </a:p>
          <a:p>
            <a:pPr lvl="4"/>
            <a:r>
              <a:t>本文レベル5</a:t>
            </a:r>
          </a:p>
        </p:txBody>
      </p:sp>
      <p:sp>
        <p:nvSpPr>
          <p:cNvPr id="63" name="スライド番号"/>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タイトル、箇条書き、画像">
    <p:spTree>
      <p:nvGrpSpPr>
        <p:cNvPr id="1" name=""/>
        <p:cNvGrpSpPr/>
        <p:nvPr/>
      </p:nvGrpSpPr>
      <p:grpSpPr>
        <a:xfrm>
          <a:off x="0" y="0"/>
          <a:ext cx="0" cy="0"/>
          <a:chOff x="0" y="0"/>
          <a:chExt cx="0" cy="0"/>
        </a:xfrm>
      </p:grpSpPr>
      <p:sp>
        <p:nvSpPr>
          <p:cNvPr id="70" name="線"/>
          <p:cNvSpPr/>
          <p:nvPr/>
        </p:nvSpPr>
        <p:spPr>
          <a:xfrm>
            <a:off x="952500" y="3619500"/>
            <a:ext cx="22479000" cy="0"/>
          </a:xfrm>
          <a:prstGeom prst="line">
            <a:avLst/>
          </a:prstGeom>
          <a:ln w="12700">
            <a:solidFill>
              <a:srgbClr val="444444">
                <a:alpha val="30000"/>
              </a:srgbClr>
            </a:solidFill>
            <a:miter lim="400000"/>
          </a:ln>
        </p:spPr>
        <p:txBody>
          <a:bodyPr lIns="50800" tIns="50800" rIns="50800" bIns="50800" anchor="ctr"/>
          <a:lstStyle/>
          <a:p>
            <a:pPr algn="l" defTabSz="457200">
              <a:defRPr sz="1200">
                <a:solidFill>
                  <a:srgbClr val="000000"/>
                </a:solidFill>
                <a:latin typeface="ヒラギノ角ゴ ProN W3"/>
                <a:ea typeface="ヒラギノ角ゴ ProN W3"/>
                <a:cs typeface="ヒラギノ角ゴ ProN W3"/>
                <a:sym typeface="ヒラギノ角ゴ ProN W3"/>
              </a:defRPr>
            </a:pPr>
          </a:p>
        </p:txBody>
      </p:sp>
      <p:sp>
        <p:nvSpPr>
          <p:cNvPr id="71" name="ポルトガル、アルガルヴェの青緑色の海にある岩石層"/>
          <p:cNvSpPr/>
          <p:nvPr>
            <p:ph type="pic" sz="half" idx="21"/>
          </p:nvPr>
        </p:nvSpPr>
        <p:spPr>
          <a:xfrm>
            <a:off x="381000" y="4229100"/>
            <a:ext cx="11684000" cy="7789334"/>
          </a:xfrm>
          <a:prstGeom prst="rect">
            <a:avLst/>
          </a:prstGeom>
          <a:ln w="9525">
            <a:round/>
          </a:ln>
        </p:spPr>
        <p:txBody>
          <a:bodyPr lIns="91439" tIns="45719" rIns="91439" bIns="45719" anchor="t">
            <a:noAutofit/>
          </a:bodyPr>
          <a:lstStyle/>
          <a:p>
            <a:pPr/>
          </a:p>
        </p:txBody>
      </p:sp>
      <p:sp>
        <p:nvSpPr>
          <p:cNvPr id="72" name="タイトルテキスト"/>
          <p:cNvSpPr txBox="1"/>
          <p:nvPr>
            <p:ph type="title"/>
          </p:nvPr>
        </p:nvSpPr>
        <p:spPr>
          <a:prstGeom prst="rect">
            <a:avLst/>
          </a:prstGeom>
        </p:spPr>
        <p:txBody>
          <a:bodyPr/>
          <a:lstStyle/>
          <a:p>
            <a:pPr/>
            <a:r>
              <a:t>タイトルテキスト</a:t>
            </a:r>
          </a:p>
        </p:txBody>
      </p:sp>
      <p:sp>
        <p:nvSpPr>
          <p:cNvPr id="73" name="本文レベル1…"/>
          <p:cNvSpPr txBox="1"/>
          <p:nvPr>
            <p:ph type="body" sz="half" idx="1"/>
          </p:nvPr>
        </p:nvSpPr>
        <p:spPr>
          <a:xfrm>
            <a:off x="12687300" y="4114800"/>
            <a:ext cx="10744200" cy="7950200"/>
          </a:xfrm>
          <a:prstGeom prst="rect">
            <a:avLst/>
          </a:prstGeom>
        </p:spPr>
        <p:txBody>
          <a:bodyPr/>
          <a:lstStyle>
            <a:lvl1pPr marL="495300" indent="-495300">
              <a:spcBef>
                <a:spcPts val="4500"/>
              </a:spcBef>
              <a:buSzPct val="30000"/>
              <a:buBlip>
                <a:blip r:embed="rId2"/>
              </a:buBlip>
              <a:defRPr sz="4200"/>
            </a:lvl1pPr>
            <a:lvl2pPr marL="990600" indent="-495300">
              <a:spcBef>
                <a:spcPts val="4500"/>
              </a:spcBef>
              <a:buSzPct val="30000"/>
              <a:buBlip>
                <a:blip r:embed="rId2"/>
              </a:buBlip>
              <a:defRPr sz="4200"/>
            </a:lvl2pPr>
            <a:lvl3pPr marL="1485900" indent="-495300">
              <a:spcBef>
                <a:spcPts val="4500"/>
              </a:spcBef>
              <a:buSzPct val="30000"/>
              <a:buBlip>
                <a:blip r:embed="rId2"/>
              </a:buBlip>
              <a:defRPr sz="4200"/>
            </a:lvl3pPr>
            <a:lvl4pPr marL="1981200" indent="-495300">
              <a:spcBef>
                <a:spcPts val="4500"/>
              </a:spcBef>
              <a:buSzPct val="30000"/>
              <a:buBlip>
                <a:blip r:embed="rId2"/>
              </a:buBlip>
              <a:defRPr sz="4200"/>
            </a:lvl4pPr>
            <a:lvl5pPr marL="2476500" indent="-495300">
              <a:spcBef>
                <a:spcPts val="4500"/>
              </a:spcBef>
              <a:buSzPct val="30000"/>
              <a:buBlip>
                <a:blip r:embed="rId2"/>
              </a:buBlip>
              <a:defRPr sz="4200"/>
            </a:lvl5pPr>
          </a:lstStyle>
          <a:p>
            <a:pPr/>
            <a:r>
              <a:t>本文レベル1</a:t>
            </a:r>
          </a:p>
          <a:p>
            <a:pPr lvl="1"/>
            <a:r>
              <a:t>本文レベル2</a:t>
            </a:r>
          </a:p>
          <a:p>
            <a:pPr lvl="2"/>
            <a:r>
              <a:t>本文レベル3</a:t>
            </a:r>
          </a:p>
          <a:p>
            <a:pPr lvl="3"/>
            <a:r>
              <a:t>本文レベル4</a:t>
            </a:r>
          </a:p>
          <a:p>
            <a:pPr lvl="4"/>
            <a:r>
              <a:t>本文レベル5</a:t>
            </a:r>
          </a:p>
        </p:txBody>
      </p:sp>
      <p:sp>
        <p:nvSpPr>
          <p:cNvPr id="74" name="スライド番号"/>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箇条書き">
    <p:spTree>
      <p:nvGrpSpPr>
        <p:cNvPr id="1" name=""/>
        <p:cNvGrpSpPr/>
        <p:nvPr/>
      </p:nvGrpSpPr>
      <p:grpSpPr>
        <a:xfrm>
          <a:off x="0" y="0"/>
          <a:ext cx="0" cy="0"/>
          <a:chOff x="0" y="0"/>
          <a:chExt cx="0" cy="0"/>
        </a:xfrm>
      </p:grpSpPr>
      <p:sp>
        <p:nvSpPr>
          <p:cNvPr id="81" name="本文レベル1…"/>
          <p:cNvSpPr txBox="1"/>
          <p:nvPr>
            <p:ph type="body" idx="1"/>
          </p:nvPr>
        </p:nvSpPr>
        <p:spPr>
          <a:prstGeom prst="rect">
            <a:avLst/>
          </a:prstGeom>
        </p:spPr>
        <p:txBody>
          <a:bodyPr/>
          <a:lstStyle>
            <a:lvl1pPr>
              <a:buBlip>
                <a:blip r:embed="rId2"/>
              </a:buBlip>
            </a:lvl1pPr>
            <a:lvl2pPr>
              <a:buBlip>
                <a:blip r:embed="rId2"/>
              </a:buBlip>
            </a:lvl2pPr>
            <a:lvl3pPr>
              <a:buBlip>
                <a:blip r:embed="rId2"/>
              </a:buBlip>
            </a:lvl3pPr>
            <a:lvl4pPr>
              <a:buBlip>
                <a:blip r:embed="rId2"/>
              </a:buBlip>
            </a:lvl4pPr>
            <a:lvl5pPr>
              <a:buBlip>
                <a:blip r:embed="rId2"/>
              </a:buBlip>
            </a:lvl5pPr>
          </a:lstStyle>
          <a:p>
            <a:pPr/>
            <a:r>
              <a:t>本文レベル1</a:t>
            </a:r>
          </a:p>
          <a:p>
            <a:pPr lvl="1"/>
            <a:r>
              <a:t>本文レベル2</a:t>
            </a:r>
          </a:p>
          <a:p>
            <a:pPr lvl="2"/>
            <a:r>
              <a:t>本文レベル3</a:t>
            </a:r>
          </a:p>
          <a:p>
            <a:pPr lvl="3"/>
            <a:r>
              <a:t>本文レベル4</a:t>
            </a:r>
          </a:p>
          <a:p>
            <a:pPr lvl="4"/>
            <a:r>
              <a:t>本文レベル5</a:t>
            </a:r>
          </a:p>
        </p:txBody>
      </p:sp>
      <p:sp>
        <p:nvSpPr>
          <p:cNvPr id="82" name="スライド番号"/>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画像（3点）">
    <p:spTree>
      <p:nvGrpSpPr>
        <p:cNvPr id="1" name=""/>
        <p:cNvGrpSpPr/>
        <p:nvPr/>
      </p:nvGrpSpPr>
      <p:grpSpPr>
        <a:xfrm>
          <a:off x="0" y="0"/>
          <a:ext cx="0" cy="0"/>
          <a:chOff x="0" y="0"/>
          <a:chExt cx="0" cy="0"/>
        </a:xfrm>
      </p:grpSpPr>
      <p:sp>
        <p:nvSpPr>
          <p:cNvPr id="89" name="夕暮れどきのポルトガル、フェラグド村の向かいの水辺にある緑と黄色のボート夕暮れどきのポルトガル南部アルガルヴェの村に近い海上にいる漁船。"/>
          <p:cNvSpPr/>
          <p:nvPr>
            <p:ph type="pic" sz="half" idx="21"/>
          </p:nvPr>
        </p:nvSpPr>
        <p:spPr>
          <a:xfrm>
            <a:off x="13208000" y="520700"/>
            <a:ext cx="10909968" cy="7277100"/>
          </a:xfrm>
          <a:prstGeom prst="rect">
            <a:avLst/>
          </a:prstGeom>
          <a:ln w="9525">
            <a:round/>
          </a:ln>
        </p:spPr>
        <p:txBody>
          <a:bodyPr lIns="91439" tIns="45719" rIns="91439" bIns="45719" anchor="t">
            <a:noAutofit/>
          </a:bodyPr>
          <a:lstStyle/>
          <a:p>
            <a:pPr/>
          </a:p>
        </p:txBody>
      </p:sp>
      <p:sp>
        <p:nvSpPr>
          <p:cNvPr id="90" name="ポルトガル、アルガルヴェの青緑色の海にある岩石層"/>
          <p:cNvSpPr/>
          <p:nvPr>
            <p:ph type="pic" sz="half" idx="22"/>
          </p:nvPr>
        </p:nvSpPr>
        <p:spPr>
          <a:xfrm>
            <a:off x="13208000" y="6146800"/>
            <a:ext cx="10160000" cy="6773334"/>
          </a:xfrm>
          <a:prstGeom prst="rect">
            <a:avLst/>
          </a:prstGeom>
          <a:ln w="9525">
            <a:round/>
          </a:ln>
        </p:spPr>
        <p:txBody>
          <a:bodyPr lIns="91439" tIns="45719" rIns="91439" bIns="45719" anchor="t">
            <a:noAutofit/>
          </a:bodyPr>
          <a:lstStyle/>
          <a:p>
            <a:pPr/>
          </a:p>
        </p:txBody>
      </p:sp>
      <p:sp>
        <p:nvSpPr>
          <p:cNvPr id="91" name="海を見下ろす海岸地帯の岩石層が前景にある、夕暮れのポルトガルの灯台 "/>
          <p:cNvSpPr/>
          <p:nvPr>
            <p:ph type="pic" idx="23"/>
          </p:nvPr>
        </p:nvSpPr>
        <p:spPr>
          <a:xfrm>
            <a:off x="742138" y="-1391145"/>
            <a:ext cx="11855474" cy="17703801"/>
          </a:xfrm>
          <a:prstGeom prst="rect">
            <a:avLst/>
          </a:prstGeom>
          <a:ln w="9525">
            <a:round/>
          </a:ln>
        </p:spPr>
        <p:txBody>
          <a:bodyPr lIns="91439" tIns="45719" rIns="91439" bIns="45719" anchor="t">
            <a:noAutofit/>
          </a:bodyPr>
          <a:lstStyle/>
          <a:p>
            <a:pPr/>
          </a:p>
        </p:txBody>
      </p:sp>
      <p:sp>
        <p:nvSpPr>
          <p:cNvPr id="92" name="スライド番号"/>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image" Target="../media/image1.jpeg"/><Relationship Id="rId3" Type="http://schemas.openxmlformats.org/officeDocument/2006/relationships/image" Target="../media/image1.png"/><Relationship Id="rId4" Type="http://schemas.openxmlformats.org/officeDocument/2006/relationships/slideLayout" Target="../slideLayouts/slideLayout1.xml"/><Relationship Id="rId5" Type="http://schemas.openxmlformats.org/officeDocument/2006/relationships/slideLayout" Target="../slideLayouts/slideLayout2.xml"/><Relationship Id="rId6" Type="http://schemas.openxmlformats.org/officeDocument/2006/relationships/slideLayout" Target="../slideLayouts/slideLayout3.xml"/><Relationship Id="rId7" Type="http://schemas.openxmlformats.org/officeDocument/2006/relationships/slideLayout" Target="../slideLayouts/slideLayout4.xml"/><Relationship Id="rId8" Type="http://schemas.openxmlformats.org/officeDocument/2006/relationships/slideLayout" Target="../slideLayouts/slideLayout5.xml"/><Relationship Id="rId9" Type="http://schemas.openxmlformats.org/officeDocument/2006/relationships/slideLayout" Target="../slideLayouts/slideLayout6.xml"/><Relationship Id="rId10" Type="http://schemas.openxmlformats.org/officeDocument/2006/relationships/slideLayout" Target="../slideLayouts/slideLayout7.xml"/><Relationship Id="rId11" Type="http://schemas.openxmlformats.org/officeDocument/2006/relationships/slideLayout" Target="../slideLayouts/slideLayout8.xml"/><Relationship Id="rId12" Type="http://schemas.openxmlformats.org/officeDocument/2006/relationships/slideLayout" Target="../slideLayouts/slideLayout9.xml"/><Relationship Id="rId13" Type="http://schemas.openxmlformats.org/officeDocument/2006/relationships/slideLayout" Target="../slideLayouts/slideLayout10.xml"/><Relationship Id="rId14" Type="http://schemas.openxmlformats.org/officeDocument/2006/relationships/slideLayout" Target="../slideLayouts/slideLayout11.xml"/><Relationship Id="rId15" Type="http://schemas.openxmlformats.org/officeDocument/2006/relationships/slideLayout" Target="../slideLayouts/slideLayout12.xml"/><Relationship Id="rId16"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blipFill rotWithShape="1">
          <a:blip r:embed="rId2"/>
          <a:srcRect l="0" t="0" r="0" b="0"/>
          <a:tile tx="0" ty="0" sx="100000" sy="100000" flip="none" algn="tl"/>
        </a:blipFill>
      </p:bgPr>
    </p:bg>
    <p:spTree>
      <p:nvGrpSpPr>
        <p:cNvPr id="1" name=""/>
        <p:cNvGrpSpPr/>
        <p:nvPr/>
      </p:nvGrpSpPr>
      <p:grpSpPr>
        <a:xfrm>
          <a:off x="0" y="0"/>
          <a:ext cx="0" cy="0"/>
          <a:chOff x="0" y="0"/>
          <a:chExt cx="0" cy="0"/>
        </a:xfrm>
      </p:grpSpPr>
      <p:sp>
        <p:nvSpPr>
          <p:cNvPr id="2" name="線"/>
          <p:cNvSpPr/>
          <p:nvPr/>
        </p:nvSpPr>
        <p:spPr>
          <a:xfrm>
            <a:off x="952500" y="13004800"/>
            <a:ext cx="22479000" cy="0"/>
          </a:xfrm>
          <a:prstGeom prst="line">
            <a:avLst/>
          </a:prstGeom>
          <a:ln w="76200">
            <a:solidFill>
              <a:srgbClr val="444444">
                <a:alpha val="30000"/>
              </a:srgbClr>
            </a:solidFill>
            <a:miter lim="400000"/>
          </a:ln>
        </p:spPr>
        <p:txBody>
          <a:bodyPr lIns="50800" tIns="50800" rIns="50800" bIns="50800" anchor="ctr"/>
          <a:lstStyle/>
          <a:p>
            <a:pPr algn="l" defTabSz="457200">
              <a:defRPr sz="1200">
                <a:solidFill>
                  <a:srgbClr val="000000"/>
                </a:solidFill>
                <a:latin typeface="ヒラギノ角ゴ ProN W3"/>
                <a:ea typeface="ヒラギノ角ゴ ProN W3"/>
                <a:cs typeface="ヒラギノ角ゴ ProN W3"/>
                <a:sym typeface="ヒラギノ角ゴ ProN W3"/>
              </a:defRPr>
            </a:pPr>
          </a:p>
        </p:txBody>
      </p:sp>
      <p:sp>
        <p:nvSpPr>
          <p:cNvPr id="3" name="線"/>
          <p:cNvSpPr/>
          <p:nvPr/>
        </p:nvSpPr>
        <p:spPr>
          <a:xfrm>
            <a:off x="952500" y="711200"/>
            <a:ext cx="22479000" cy="0"/>
          </a:xfrm>
          <a:prstGeom prst="line">
            <a:avLst/>
          </a:prstGeom>
          <a:ln w="12700">
            <a:solidFill>
              <a:srgbClr val="444444">
                <a:alpha val="30000"/>
              </a:srgbClr>
            </a:solidFill>
            <a:miter lim="400000"/>
          </a:ln>
        </p:spPr>
        <p:txBody>
          <a:bodyPr lIns="50800" tIns="50800" rIns="50800" bIns="50800" anchor="ctr"/>
          <a:lstStyle/>
          <a:p>
            <a:pPr algn="l" defTabSz="457200">
              <a:defRPr sz="1200">
                <a:solidFill>
                  <a:srgbClr val="000000"/>
                </a:solidFill>
                <a:latin typeface="ヒラギノ角ゴ ProN W3"/>
                <a:ea typeface="ヒラギノ角ゴ ProN W3"/>
                <a:cs typeface="ヒラギノ角ゴ ProN W3"/>
                <a:sym typeface="ヒラギノ角ゴ ProN W3"/>
              </a:defRPr>
            </a:pPr>
          </a:p>
        </p:txBody>
      </p:sp>
      <p:sp>
        <p:nvSpPr>
          <p:cNvPr id="4" name="本文レベル1…"/>
          <p:cNvSpPr txBox="1"/>
          <p:nvPr>
            <p:ph type="body" idx="1"/>
          </p:nvPr>
        </p:nvSpPr>
        <p:spPr>
          <a:xfrm>
            <a:off x="952500" y="1384300"/>
            <a:ext cx="22479000" cy="109474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normAutofit fontScale="100000" lnSpcReduction="0"/>
          </a:bodyPr>
          <a:lstStyle>
            <a:lvl1pPr>
              <a:buBlip>
                <a:blip r:embed="rId3"/>
              </a:buBlip>
            </a:lvl1pPr>
            <a:lvl2pPr>
              <a:buBlip>
                <a:blip r:embed="rId3"/>
              </a:buBlip>
            </a:lvl2pPr>
            <a:lvl3pPr>
              <a:buBlip>
                <a:blip r:embed="rId3"/>
              </a:buBlip>
            </a:lvl3pPr>
            <a:lvl4pPr>
              <a:buBlip>
                <a:blip r:embed="rId3"/>
              </a:buBlip>
            </a:lvl4pPr>
            <a:lvl5pPr>
              <a:buBlip>
                <a:blip r:embed="rId3"/>
              </a:buBlip>
            </a:lvl5pPr>
          </a:lstStyle>
          <a:p>
            <a:pPr/>
            <a:r>
              <a:t>本文レベル1</a:t>
            </a:r>
          </a:p>
          <a:p>
            <a:pPr lvl="1"/>
            <a:r>
              <a:t>本文レベル2</a:t>
            </a:r>
          </a:p>
          <a:p>
            <a:pPr lvl="2"/>
            <a:r>
              <a:t>本文レベル3</a:t>
            </a:r>
          </a:p>
          <a:p>
            <a:pPr lvl="3"/>
            <a:r>
              <a:t>本文レベル4</a:t>
            </a:r>
          </a:p>
          <a:p>
            <a:pPr lvl="4"/>
            <a:r>
              <a:t>本文レベル5</a:t>
            </a:r>
          </a:p>
        </p:txBody>
      </p:sp>
      <p:sp>
        <p:nvSpPr>
          <p:cNvPr id="5" name="タイトルテキスト"/>
          <p:cNvSpPr txBox="1"/>
          <p:nvPr>
            <p:ph type="title"/>
          </p:nvPr>
        </p:nvSpPr>
        <p:spPr>
          <a:xfrm>
            <a:off x="952500" y="838200"/>
            <a:ext cx="22479000" cy="26797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normAutofit fontScale="100000" lnSpcReduction="0"/>
          </a:bodyPr>
          <a:lstStyle/>
          <a:p>
            <a:pPr/>
            <a:r>
              <a:t>タイトルテキスト</a:t>
            </a:r>
          </a:p>
        </p:txBody>
      </p:sp>
      <p:sp>
        <p:nvSpPr>
          <p:cNvPr id="6" name="スライド番号"/>
          <p:cNvSpPr txBox="1"/>
          <p:nvPr>
            <p:ph type="sldNum" sz="quarter" idx="2"/>
          </p:nvPr>
        </p:nvSpPr>
        <p:spPr>
          <a:xfrm>
            <a:off x="22923500" y="12319000"/>
            <a:ext cx="419100" cy="457200"/>
          </a:xfrm>
          <a:prstGeom prst="rect">
            <a:avLst/>
          </a:prstGeom>
          <a:ln w="12700">
            <a:miter lim="400000"/>
          </a:ln>
        </p:spPr>
        <p:txBody>
          <a:bodyPr wrap="none" lIns="50800" tIns="50800" rIns="50800" bIns="50800">
            <a:spAutoFit/>
          </a:bodyPr>
          <a:lstStyle>
            <a:lvl1pPr>
              <a:defRPr sz="2400"/>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4"/>
    <p:sldLayoutId id="214748365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 id="2147483660" r:id="rId15"/>
    <p:sldLayoutId id="2147483661" r:id="rId16"/>
  </p:sldLayoutIdLst>
  <p:transition xmlns:p14="http://schemas.microsoft.com/office/powerpoint/2010/main" spd="med" advClick="1"/>
  <p:txStyles>
    <p:titleStyle>
      <a:lvl1pPr marL="0" marR="0" indent="0" algn="l" defTabSz="825500" rtl="0" latinLnBrk="0">
        <a:lnSpc>
          <a:spcPct val="90000"/>
        </a:lnSpc>
        <a:spcBef>
          <a:spcPts val="0"/>
        </a:spcBef>
        <a:spcAft>
          <a:spcPts val="0"/>
        </a:spcAft>
        <a:buClrTx/>
        <a:buSzTx/>
        <a:buFontTx/>
        <a:buNone/>
        <a:tabLst/>
        <a:defRPr b="0" baseline="0" cap="all" i="0" spc="0" strike="noStrike" sz="9000" u="none">
          <a:solidFill>
            <a:srgbClr val="606060"/>
          </a:solidFill>
          <a:uFillTx/>
          <a:latin typeface="+mj-lt"/>
          <a:ea typeface="+mj-ea"/>
          <a:cs typeface="+mj-cs"/>
          <a:sym typeface="Gill Sans Light"/>
        </a:defRPr>
      </a:lvl1pPr>
      <a:lvl2pPr marL="0" marR="0" indent="0" algn="l" defTabSz="825500" rtl="0" latinLnBrk="0">
        <a:lnSpc>
          <a:spcPct val="90000"/>
        </a:lnSpc>
        <a:spcBef>
          <a:spcPts val="0"/>
        </a:spcBef>
        <a:spcAft>
          <a:spcPts val="0"/>
        </a:spcAft>
        <a:buClrTx/>
        <a:buSzTx/>
        <a:buFontTx/>
        <a:buNone/>
        <a:tabLst/>
        <a:defRPr b="0" baseline="0" cap="all" i="0" spc="0" strike="noStrike" sz="9000" u="none">
          <a:solidFill>
            <a:srgbClr val="606060"/>
          </a:solidFill>
          <a:uFillTx/>
          <a:latin typeface="+mj-lt"/>
          <a:ea typeface="+mj-ea"/>
          <a:cs typeface="+mj-cs"/>
          <a:sym typeface="Gill Sans Light"/>
        </a:defRPr>
      </a:lvl2pPr>
      <a:lvl3pPr marL="0" marR="0" indent="0" algn="l" defTabSz="825500" rtl="0" latinLnBrk="0">
        <a:lnSpc>
          <a:spcPct val="90000"/>
        </a:lnSpc>
        <a:spcBef>
          <a:spcPts val="0"/>
        </a:spcBef>
        <a:spcAft>
          <a:spcPts val="0"/>
        </a:spcAft>
        <a:buClrTx/>
        <a:buSzTx/>
        <a:buFontTx/>
        <a:buNone/>
        <a:tabLst/>
        <a:defRPr b="0" baseline="0" cap="all" i="0" spc="0" strike="noStrike" sz="9000" u="none">
          <a:solidFill>
            <a:srgbClr val="606060"/>
          </a:solidFill>
          <a:uFillTx/>
          <a:latin typeface="+mj-lt"/>
          <a:ea typeface="+mj-ea"/>
          <a:cs typeface="+mj-cs"/>
          <a:sym typeface="Gill Sans Light"/>
        </a:defRPr>
      </a:lvl3pPr>
      <a:lvl4pPr marL="0" marR="0" indent="0" algn="l" defTabSz="825500" rtl="0" latinLnBrk="0">
        <a:lnSpc>
          <a:spcPct val="90000"/>
        </a:lnSpc>
        <a:spcBef>
          <a:spcPts val="0"/>
        </a:spcBef>
        <a:spcAft>
          <a:spcPts val="0"/>
        </a:spcAft>
        <a:buClrTx/>
        <a:buSzTx/>
        <a:buFontTx/>
        <a:buNone/>
        <a:tabLst/>
        <a:defRPr b="0" baseline="0" cap="all" i="0" spc="0" strike="noStrike" sz="9000" u="none">
          <a:solidFill>
            <a:srgbClr val="606060"/>
          </a:solidFill>
          <a:uFillTx/>
          <a:latin typeface="+mj-lt"/>
          <a:ea typeface="+mj-ea"/>
          <a:cs typeface="+mj-cs"/>
          <a:sym typeface="Gill Sans Light"/>
        </a:defRPr>
      </a:lvl4pPr>
      <a:lvl5pPr marL="0" marR="0" indent="0" algn="l" defTabSz="825500" rtl="0" latinLnBrk="0">
        <a:lnSpc>
          <a:spcPct val="90000"/>
        </a:lnSpc>
        <a:spcBef>
          <a:spcPts val="0"/>
        </a:spcBef>
        <a:spcAft>
          <a:spcPts val="0"/>
        </a:spcAft>
        <a:buClrTx/>
        <a:buSzTx/>
        <a:buFontTx/>
        <a:buNone/>
        <a:tabLst/>
        <a:defRPr b="0" baseline="0" cap="all" i="0" spc="0" strike="noStrike" sz="9000" u="none">
          <a:solidFill>
            <a:srgbClr val="606060"/>
          </a:solidFill>
          <a:uFillTx/>
          <a:latin typeface="+mj-lt"/>
          <a:ea typeface="+mj-ea"/>
          <a:cs typeface="+mj-cs"/>
          <a:sym typeface="Gill Sans Light"/>
        </a:defRPr>
      </a:lvl5pPr>
      <a:lvl6pPr marL="0" marR="0" indent="0" algn="l" defTabSz="825500" rtl="0" latinLnBrk="0">
        <a:lnSpc>
          <a:spcPct val="90000"/>
        </a:lnSpc>
        <a:spcBef>
          <a:spcPts val="0"/>
        </a:spcBef>
        <a:spcAft>
          <a:spcPts val="0"/>
        </a:spcAft>
        <a:buClrTx/>
        <a:buSzTx/>
        <a:buFontTx/>
        <a:buNone/>
        <a:tabLst/>
        <a:defRPr b="0" baseline="0" cap="all" i="0" spc="0" strike="noStrike" sz="9000" u="none">
          <a:solidFill>
            <a:srgbClr val="606060"/>
          </a:solidFill>
          <a:uFillTx/>
          <a:latin typeface="+mj-lt"/>
          <a:ea typeface="+mj-ea"/>
          <a:cs typeface="+mj-cs"/>
          <a:sym typeface="Gill Sans Light"/>
        </a:defRPr>
      </a:lvl6pPr>
      <a:lvl7pPr marL="0" marR="0" indent="0" algn="l" defTabSz="825500" rtl="0" latinLnBrk="0">
        <a:lnSpc>
          <a:spcPct val="90000"/>
        </a:lnSpc>
        <a:spcBef>
          <a:spcPts val="0"/>
        </a:spcBef>
        <a:spcAft>
          <a:spcPts val="0"/>
        </a:spcAft>
        <a:buClrTx/>
        <a:buSzTx/>
        <a:buFontTx/>
        <a:buNone/>
        <a:tabLst/>
        <a:defRPr b="0" baseline="0" cap="all" i="0" spc="0" strike="noStrike" sz="9000" u="none">
          <a:solidFill>
            <a:srgbClr val="606060"/>
          </a:solidFill>
          <a:uFillTx/>
          <a:latin typeface="+mj-lt"/>
          <a:ea typeface="+mj-ea"/>
          <a:cs typeface="+mj-cs"/>
          <a:sym typeface="Gill Sans Light"/>
        </a:defRPr>
      </a:lvl7pPr>
      <a:lvl8pPr marL="0" marR="0" indent="0" algn="l" defTabSz="825500" rtl="0" latinLnBrk="0">
        <a:lnSpc>
          <a:spcPct val="90000"/>
        </a:lnSpc>
        <a:spcBef>
          <a:spcPts val="0"/>
        </a:spcBef>
        <a:spcAft>
          <a:spcPts val="0"/>
        </a:spcAft>
        <a:buClrTx/>
        <a:buSzTx/>
        <a:buFontTx/>
        <a:buNone/>
        <a:tabLst/>
        <a:defRPr b="0" baseline="0" cap="all" i="0" spc="0" strike="noStrike" sz="9000" u="none">
          <a:solidFill>
            <a:srgbClr val="606060"/>
          </a:solidFill>
          <a:uFillTx/>
          <a:latin typeface="+mj-lt"/>
          <a:ea typeface="+mj-ea"/>
          <a:cs typeface="+mj-cs"/>
          <a:sym typeface="Gill Sans Light"/>
        </a:defRPr>
      </a:lvl8pPr>
      <a:lvl9pPr marL="0" marR="0" indent="0" algn="l" defTabSz="825500" rtl="0" latinLnBrk="0">
        <a:lnSpc>
          <a:spcPct val="90000"/>
        </a:lnSpc>
        <a:spcBef>
          <a:spcPts val="0"/>
        </a:spcBef>
        <a:spcAft>
          <a:spcPts val="0"/>
        </a:spcAft>
        <a:buClrTx/>
        <a:buSzTx/>
        <a:buFontTx/>
        <a:buNone/>
        <a:tabLst/>
        <a:defRPr b="0" baseline="0" cap="all" i="0" spc="0" strike="noStrike" sz="9000" u="none">
          <a:solidFill>
            <a:srgbClr val="606060"/>
          </a:solidFill>
          <a:uFillTx/>
          <a:latin typeface="+mj-lt"/>
          <a:ea typeface="+mj-ea"/>
          <a:cs typeface="+mj-cs"/>
          <a:sym typeface="Gill Sans Light"/>
        </a:defRPr>
      </a:lvl9pPr>
    </p:titleStyle>
    <p:bodyStyle>
      <a:lvl1pPr marL="571500" marR="0" indent="-571500" algn="l" defTabSz="825500" rtl="0" latinLnBrk="0">
        <a:lnSpc>
          <a:spcPct val="100000"/>
        </a:lnSpc>
        <a:spcBef>
          <a:spcPts val="5900"/>
        </a:spcBef>
        <a:spcAft>
          <a:spcPts val="0"/>
        </a:spcAft>
        <a:buClrTx/>
        <a:buSzPct val="30000"/>
        <a:buFontTx/>
        <a:buBlip>
          <a:blip r:embed="rId3"/>
        </a:buBlip>
        <a:tabLst/>
        <a:defRPr b="0" baseline="0" cap="none" i="0" spc="0" strike="noStrike" sz="4600" u="none">
          <a:solidFill>
            <a:srgbClr val="606060"/>
          </a:solidFill>
          <a:uFillTx/>
          <a:latin typeface="+mn-lt"/>
          <a:ea typeface="+mn-ea"/>
          <a:cs typeface="+mn-cs"/>
          <a:sym typeface="Gill Sans"/>
        </a:defRPr>
      </a:lvl1pPr>
      <a:lvl2pPr marL="1143000" marR="0" indent="-571500" algn="l" defTabSz="825500" rtl="0" latinLnBrk="0">
        <a:lnSpc>
          <a:spcPct val="100000"/>
        </a:lnSpc>
        <a:spcBef>
          <a:spcPts val="5900"/>
        </a:spcBef>
        <a:spcAft>
          <a:spcPts val="0"/>
        </a:spcAft>
        <a:buClrTx/>
        <a:buSzPct val="30000"/>
        <a:buFontTx/>
        <a:buBlip>
          <a:blip r:embed="rId3"/>
        </a:buBlip>
        <a:tabLst/>
        <a:defRPr b="0" baseline="0" cap="none" i="0" spc="0" strike="noStrike" sz="4600" u="none">
          <a:solidFill>
            <a:srgbClr val="606060"/>
          </a:solidFill>
          <a:uFillTx/>
          <a:latin typeface="+mn-lt"/>
          <a:ea typeface="+mn-ea"/>
          <a:cs typeface="+mn-cs"/>
          <a:sym typeface="Gill Sans"/>
        </a:defRPr>
      </a:lvl2pPr>
      <a:lvl3pPr marL="1714500" marR="0" indent="-571500" algn="l" defTabSz="825500" rtl="0" latinLnBrk="0">
        <a:lnSpc>
          <a:spcPct val="100000"/>
        </a:lnSpc>
        <a:spcBef>
          <a:spcPts val="5900"/>
        </a:spcBef>
        <a:spcAft>
          <a:spcPts val="0"/>
        </a:spcAft>
        <a:buClrTx/>
        <a:buSzPct val="30000"/>
        <a:buFontTx/>
        <a:buBlip>
          <a:blip r:embed="rId3"/>
        </a:buBlip>
        <a:tabLst/>
        <a:defRPr b="0" baseline="0" cap="none" i="0" spc="0" strike="noStrike" sz="4600" u="none">
          <a:solidFill>
            <a:srgbClr val="606060"/>
          </a:solidFill>
          <a:uFillTx/>
          <a:latin typeface="+mn-lt"/>
          <a:ea typeface="+mn-ea"/>
          <a:cs typeface="+mn-cs"/>
          <a:sym typeface="Gill Sans"/>
        </a:defRPr>
      </a:lvl3pPr>
      <a:lvl4pPr marL="2286000" marR="0" indent="-571500" algn="l" defTabSz="825500" rtl="0" latinLnBrk="0">
        <a:lnSpc>
          <a:spcPct val="100000"/>
        </a:lnSpc>
        <a:spcBef>
          <a:spcPts val="5900"/>
        </a:spcBef>
        <a:spcAft>
          <a:spcPts val="0"/>
        </a:spcAft>
        <a:buClrTx/>
        <a:buSzPct val="30000"/>
        <a:buFontTx/>
        <a:buBlip>
          <a:blip r:embed="rId3"/>
        </a:buBlip>
        <a:tabLst/>
        <a:defRPr b="0" baseline="0" cap="none" i="0" spc="0" strike="noStrike" sz="4600" u="none">
          <a:solidFill>
            <a:srgbClr val="606060"/>
          </a:solidFill>
          <a:uFillTx/>
          <a:latin typeface="+mn-lt"/>
          <a:ea typeface="+mn-ea"/>
          <a:cs typeface="+mn-cs"/>
          <a:sym typeface="Gill Sans"/>
        </a:defRPr>
      </a:lvl4pPr>
      <a:lvl5pPr marL="2857500" marR="0" indent="-571500" algn="l" defTabSz="825500" rtl="0" latinLnBrk="0">
        <a:lnSpc>
          <a:spcPct val="100000"/>
        </a:lnSpc>
        <a:spcBef>
          <a:spcPts val="5900"/>
        </a:spcBef>
        <a:spcAft>
          <a:spcPts val="0"/>
        </a:spcAft>
        <a:buClrTx/>
        <a:buSzPct val="30000"/>
        <a:buFontTx/>
        <a:buBlip>
          <a:blip r:embed="rId3"/>
        </a:buBlip>
        <a:tabLst/>
        <a:defRPr b="0" baseline="0" cap="none" i="0" spc="0" strike="noStrike" sz="4600" u="none">
          <a:solidFill>
            <a:srgbClr val="606060"/>
          </a:solidFill>
          <a:uFillTx/>
          <a:latin typeface="+mn-lt"/>
          <a:ea typeface="+mn-ea"/>
          <a:cs typeface="+mn-cs"/>
          <a:sym typeface="Gill Sans"/>
        </a:defRPr>
      </a:lvl5pPr>
      <a:lvl6pPr marL="3429000" marR="0" indent="-571500" algn="l" defTabSz="825500" rtl="0" latinLnBrk="0">
        <a:lnSpc>
          <a:spcPct val="100000"/>
        </a:lnSpc>
        <a:spcBef>
          <a:spcPts val="5900"/>
        </a:spcBef>
        <a:spcAft>
          <a:spcPts val="0"/>
        </a:spcAft>
        <a:buClrTx/>
        <a:buSzPct val="30000"/>
        <a:buFontTx/>
        <a:buBlip>
          <a:blip r:embed="rId3"/>
        </a:buBlip>
        <a:tabLst/>
        <a:defRPr b="0" baseline="0" cap="none" i="0" spc="0" strike="noStrike" sz="4600" u="none">
          <a:solidFill>
            <a:srgbClr val="606060"/>
          </a:solidFill>
          <a:uFillTx/>
          <a:latin typeface="+mn-lt"/>
          <a:ea typeface="+mn-ea"/>
          <a:cs typeface="+mn-cs"/>
          <a:sym typeface="Gill Sans"/>
        </a:defRPr>
      </a:lvl6pPr>
      <a:lvl7pPr marL="4000500" marR="0" indent="-571500" algn="l" defTabSz="825500" rtl="0" latinLnBrk="0">
        <a:lnSpc>
          <a:spcPct val="100000"/>
        </a:lnSpc>
        <a:spcBef>
          <a:spcPts val="5900"/>
        </a:spcBef>
        <a:spcAft>
          <a:spcPts val="0"/>
        </a:spcAft>
        <a:buClrTx/>
        <a:buSzPct val="30000"/>
        <a:buFontTx/>
        <a:buBlip>
          <a:blip r:embed="rId3"/>
        </a:buBlip>
        <a:tabLst/>
        <a:defRPr b="0" baseline="0" cap="none" i="0" spc="0" strike="noStrike" sz="4600" u="none">
          <a:solidFill>
            <a:srgbClr val="606060"/>
          </a:solidFill>
          <a:uFillTx/>
          <a:latin typeface="+mn-lt"/>
          <a:ea typeface="+mn-ea"/>
          <a:cs typeface="+mn-cs"/>
          <a:sym typeface="Gill Sans"/>
        </a:defRPr>
      </a:lvl7pPr>
      <a:lvl8pPr marL="4572000" marR="0" indent="-571500" algn="l" defTabSz="825500" rtl="0" latinLnBrk="0">
        <a:lnSpc>
          <a:spcPct val="100000"/>
        </a:lnSpc>
        <a:spcBef>
          <a:spcPts val="5900"/>
        </a:spcBef>
        <a:spcAft>
          <a:spcPts val="0"/>
        </a:spcAft>
        <a:buClrTx/>
        <a:buSzPct val="30000"/>
        <a:buFontTx/>
        <a:buBlip>
          <a:blip r:embed="rId3"/>
        </a:buBlip>
        <a:tabLst/>
        <a:defRPr b="0" baseline="0" cap="none" i="0" spc="0" strike="noStrike" sz="4600" u="none">
          <a:solidFill>
            <a:srgbClr val="606060"/>
          </a:solidFill>
          <a:uFillTx/>
          <a:latin typeface="+mn-lt"/>
          <a:ea typeface="+mn-ea"/>
          <a:cs typeface="+mn-cs"/>
          <a:sym typeface="Gill Sans"/>
        </a:defRPr>
      </a:lvl8pPr>
      <a:lvl9pPr marL="5143500" marR="0" indent="-571500" algn="l" defTabSz="825500" rtl="0" latinLnBrk="0">
        <a:lnSpc>
          <a:spcPct val="100000"/>
        </a:lnSpc>
        <a:spcBef>
          <a:spcPts val="5900"/>
        </a:spcBef>
        <a:spcAft>
          <a:spcPts val="0"/>
        </a:spcAft>
        <a:buClrTx/>
        <a:buSzPct val="30000"/>
        <a:buFontTx/>
        <a:buBlip>
          <a:blip r:embed="rId3"/>
        </a:buBlip>
        <a:tabLst/>
        <a:defRPr b="0" baseline="0" cap="none" i="0" spc="0" strike="noStrike" sz="4600" u="none">
          <a:solidFill>
            <a:srgbClr val="606060"/>
          </a:solidFill>
          <a:uFillTx/>
          <a:latin typeface="+mn-lt"/>
          <a:ea typeface="+mn-ea"/>
          <a:cs typeface="+mn-cs"/>
          <a:sym typeface="Gill Sans"/>
        </a:defRPr>
      </a:lvl9pPr>
    </p:bodyStyle>
    <p:otherStyle>
      <a:lvl1pPr marL="0" marR="0" indent="0" algn="ctr" defTabSz="825500" latinLnBrk="0">
        <a:lnSpc>
          <a:spcPct val="100000"/>
        </a:lnSpc>
        <a:spcBef>
          <a:spcPts val="0"/>
        </a:spcBef>
        <a:spcAft>
          <a:spcPts val="0"/>
        </a:spcAft>
        <a:buClrTx/>
        <a:buSzTx/>
        <a:buFontTx/>
        <a:buNone/>
        <a:tabLst/>
        <a:defRPr b="0" baseline="0" cap="none" i="0" spc="0" strike="noStrike" sz="2400" u="none">
          <a:solidFill>
            <a:schemeClr val="tx1"/>
          </a:solidFill>
          <a:uFillTx/>
          <a:latin typeface="+mn-lt"/>
          <a:ea typeface="+mn-ea"/>
          <a:cs typeface="+mn-cs"/>
          <a:sym typeface="Gill Sans"/>
        </a:defRPr>
      </a:lvl1pPr>
      <a:lvl2pPr marL="0" marR="0" indent="228600" algn="ctr" defTabSz="825500" latinLnBrk="0">
        <a:lnSpc>
          <a:spcPct val="100000"/>
        </a:lnSpc>
        <a:spcBef>
          <a:spcPts val="0"/>
        </a:spcBef>
        <a:spcAft>
          <a:spcPts val="0"/>
        </a:spcAft>
        <a:buClrTx/>
        <a:buSzTx/>
        <a:buFontTx/>
        <a:buNone/>
        <a:tabLst/>
        <a:defRPr b="0" baseline="0" cap="none" i="0" spc="0" strike="noStrike" sz="2400" u="none">
          <a:solidFill>
            <a:schemeClr val="tx1"/>
          </a:solidFill>
          <a:uFillTx/>
          <a:latin typeface="+mn-lt"/>
          <a:ea typeface="+mn-ea"/>
          <a:cs typeface="+mn-cs"/>
          <a:sym typeface="Gill Sans"/>
        </a:defRPr>
      </a:lvl2pPr>
      <a:lvl3pPr marL="0" marR="0" indent="457200" algn="ctr" defTabSz="825500" latinLnBrk="0">
        <a:lnSpc>
          <a:spcPct val="100000"/>
        </a:lnSpc>
        <a:spcBef>
          <a:spcPts val="0"/>
        </a:spcBef>
        <a:spcAft>
          <a:spcPts val="0"/>
        </a:spcAft>
        <a:buClrTx/>
        <a:buSzTx/>
        <a:buFontTx/>
        <a:buNone/>
        <a:tabLst/>
        <a:defRPr b="0" baseline="0" cap="none" i="0" spc="0" strike="noStrike" sz="2400" u="none">
          <a:solidFill>
            <a:schemeClr val="tx1"/>
          </a:solidFill>
          <a:uFillTx/>
          <a:latin typeface="+mn-lt"/>
          <a:ea typeface="+mn-ea"/>
          <a:cs typeface="+mn-cs"/>
          <a:sym typeface="Gill Sans"/>
        </a:defRPr>
      </a:lvl3pPr>
      <a:lvl4pPr marL="0" marR="0" indent="685800" algn="ctr" defTabSz="825500" latinLnBrk="0">
        <a:lnSpc>
          <a:spcPct val="100000"/>
        </a:lnSpc>
        <a:spcBef>
          <a:spcPts val="0"/>
        </a:spcBef>
        <a:spcAft>
          <a:spcPts val="0"/>
        </a:spcAft>
        <a:buClrTx/>
        <a:buSzTx/>
        <a:buFontTx/>
        <a:buNone/>
        <a:tabLst/>
        <a:defRPr b="0" baseline="0" cap="none" i="0" spc="0" strike="noStrike" sz="2400" u="none">
          <a:solidFill>
            <a:schemeClr val="tx1"/>
          </a:solidFill>
          <a:uFillTx/>
          <a:latin typeface="+mn-lt"/>
          <a:ea typeface="+mn-ea"/>
          <a:cs typeface="+mn-cs"/>
          <a:sym typeface="Gill Sans"/>
        </a:defRPr>
      </a:lvl4pPr>
      <a:lvl5pPr marL="0" marR="0" indent="914400" algn="ctr" defTabSz="825500" latinLnBrk="0">
        <a:lnSpc>
          <a:spcPct val="100000"/>
        </a:lnSpc>
        <a:spcBef>
          <a:spcPts val="0"/>
        </a:spcBef>
        <a:spcAft>
          <a:spcPts val="0"/>
        </a:spcAft>
        <a:buClrTx/>
        <a:buSzTx/>
        <a:buFontTx/>
        <a:buNone/>
        <a:tabLst/>
        <a:defRPr b="0" baseline="0" cap="none" i="0" spc="0" strike="noStrike" sz="2400" u="none">
          <a:solidFill>
            <a:schemeClr val="tx1"/>
          </a:solidFill>
          <a:uFillTx/>
          <a:latin typeface="+mn-lt"/>
          <a:ea typeface="+mn-ea"/>
          <a:cs typeface="+mn-cs"/>
          <a:sym typeface="Gill Sans"/>
        </a:defRPr>
      </a:lvl5pPr>
      <a:lvl6pPr marL="0" marR="0" indent="1143000" algn="ctr" defTabSz="825500" latinLnBrk="0">
        <a:lnSpc>
          <a:spcPct val="100000"/>
        </a:lnSpc>
        <a:spcBef>
          <a:spcPts val="0"/>
        </a:spcBef>
        <a:spcAft>
          <a:spcPts val="0"/>
        </a:spcAft>
        <a:buClrTx/>
        <a:buSzTx/>
        <a:buFontTx/>
        <a:buNone/>
        <a:tabLst/>
        <a:defRPr b="0" baseline="0" cap="none" i="0" spc="0" strike="noStrike" sz="2400" u="none">
          <a:solidFill>
            <a:schemeClr val="tx1"/>
          </a:solidFill>
          <a:uFillTx/>
          <a:latin typeface="+mn-lt"/>
          <a:ea typeface="+mn-ea"/>
          <a:cs typeface="+mn-cs"/>
          <a:sym typeface="Gill Sans"/>
        </a:defRPr>
      </a:lvl6pPr>
      <a:lvl7pPr marL="0" marR="0" indent="1371600" algn="ctr" defTabSz="825500" latinLnBrk="0">
        <a:lnSpc>
          <a:spcPct val="100000"/>
        </a:lnSpc>
        <a:spcBef>
          <a:spcPts val="0"/>
        </a:spcBef>
        <a:spcAft>
          <a:spcPts val="0"/>
        </a:spcAft>
        <a:buClrTx/>
        <a:buSzTx/>
        <a:buFontTx/>
        <a:buNone/>
        <a:tabLst/>
        <a:defRPr b="0" baseline="0" cap="none" i="0" spc="0" strike="noStrike" sz="2400" u="none">
          <a:solidFill>
            <a:schemeClr val="tx1"/>
          </a:solidFill>
          <a:uFillTx/>
          <a:latin typeface="+mn-lt"/>
          <a:ea typeface="+mn-ea"/>
          <a:cs typeface="+mn-cs"/>
          <a:sym typeface="Gill Sans"/>
        </a:defRPr>
      </a:lvl7pPr>
      <a:lvl8pPr marL="0" marR="0" indent="1600200" algn="ctr" defTabSz="825500" latinLnBrk="0">
        <a:lnSpc>
          <a:spcPct val="100000"/>
        </a:lnSpc>
        <a:spcBef>
          <a:spcPts val="0"/>
        </a:spcBef>
        <a:spcAft>
          <a:spcPts val="0"/>
        </a:spcAft>
        <a:buClrTx/>
        <a:buSzTx/>
        <a:buFontTx/>
        <a:buNone/>
        <a:tabLst/>
        <a:defRPr b="0" baseline="0" cap="none" i="0" spc="0" strike="noStrike" sz="2400" u="none">
          <a:solidFill>
            <a:schemeClr val="tx1"/>
          </a:solidFill>
          <a:uFillTx/>
          <a:latin typeface="+mn-lt"/>
          <a:ea typeface="+mn-ea"/>
          <a:cs typeface="+mn-cs"/>
          <a:sym typeface="Gill Sans"/>
        </a:defRPr>
      </a:lvl8pPr>
      <a:lvl9pPr marL="0" marR="0" indent="1828800" algn="ctr" defTabSz="825500" latinLnBrk="0">
        <a:lnSpc>
          <a:spcPct val="100000"/>
        </a:lnSpc>
        <a:spcBef>
          <a:spcPts val="0"/>
        </a:spcBef>
        <a:spcAft>
          <a:spcPts val="0"/>
        </a:spcAft>
        <a:buClrTx/>
        <a:buSzTx/>
        <a:buFontTx/>
        <a:buNone/>
        <a:tabLst/>
        <a:defRPr b="0" baseline="0" cap="none" i="0" spc="0" strike="noStrike" sz="2400" u="none">
          <a:solidFill>
            <a:schemeClr val="tx1"/>
          </a:solidFill>
          <a:uFillTx/>
          <a:latin typeface="+mn-lt"/>
          <a:ea typeface="+mn-ea"/>
          <a:cs typeface="+mn-cs"/>
          <a:sym typeface="Gill Sans"/>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2.jpeg"/><Relationship Id="rId3" Type="http://schemas.openxmlformats.org/officeDocument/2006/relationships/image" Target="../media/image3.jpeg"/></Relationships>

</file>

<file path=ppt/slides/_rels/slide10.xml.rels><?xml version="1.0" encoding="UTF-8"?>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0.jpeg"/></Relationships>

</file>

<file path=ppt/slides/_rels/slide11.xml.rels><?xml version="1.0" encoding="UTF-8"?>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1.jpeg"/><Relationship Id="rId3" Type="http://schemas.openxmlformats.org/officeDocument/2006/relationships/image" Target="../media/image7.png"/><Relationship Id="rId4" Type="http://schemas.openxmlformats.org/officeDocument/2006/relationships/image" Target="../media/image8.png"/></Relationships>

</file>

<file path=ppt/slides/_rels/slide12.xml.rels><?xml version="1.0" encoding="UTF-8"?>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2.jpeg"/></Relationships>

</file>

<file path=ppt/slides/_rels/slide13.xml.rels><?xml version="1.0" encoding="UTF-8"?>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3.jpeg"/></Relationships>

</file>

<file path=ppt/slides/_rels/slide14.xml.rels><?xml version="1.0" encoding="UTF-8"?>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4.jpeg"/></Relationships>

</file>

<file path=ppt/slides/_rels/slide15.xml.rels><?xml version="1.0" encoding="UTF-8"?>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5.jpeg"/></Relationships>

</file>

<file path=ppt/slides/_rels/slide16.xml.rels><?xml version="1.0" encoding="UTF-8"?>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6.jpeg"/></Relationships>

</file>

<file path=ppt/slides/_rels/slide17.xml.rels><?xml version="1.0" encoding="UTF-8"?>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7.jpeg"/></Relationships>

</file>

<file path=ppt/slides/_rels/slide18.xml.rels><?xml version="1.0" encoding="UTF-8"?>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8.jpeg"/></Relationships>

</file>

<file path=ppt/slides/_rels/slide19.xml.rels><?xml version="1.0" encoding="UTF-8"?>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9.jpeg"/></Relationships>

</file>

<file path=ppt/slides/_rels/slide2.xml.rels><?xml version="1.0" encoding="UTF-8"?>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4.jpeg"/><Relationship Id="rId3" Type="http://schemas.openxmlformats.org/officeDocument/2006/relationships/image" Target="../media/image2.jpeg"/></Relationships>

</file>

<file path=ppt/slides/_rels/slide20.xml.rels><?xml version="1.0" encoding="UTF-8"?>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20.jpeg"/></Relationships>

</file>

<file path=ppt/slides/_rels/slide21.xml.rels><?xml version="1.0" encoding="UTF-8"?>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21.jpeg"/></Relationships>

</file>

<file path=ppt/slides/_rels/slide22.xml.rels><?xml version="1.0" encoding="UTF-8"?>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20.jpeg"/><Relationship Id="rId3" Type="http://schemas.openxmlformats.org/officeDocument/2006/relationships/image" Target="../media/image22.jpeg"/></Relationships>

</file>

<file path=ppt/slides/_rels/slide23.xml.rels><?xml version="1.0" encoding="UTF-8"?>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23.jpeg"/></Relationships>

</file>

<file path=ppt/slides/_rels/slide24.xml.rels><?xml version="1.0" encoding="UTF-8"?>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24.jpeg"/></Relationships>

</file>

<file path=ppt/slides/_rels/slide25.xml.rels><?xml version="1.0" encoding="UTF-8"?>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25.jpeg"/></Relationships>

</file>

<file path=ppt/slides/_rels/slide26.xml.rels><?xml version="1.0" encoding="UTF-8"?>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26.jpeg"/></Relationships>

</file>

<file path=ppt/slides/_rels/slide27.xml.rels><?xml version="1.0" encoding="UTF-8"?>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9.png"/><Relationship Id="rId3" Type="http://schemas.openxmlformats.org/officeDocument/2006/relationships/image" Target="../media/image2.jpeg"/></Relationships>

</file>

<file path=ppt/slides/_rels/slide28.xml.rels><?xml version="1.0" encoding="UTF-8"?>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27.jpeg"/></Relationships>

</file>

<file path=ppt/slides/_rels/slide29.xml.rels><?xml version="1.0" encoding="UTF-8"?>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5.jpeg"/><Relationship Id="rId3" Type="http://schemas.openxmlformats.org/officeDocument/2006/relationships/image" Target="../media/image1.tif"/></Relationships>

</file>

<file path=ppt/slides/_rels/slide4.xml.rels><?xml version="1.0" encoding="UTF-8"?>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4.png"/><Relationship Id="rId3" Type="http://schemas.openxmlformats.org/officeDocument/2006/relationships/image" Target="../media/image5.png"/></Relationships>

</file>

<file path=ppt/slides/_rels/slide5.xml.rels><?xml version="1.0" encoding="UTF-8"?>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6.jpeg"/></Relationships>

</file>

<file path=ppt/slides/_rels/slide6.xml.rels><?xml version="1.0" encoding="UTF-8"?>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6.png"/></Relationships>

</file>

<file path=ppt/slides/_rels/slide7.xml.rels><?xml version="1.0" encoding="UTF-8"?>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7.jpeg"/></Relationships>

</file>

<file path=ppt/slides/_rels/slide8.xml.rels><?xml version="1.0" encoding="UTF-8"?>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8.jpeg"/></Relationships>

</file>

<file path=ppt/slides/_rels/slide9.xml.rels><?xml version="1.0" encoding="UTF-8"?>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35" name="IMG_4680.jpeg" descr="IMG_4680.jpeg"/>
          <p:cNvPicPr>
            <a:picLocks noChangeAspect="1"/>
          </p:cNvPicPr>
          <p:nvPr/>
        </p:nvPicPr>
        <p:blipFill>
          <a:blip r:embed="rId2">
            <a:extLst/>
          </a:blip>
          <a:srcRect l="20881" t="2531" r="27174" b="10147"/>
          <a:stretch>
            <a:fillRect/>
          </a:stretch>
        </p:blipFill>
        <p:spPr>
          <a:xfrm>
            <a:off x="-3165616" y="10617773"/>
            <a:ext cx="2833753" cy="3368693"/>
          </a:xfrm>
          <a:custGeom>
            <a:avLst/>
            <a:gdLst/>
            <a:ahLst/>
            <a:cxnLst>
              <a:cxn ang="0">
                <a:pos x="wd2" y="hd2"/>
              </a:cxn>
              <a:cxn ang="5400000">
                <a:pos x="wd2" y="hd2"/>
              </a:cxn>
              <a:cxn ang="10800000">
                <a:pos x="wd2" y="hd2"/>
              </a:cxn>
              <a:cxn ang="16200000">
                <a:pos x="wd2" y="hd2"/>
              </a:cxn>
            </a:cxnLst>
            <a:rect l="0" t="0" r="r" b="b"/>
            <a:pathLst>
              <a:path w="21522" h="21589" fill="norm" stroke="1" extrusionOk="0">
                <a:moveTo>
                  <a:pt x="10088" y="0"/>
                </a:moveTo>
                <a:cubicBezTo>
                  <a:pt x="10021" y="0"/>
                  <a:pt x="9817" y="161"/>
                  <a:pt x="9732" y="280"/>
                </a:cubicBezTo>
                <a:cubicBezTo>
                  <a:pt x="9692" y="337"/>
                  <a:pt x="9594" y="468"/>
                  <a:pt x="9515" y="570"/>
                </a:cubicBezTo>
                <a:cubicBezTo>
                  <a:pt x="9334" y="804"/>
                  <a:pt x="9251" y="976"/>
                  <a:pt x="9277" y="1066"/>
                </a:cubicBezTo>
                <a:cubicBezTo>
                  <a:pt x="9289" y="1105"/>
                  <a:pt x="9281" y="1143"/>
                  <a:pt x="9259" y="1155"/>
                </a:cubicBezTo>
                <a:cubicBezTo>
                  <a:pt x="9233" y="1168"/>
                  <a:pt x="9227" y="1251"/>
                  <a:pt x="9241" y="1419"/>
                </a:cubicBezTo>
                <a:cubicBezTo>
                  <a:pt x="9262" y="1675"/>
                  <a:pt x="9351" y="2206"/>
                  <a:pt x="9380" y="2246"/>
                </a:cubicBezTo>
                <a:cubicBezTo>
                  <a:pt x="9389" y="2259"/>
                  <a:pt x="9374" y="2285"/>
                  <a:pt x="9347" y="2304"/>
                </a:cubicBezTo>
                <a:cubicBezTo>
                  <a:pt x="9319" y="2324"/>
                  <a:pt x="9298" y="2332"/>
                  <a:pt x="9298" y="2322"/>
                </a:cubicBezTo>
                <a:cubicBezTo>
                  <a:pt x="9298" y="2312"/>
                  <a:pt x="9269" y="2328"/>
                  <a:pt x="9235" y="2355"/>
                </a:cubicBezTo>
                <a:cubicBezTo>
                  <a:pt x="9201" y="2383"/>
                  <a:pt x="9104" y="2451"/>
                  <a:pt x="9018" y="2510"/>
                </a:cubicBezTo>
                <a:cubicBezTo>
                  <a:pt x="8836" y="2636"/>
                  <a:pt x="8572" y="2936"/>
                  <a:pt x="8509" y="3090"/>
                </a:cubicBezTo>
                <a:cubicBezTo>
                  <a:pt x="8472" y="3181"/>
                  <a:pt x="8441" y="3203"/>
                  <a:pt x="8316" y="3238"/>
                </a:cubicBezTo>
                <a:cubicBezTo>
                  <a:pt x="7902" y="3352"/>
                  <a:pt x="7772" y="3426"/>
                  <a:pt x="7487" y="3703"/>
                </a:cubicBezTo>
                <a:cubicBezTo>
                  <a:pt x="7302" y="3883"/>
                  <a:pt x="7222" y="4005"/>
                  <a:pt x="7104" y="4286"/>
                </a:cubicBezTo>
                <a:cubicBezTo>
                  <a:pt x="6944" y="4667"/>
                  <a:pt x="6985" y="5072"/>
                  <a:pt x="7222" y="5474"/>
                </a:cubicBezTo>
                <a:cubicBezTo>
                  <a:pt x="7304" y="5613"/>
                  <a:pt x="7364" y="5740"/>
                  <a:pt x="7354" y="5753"/>
                </a:cubicBezTo>
                <a:cubicBezTo>
                  <a:pt x="7320" y="5801"/>
                  <a:pt x="7250" y="5772"/>
                  <a:pt x="7089" y="5647"/>
                </a:cubicBezTo>
                <a:cubicBezTo>
                  <a:pt x="6998" y="5576"/>
                  <a:pt x="6915" y="5519"/>
                  <a:pt x="6902" y="5519"/>
                </a:cubicBezTo>
                <a:cubicBezTo>
                  <a:pt x="6889" y="5519"/>
                  <a:pt x="6837" y="5494"/>
                  <a:pt x="6788" y="5461"/>
                </a:cubicBezTo>
                <a:cubicBezTo>
                  <a:pt x="6738" y="5428"/>
                  <a:pt x="6628" y="5368"/>
                  <a:pt x="6540" y="5329"/>
                </a:cubicBezTo>
                <a:cubicBezTo>
                  <a:pt x="6453" y="5290"/>
                  <a:pt x="6330" y="5221"/>
                  <a:pt x="6269" y="5176"/>
                </a:cubicBezTo>
                <a:cubicBezTo>
                  <a:pt x="6208" y="5131"/>
                  <a:pt x="6111" y="5072"/>
                  <a:pt x="6052" y="5046"/>
                </a:cubicBezTo>
                <a:cubicBezTo>
                  <a:pt x="5993" y="5021"/>
                  <a:pt x="5873" y="4957"/>
                  <a:pt x="5784" y="4904"/>
                </a:cubicBezTo>
                <a:cubicBezTo>
                  <a:pt x="5695" y="4851"/>
                  <a:pt x="5609" y="4807"/>
                  <a:pt x="5597" y="4807"/>
                </a:cubicBezTo>
                <a:cubicBezTo>
                  <a:pt x="5585" y="4807"/>
                  <a:pt x="5528" y="4777"/>
                  <a:pt x="5470" y="4741"/>
                </a:cubicBezTo>
                <a:cubicBezTo>
                  <a:pt x="5334" y="4655"/>
                  <a:pt x="5090" y="4558"/>
                  <a:pt x="4952" y="4535"/>
                </a:cubicBezTo>
                <a:cubicBezTo>
                  <a:pt x="4892" y="4525"/>
                  <a:pt x="4835" y="4505"/>
                  <a:pt x="4825" y="4492"/>
                </a:cubicBezTo>
                <a:cubicBezTo>
                  <a:pt x="4802" y="4459"/>
                  <a:pt x="4722" y="4459"/>
                  <a:pt x="4572" y="4494"/>
                </a:cubicBezTo>
                <a:cubicBezTo>
                  <a:pt x="4478" y="4516"/>
                  <a:pt x="4432" y="4551"/>
                  <a:pt x="4376" y="4644"/>
                </a:cubicBezTo>
                <a:cubicBezTo>
                  <a:pt x="4162" y="5002"/>
                  <a:pt x="4115" y="5389"/>
                  <a:pt x="4235" y="5809"/>
                </a:cubicBezTo>
                <a:cubicBezTo>
                  <a:pt x="4276" y="5956"/>
                  <a:pt x="4332" y="6094"/>
                  <a:pt x="4355" y="6117"/>
                </a:cubicBezTo>
                <a:cubicBezTo>
                  <a:pt x="4379" y="6141"/>
                  <a:pt x="4416" y="6209"/>
                  <a:pt x="4440" y="6270"/>
                </a:cubicBezTo>
                <a:cubicBezTo>
                  <a:pt x="4468" y="6345"/>
                  <a:pt x="4567" y="6452"/>
                  <a:pt x="4747" y="6600"/>
                </a:cubicBezTo>
                <a:cubicBezTo>
                  <a:pt x="4893" y="6721"/>
                  <a:pt x="5012" y="6835"/>
                  <a:pt x="5012" y="6852"/>
                </a:cubicBezTo>
                <a:cubicBezTo>
                  <a:pt x="5012" y="6924"/>
                  <a:pt x="4931" y="6912"/>
                  <a:pt x="4774" y="6817"/>
                </a:cubicBezTo>
                <a:cubicBezTo>
                  <a:pt x="4682" y="6761"/>
                  <a:pt x="4601" y="6715"/>
                  <a:pt x="4590" y="6715"/>
                </a:cubicBezTo>
                <a:cubicBezTo>
                  <a:pt x="4580" y="6715"/>
                  <a:pt x="4450" y="6643"/>
                  <a:pt x="4304" y="6557"/>
                </a:cubicBezTo>
                <a:cubicBezTo>
                  <a:pt x="4157" y="6471"/>
                  <a:pt x="4027" y="6402"/>
                  <a:pt x="4015" y="6402"/>
                </a:cubicBezTo>
                <a:cubicBezTo>
                  <a:pt x="4003" y="6402"/>
                  <a:pt x="3923" y="6349"/>
                  <a:pt x="3837" y="6285"/>
                </a:cubicBezTo>
                <a:cubicBezTo>
                  <a:pt x="3750" y="6221"/>
                  <a:pt x="3646" y="6156"/>
                  <a:pt x="3605" y="6143"/>
                </a:cubicBezTo>
                <a:cubicBezTo>
                  <a:pt x="3454" y="6094"/>
                  <a:pt x="3192" y="5906"/>
                  <a:pt x="3192" y="5847"/>
                </a:cubicBezTo>
                <a:cubicBezTo>
                  <a:pt x="3191" y="5742"/>
                  <a:pt x="3029" y="5450"/>
                  <a:pt x="2902" y="5326"/>
                </a:cubicBezTo>
                <a:cubicBezTo>
                  <a:pt x="2787" y="5213"/>
                  <a:pt x="2774" y="5181"/>
                  <a:pt x="2728" y="4899"/>
                </a:cubicBezTo>
                <a:cubicBezTo>
                  <a:pt x="2690" y="4669"/>
                  <a:pt x="2687" y="4573"/>
                  <a:pt x="2715" y="4507"/>
                </a:cubicBezTo>
                <a:cubicBezTo>
                  <a:pt x="2819" y="4264"/>
                  <a:pt x="2694" y="4132"/>
                  <a:pt x="2456" y="4232"/>
                </a:cubicBezTo>
                <a:cubicBezTo>
                  <a:pt x="2390" y="4260"/>
                  <a:pt x="2290" y="4328"/>
                  <a:pt x="2236" y="4385"/>
                </a:cubicBezTo>
                <a:cubicBezTo>
                  <a:pt x="2154" y="4472"/>
                  <a:pt x="2138" y="4522"/>
                  <a:pt x="2122" y="4705"/>
                </a:cubicBezTo>
                <a:cubicBezTo>
                  <a:pt x="2111" y="4825"/>
                  <a:pt x="2088" y="4930"/>
                  <a:pt x="2070" y="4939"/>
                </a:cubicBezTo>
                <a:cubicBezTo>
                  <a:pt x="2003" y="4975"/>
                  <a:pt x="1722" y="4818"/>
                  <a:pt x="1437" y="4583"/>
                </a:cubicBezTo>
                <a:cubicBezTo>
                  <a:pt x="1061" y="4273"/>
                  <a:pt x="975" y="4226"/>
                  <a:pt x="777" y="4225"/>
                </a:cubicBezTo>
                <a:cubicBezTo>
                  <a:pt x="600" y="4223"/>
                  <a:pt x="598" y="4226"/>
                  <a:pt x="557" y="4329"/>
                </a:cubicBezTo>
                <a:cubicBezTo>
                  <a:pt x="535" y="4386"/>
                  <a:pt x="525" y="4463"/>
                  <a:pt x="536" y="4499"/>
                </a:cubicBezTo>
                <a:cubicBezTo>
                  <a:pt x="560" y="4575"/>
                  <a:pt x="801" y="4798"/>
                  <a:pt x="1046" y="4967"/>
                </a:cubicBezTo>
                <a:cubicBezTo>
                  <a:pt x="1244" y="5105"/>
                  <a:pt x="1238" y="5182"/>
                  <a:pt x="1037" y="5095"/>
                </a:cubicBezTo>
                <a:cubicBezTo>
                  <a:pt x="572" y="4894"/>
                  <a:pt x="410" y="4849"/>
                  <a:pt x="196" y="4861"/>
                </a:cubicBezTo>
                <a:cubicBezTo>
                  <a:pt x="97" y="4866"/>
                  <a:pt x="38" y="4975"/>
                  <a:pt x="66" y="5100"/>
                </a:cubicBezTo>
                <a:cubicBezTo>
                  <a:pt x="84" y="5182"/>
                  <a:pt x="114" y="5207"/>
                  <a:pt x="280" y="5275"/>
                </a:cubicBezTo>
                <a:cubicBezTo>
                  <a:pt x="387" y="5319"/>
                  <a:pt x="590" y="5401"/>
                  <a:pt x="729" y="5458"/>
                </a:cubicBezTo>
                <a:cubicBezTo>
                  <a:pt x="868" y="5516"/>
                  <a:pt x="979" y="5575"/>
                  <a:pt x="979" y="5591"/>
                </a:cubicBezTo>
                <a:cubicBezTo>
                  <a:pt x="979" y="5608"/>
                  <a:pt x="804" y="5621"/>
                  <a:pt x="527" y="5624"/>
                </a:cubicBezTo>
                <a:cubicBezTo>
                  <a:pt x="130" y="5628"/>
                  <a:pt x="67" y="5634"/>
                  <a:pt x="27" y="5680"/>
                </a:cubicBezTo>
                <a:cubicBezTo>
                  <a:pt x="-21" y="5734"/>
                  <a:pt x="-3" y="5903"/>
                  <a:pt x="57" y="5964"/>
                </a:cubicBezTo>
                <a:cubicBezTo>
                  <a:pt x="83" y="5991"/>
                  <a:pt x="425" y="6024"/>
                  <a:pt x="877" y="6046"/>
                </a:cubicBezTo>
                <a:cubicBezTo>
                  <a:pt x="982" y="6051"/>
                  <a:pt x="1028" y="6098"/>
                  <a:pt x="961" y="6132"/>
                </a:cubicBezTo>
                <a:cubicBezTo>
                  <a:pt x="939" y="6144"/>
                  <a:pt x="808" y="6171"/>
                  <a:pt x="669" y="6191"/>
                </a:cubicBezTo>
                <a:cubicBezTo>
                  <a:pt x="304" y="6244"/>
                  <a:pt x="179" y="6368"/>
                  <a:pt x="380" y="6478"/>
                </a:cubicBezTo>
                <a:cubicBezTo>
                  <a:pt x="497" y="6543"/>
                  <a:pt x="873" y="6544"/>
                  <a:pt x="1127" y="6478"/>
                </a:cubicBezTo>
                <a:cubicBezTo>
                  <a:pt x="1286" y="6437"/>
                  <a:pt x="1321" y="6435"/>
                  <a:pt x="1398" y="6471"/>
                </a:cubicBezTo>
                <a:cubicBezTo>
                  <a:pt x="1447" y="6493"/>
                  <a:pt x="1547" y="6535"/>
                  <a:pt x="1621" y="6562"/>
                </a:cubicBezTo>
                <a:cubicBezTo>
                  <a:pt x="1696" y="6590"/>
                  <a:pt x="1812" y="6641"/>
                  <a:pt x="1878" y="6677"/>
                </a:cubicBezTo>
                <a:cubicBezTo>
                  <a:pt x="2012" y="6750"/>
                  <a:pt x="2265" y="6768"/>
                  <a:pt x="2511" y="6720"/>
                </a:cubicBezTo>
                <a:lnTo>
                  <a:pt x="2655" y="6692"/>
                </a:lnTo>
                <a:lnTo>
                  <a:pt x="3032" y="7015"/>
                </a:lnTo>
                <a:cubicBezTo>
                  <a:pt x="3240" y="7193"/>
                  <a:pt x="3478" y="7400"/>
                  <a:pt x="3562" y="7475"/>
                </a:cubicBezTo>
                <a:cubicBezTo>
                  <a:pt x="3647" y="7550"/>
                  <a:pt x="3814" y="7674"/>
                  <a:pt x="3933" y="7753"/>
                </a:cubicBezTo>
                <a:cubicBezTo>
                  <a:pt x="4052" y="7831"/>
                  <a:pt x="4230" y="7955"/>
                  <a:pt x="4328" y="8030"/>
                </a:cubicBezTo>
                <a:cubicBezTo>
                  <a:pt x="4426" y="8104"/>
                  <a:pt x="4522" y="8165"/>
                  <a:pt x="4539" y="8165"/>
                </a:cubicBezTo>
                <a:cubicBezTo>
                  <a:pt x="4556" y="8165"/>
                  <a:pt x="4657" y="8214"/>
                  <a:pt x="4765" y="8274"/>
                </a:cubicBezTo>
                <a:cubicBezTo>
                  <a:pt x="4979" y="8393"/>
                  <a:pt x="5255" y="8507"/>
                  <a:pt x="5467" y="8564"/>
                </a:cubicBezTo>
                <a:cubicBezTo>
                  <a:pt x="5542" y="8584"/>
                  <a:pt x="5636" y="8619"/>
                  <a:pt x="5675" y="8640"/>
                </a:cubicBezTo>
                <a:cubicBezTo>
                  <a:pt x="5715" y="8662"/>
                  <a:pt x="5772" y="8670"/>
                  <a:pt x="5802" y="8661"/>
                </a:cubicBezTo>
                <a:cubicBezTo>
                  <a:pt x="5832" y="8651"/>
                  <a:pt x="5880" y="8651"/>
                  <a:pt x="5910" y="8661"/>
                </a:cubicBezTo>
                <a:cubicBezTo>
                  <a:pt x="5960" y="8677"/>
                  <a:pt x="5958" y="8686"/>
                  <a:pt x="5892" y="8744"/>
                </a:cubicBezTo>
                <a:cubicBezTo>
                  <a:pt x="5825" y="8805"/>
                  <a:pt x="5602" y="8912"/>
                  <a:pt x="5383" y="8989"/>
                </a:cubicBezTo>
                <a:cubicBezTo>
                  <a:pt x="5271" y="9028"/>
                  <a:pt x="5194" y="9069"/>
                  <a:pt x="5012" y="9190"/>
                </a:cubicBezTo>
                <a:cubicBezTo>
                  <a:pt x="4929" y="9245"/>
                  <a:pt x="4793" y="9329"/>
                  <a:pt x="4711" y="9375"/>
                </a:cubicBezTo>
                <a:cubicBezTo>
                  <a:pt x="4469" y="9512"/>
                  <a:pt x="4303" y="9658"/>
                  <a:pt x="4304" y="9734"/>
                </a:cubicBezTo>
                <a:cubicBezTo>
                  <a:pt x="4305" y="9793"/>
                  <a:pt x="4474" y="9986"/>
                  <a:pt x="4524" y="9986"/>
                </a:cubicBezTo>
                <a:cubicBezTo>
                  <a:pt x="4534" y="9986"/>
                  <a:pt x="4629" y="10027"/>
                  <a:pt x="4735" y="10077"/>
                </a:cubicBezTo>
                <a:cubicBezTo>
                  <a:pt x="5176" y="10287"/>
                  <a:pt x="5732" y="10381"/>
                  <a:pt x="6055" y="10299"/>
                </a:cubicBezTo>
                <a:cubicBezTo>
                  <a:pt x="6354" y="10222"/>
                  <a:pt x="6707" y="10088"/>
                  <a:pt x="6764" y="10031"/>
                </a:cubicBezTo>
                <a:cubicBezTo>
                  <a:pt x="6788" y="10007"/>
                  <a:pt x="6822" y="9986"/>
                  <a:pt x="6839" y="9986"/>
                </a:cubicBezTo>
                <a:cubicBezTo>
                  <a:pt x="6855" y="9986"/>
                  <a:pt x="6931" y="9948"/>
                  <a:pt x="7008" y="9902"/>
                </a:cubicBezTo>
                <a:cubicBezTo>
                  <a:pt x="7117" y="9835"/>
                  <a:pt x="7159" y="9823"/>
                  <a:pt x="7210" y="9846"/>
                </a:cubicBezTo>
                <a:cubicBezTo>
                  <a:pt x="7303" y="9888"/>
                  <a:pt x="7291" y="9913"/>
                  <a:pt x="7119" y="10034"/>
                </a:cubicBezTo>
                <a:cubicBezTo>
                  <a:pt x="6698" y="10330"/>
                  <a:pt x="6437" y="10528"/>
                  <a:pt x="6335" y="10629"/>
                </a:cubicBezTo>
                <a:cubicBezTo>
                  <a:pt x="6062" y="10902"/>
                  <a:pt x="5923" y="11051"/>
                  <a:pt x="5923" y="11077"/>
                </a:cubicBezTo>
                <a:cubicBezTo>
                  <a:pt x="5923" y="11092"/>
                  <a:pt x="5895" y="11134"/>
                  <a:pt x="5859" y="11166"/>
                </a:cubicBezTo>
                <a:cubicBezTo>
                  <a:pt x="5775" y="11242"/>
                  <a:pt x="5534" y="11652"/>
                  <a:pt x="5504" y="11771"/>
                </a:cubicBezTo>
                <a:cubicBezTo>
                  <a:pt x="5491" y="11822"/>
                  <a:pt x="5466" y="11872"/>
                  <a:pt x="5449" y="11881"/>
                </a:cubicBezTo>
                <a:cubicBezTo>
                  <a:pt x="5432" y="11890"/>
                  <a:pt x="5416" y="11938"/>
                  <a:pt x="5416" y="11990"/>
                </a:cubicBezTo>
                <a:cubicBezTo>
                  <a:pt x="5416" y="12042"/>
                  <a:pt x="5396" y="12100"/>
                  <a:pt x="5368" y="12120"/>
                </a:cubicBezTo>
                <a:cubicBezTo>
                  <a:pt x="5340" y="12139"/>
                  <a:pt x="5317" y="12171"/>
                  <a:pt x="5317" y="12191"/>
                </a:cubicBezTo>
                <a:cubicBezTo>
                  <a:pt x="5317" y="12252"/>
                  <a:pt x="5022" y="12510"/>
                  <a:pt x="4880" y="12572"/>
                </a:cubicBezTo>
                <a:cubicBezTo>
                  <a:pt x="4806" y="12605"/>
                  <a:pt x="4616" y="12652"/>
                  <a:pt x="4458" y="12679"/>
                </a:cubicBezTo>
                <a:cubicBezTo>
                  <a:pt x="4287" y="12709"/>
                  <a:pt x="4168" y="12745"/>
                  <a:pt x="4168" y="12766"/>
                </a:cubicBezTo>
                <a:cubicBezTo>
                  <a:pt x="4168" y="12785"/>
                  <a:pt x="4635" y="13194"/>
                  <a:pt x="5205" y="13676"/>
                </a:cubicBezTo>
                <a:cubicBezTo>
                  <a:pt x="6025" y="14369"/>
                  <a:pt x="6306" y="14588"/>
                  <a:pt x="6546" y="14722"/>
                </a:cubicBezTo>
                <a:cubicBezTo>
                  <a:pt x="6917" y="14929"/>
                  <a:pt x="7286" y="15082"/>
                  <a:pt x="7577" y="15149"/>
                </a:cubicBezTo>
                <a:cubicBezTo>
                  <a:pt x="7698" y="15177"/>
                  <a:pt x="7823" y="15210"/>
                  <a:pt x="7858" y="15225"/>
                </a:cubicBezTo>
                <a:cubicBezTo>
                  <a:pt x="7992" y="15285"/>
                  <a:pt x="8922" y="15323"/>
                  <a:pt x="9130" y="15276"/>
                </a:cubicBezTo>
                <a:cubicBezTo>
                  <a:pt x="9171" y="15267"/>
                  <a:pt x="9182" y="15306"/>
                  <a:pt x="9190" y="15508"/>
                </a:cubicBezTo>
                <a:lnTo>
                  <a:pt x="9199" y="15754"/>
                </a:lnTo>
                <a:lnTo>
                  <a:pt x="8988" y="15846"/>
                </a:lnTo>
                <a:cubicBezTo>
                  <a:pt x="8871" y="15896"/>
                  <a:pt x="8736" y="15966"/>
                  <a:pt x="8690" y="16001"/>
                </a:cubicBezTo>
                <a:cubicBezTo>
                  <a:pt x="8557" y="16100"/>
                  <a:pt x="8397" y="16312"/>
                  <a:pt x="8373" y="16421"/>
                </a:cubicBezTo>
                <a:cubicBezTo>
                  <a:pt x="8360" y="16481"/>
                  <a:pt x="8304" y="16557"/>
                  <a:pt x="8231" y="16617"/>
                </a:cubicBezTo>
                <a:cubicBezTo>
                  <a:pt x="8024" y="16785"/>
                  <a:pt x="7936" y="16983"/>
                  <a:pt x="7921" y="17313"/>
                </a:cubicBezTo>
                <a:cubicBezTo>
                  <a:pt x="7905" y="17659"/>
                  <a:pt x="7956" y="17856"/>
                  <a:pt x="8150" y="18183"/>
                </a:cubicBezTo>
                <a:cubicBezTo>
                  <a:pt x="8230" y="18318"/>
                  <a:pt x="8286" y="18453"/>
                  <a:pt x="8286" y="18511"/>
                </a:cubicBezTo>
                <a:cubicBezTo>
                  <a:pt x="8286" y="18613"/>
                  <a:pt x="8397" y="18817"/>
                  <a:pt x="8527" y="18954"/>
                </a:cubicBezTo>
                <a:cubicBezTo>
                  <a:pt x="8595" y="19026"/>
                  <a:pt x="8598" y="19037"/>
                  <a:pt x="8548" y="19084"/>
                </a:cubicBezTo>
                <a:cubicBezTo>
                  <a:pt x="8518" y="19112"/>
                  <a:pt x="8483" y="19201"/>
                  <a:pt x="8470" y="19285"/>
                </a:cubicBezTo>
                <a:cubicBezTo>
                  <a:pt x="8456" y="19370"/>
                  <a:pt x="8426" y="19444"/>
                  <a:pt x="8400" y="19453"/>
                </a:cubicBezTo>
                <a:cubicBezTo>
                  <a:pt x="8375" y="19461"/>
                  <a:pt x="8352" y="19503"/>
                  <a:pt x="8352" y="19549"/>
                </a:cubicBezTo>
                <a:cubicBezTo>
                  <a:pt x="8352" y="19595"/>
                  <a:pt x="8330" y="19676"/>
                  <a:pt x="8304" y="19730"/>
                </a:cubicBezTo>
                <a:cubicBezTo>
                  <a:pt x="8171" y="19997"/>
                  <a:pt x="8128" y="20581"/>
                  <a:pt x="8213" y="20933"/>
                </a:cubicBezTo>
                <a:cubicBezTo>
                  <a:pt x="8263" y="21140"/>
                  <a:pt x="8490" y="21333"/>
                  <a:pt x="8741" y="21383"/>
                </a:cubicBezTo>
                <a:cubicBezTo>
                  <a:pt x="8796" y="21394"/>
                  <a:pt x="8893" y="21436"/>
                  <a:pt x="8958" y="21477"/>
                </a:cubicBezTo>
                <a:cubicBezTo>
                  <a:pt x="9022" y="21518"/>
                  <a:pt x="9107" y="21561"/>
                  <a:pt x="9145" y="21571"/>
                </a:cubicBezTo>
                <a:cubicBezTo>
                  <a:pt x="9251" y="21600"/>
                  <a:pt x="9272" y="21597"/>
                  <a:pt x="9416" y="21541"/>
                </a:cubicBezTo>
                <a:cubicBezTo>
                  <a:pt x="9601" y="21468"/>
                  <a:pt x="9754" y="21324"/>
                  <a:pt x="9820" y="21157"/>
                </a:cubicBezTo>
                <a:cubicBezTo>
                  <a:pt x="9869" y="21034"/>
                  <a:pt x="9872" y="20907"/>
                  <a:pt x="9853" y="20127"/>
                </a:cubicBezTo>
                <a:lnTo>
                  <a:pt x="9832" y="19239"/>
                </a:lnTo>
                <a:lnTo>
                  <a:pt x="9977" y="19155"/>
                </a:lnTo>
                <a:cubicBezTo>
                  <a:pt x="10057" y="19108"/>
                  <a:pt x="10164" y="19035"/>
                  <a:pt x="10212" y="18995"/>
                </a:cubicBezTo>
                <a:cubicBezTo>
                  <a:pt x="10315" y="18907"/>
                  <a:pt x="10537" y="18542"/>
                  <a:pt x="10558" y="18422"/>
                </a:cubicBezTo>
                <a:cubicBezTo>
                  <a:pt x="10599" y="18200"/>
                  <a:pt x="10620" y="18103"/>
                  <a:pt x="10646" y="18051"/>
                </a:cubicBezTo>
                <a:cubicBezTo>
                  <a:pt x="10716" y="17907"/>
                  <a:pt x="10746" y="17813"/>
                  <a:pt x="10766" y="17657"/>
                </a:cubicBezTo>
                <a:cubicBezTo>
                  <a:pt x="10779" y="17564"/>
                  <a:pt x="10808" y="17460"/>
                  <a:pt x="10833" y="17428"/>
                </a:cubicBezTo>
                <a:cubicBezTo>
                  <a:pt x="10858" y="17396"/>
                  <a:pt x="10926" y="17266"/>
                  <a:pt x="10983" y="17141"/>
                </a:cubicBezTo>
                <a:cubicBezTo>
                  <a:pt x="11180" y="16711"/>
                  <a:pt x="11120" y="16461"/>
                  <a:pt x="10739" y="16113"/>
                </a:cubicBezTo>
                <a:lnTo>
                  <a:pt x="10643" y="16024"/>
                </a:lnTo>
                <a:lnTo>
                  <a:pt x="10763" y="15889"/>
                </a:lnTo>
                <a:cubicBezTo>
                  <a:pt x="10831" y="15815"/>
                  <a:pt x="10911" y="15714"/>
                  <a:pt x="10941" y="15665"/>
                </a:cubicBezTo>
                <a:cubicBezTo>
                  <a:pt x="10971" y="15617"/>
                  <a:pt x="11037" y="15521"/>
                  <a:pt x="11092" y="15454"/>
                </a:cubicBezTo>
                <a:cubicBezTo>
                  <a:pt x="11146" y="15387"/>
                  <a:pt x="11251" y="15232"/>
                  <a:pt x="11324" y="15108"/>
                </a:cubicBezTo>
                <a:cubicBezTo>
                  <a:pt x="11433" y="14922"/>
                  <a:pt x="11477" y="14875"/>
                  <a:pt x="11583" y="14834"/>
                </a:cubicBezTo>
                <a:cubicBezTo>
                  <a:pt x="11954" y="14688"/>
                  <a:pt x="12465" y="14366"/>
                  <a:pt x="12867" y="14027"/>
                </a:cubicBezTo>
                <a:cubicBezTo>
                  <a:pt x="13082" y="13846"/>
                  <a:pt x="13155" y="13800"/>
                  <a:pt x="13190" y="13824"/>
                </a:cubicBezTo>
                <a:cubicBezTo>
                  <a:pt x="13274" y="13883"/>
                  <a:pt x="14036" y="13969"/>
                  <a:pt x="14531" y="13976"/>
                </a:cubicBezTo>
                <a:cubicBezTo>
                  <a:pt x="14798" y="13980"/>
                  <a:pt x="15016" y="13996"/>
                  <a:pt x="15016" y="14009"/>
                </a:cubicBezTo>
                <a:cubicBezTo>
                  <a:pt x="15016" y="14039"/>
                  <a:pt x="14987" y="14054"/>
                  <a:pt x="14697" y="14157"/>
                </a:cubicBezTo>
                <a:cubicBezTo>
                  <a:pt x="14576" y="14200"/>
                  <a:pt x="14424" y="14266"/>
                  <a:pt x="14359" y="14307"/>
                </a:cubicBezTo>
                <a:cubicBezTo>
                  <a:pt x="14294" y="14348"/>
                  <a:pt x="14209" y="14397"/>
                  <a:pt x="14172" y="14414"/>
                </a:cubicBezTo>
                <a:cubicBezTo>
                  <a:pt x="14081" y="14456"/>
                  <a:pt x="13932" y="14639"/>
                  <a:pt x="13871" y="14788"/>
                </a:cubicBezTo>
                <a:cubicBezTo>
                  <a:pt x="13843" y="14855"/>
                  <a:pt x="13751" y="14977"/>
                  <a:pt x="13666" y="15057"/>
                </a:cubicBezTo>
                <a:cubicBezTo>
                  <a:pt x="13425" y="15284"/>
                  <a:pt x="13204" y="15593"/>
                  <a:pt x="13099" y="15854"/>
                </a:cubicBezTo>
                <a:cubicBezTo>
                  <a:pt x="13085" y="15890"/>
                  <a:pt x="13041" y="15904"/>
                  <a:pt x="12946" y="15904"/>
                </a:cubicBezTo>
                <a:cubicBezTo>
                  <a:pt x="12641" y="15904"/>
                  <a:pt x="12359" y="16100"/>
                  <a:pt x="12219" y="16408"/>
                </a:cubicBezTo>
                <a:cubicBezTo>
                  <a:pt x="12131" y="16603"/>
                  <a:pt x="12099" y="16879"/>
                  <a:pt x="12162" y="16912"/>
                </a:cubicBezTo>
                <a:cubicBezTo>
                  <a:pt x="12179" y="16921"/>
                  <a:pt x="12220" y="16990"/>
                  <a:pt x="12252" y="17064"/>
                </a:cubicBezTo>
                <a:cubicBezTo>
                  <a:pt x="12285" y="17138"/>
                  <a:pt x="12378" y="17285"/>
                  <a:pt x="12460" y="17390"/>
                </a:cubicBezTo>
                <a:cubicBezTo>
                  <a:pt x="12628" y="17605"/>
                  <a:pt x="12631" y="17608"/>
                  <a:pt x="12647" y="18293"/>
                </a:cubicBezTo>
                <a:cubicBezTo>
                  <a:pt x="12659" y="18782"/>
                  <a:pt x="12701" y="18903"/>
                  <a:pt x="12879" y="18944"/>
                </a:cubicBezTo>
                <a:cubicBezTo>
                  <a:pt x="13015" y="18975"/>
                  <a:pt x="13196" y="18923"/>
                  <a:pt x="13295" y="18824"/>
                </a:cubicBezTo>
                <a:cubicBezTo>
                  <a:pt x="13457" y="18663"/>
                  <a:pt x="13568" y="18541"/>
                  <a:pt x="13606" y="18483"/>
                </a:cubicBezTo>
                <a:cubicBezTo>
                  <a:pt x="13669" y="18388"/>
                  <a:pt x="13757" y="18125"/>
                  <a:pt x="13735" y="18094"/>
                </a:cubicBezTo>
                <a:cubicBezTo>
                  <a:pt x="13724" y="18079"/>
                  <a:pt x="13732" y="17934"/>
                  <a:pt x="13753" y="17774"/>
                </a:cubicBezTo>
                <a:cubicBezTo>
                  <a:pt x="13808" y="17373"/>
                  <a:pt x="13811" y="17346"/>
                  <a:pt x="13838" y="17072"/>
                </a:cubicBezTo>
                <a:cubicBezTo>
                  <a:pt x="13868" y="16760"/>
                  <a:pt x="13921" y="16700"/>
                  <a:pt x="14178" y="16700"/>
                </a:cubicBezTo>
                <a:cubicBezTo>
                  <a:pt x="14342" y="16700"/>
                  <a:pt x="14923" y="16562"/>
                  <a:pt x="15019" y="16500"/>
                </a:cubicBezTo>
                <a:cubicBezTo>
                  <a:pt x="15039" y="16487"/>
                  <a:pt x="15144" y="16456"/>
                  <a:pt x="15254" y="16433"/>
                </a:cubicBezTo>
                <a:cubicBezTo>
                  <a:pt x="15825" y="16317"/>
                  <a:pt x="16232" y="16121"/>
                  <a:pt x="16689" y="15734"/>
                </a:cubicBezTo>
                <a:cubicBezTo>
                  <a:pt x="17123" y="15368"/>
                  <a:pt x="17230" y="15187"/>
                  <a:pt x="17244" y="14811"/>
                </a:cubicBezTo>
                <a:cubicBezTo>
                  <a:pt x="17252" y="14585"/>
                  <a:pt x="17253" y="14584"/>
                  <a:pt x="17391" y="14475"/>
                </a:cubicBezTo>
                <a:cubicBezTo>
                  <a:pt x="17798" y="14155"/>
                  <a:pt x="17902" y="13710"/>
                  <a:pt x="17645" y="13384"/>
                </a:cubicBezTo>
                <a:cubicBezTo>
                  <a:pt x="17580" y="13302"/>
                  <a:pt x="17506" y="13220"/>
                  <a:pt x="17479" y="13201"/>
                </a:cubicBezTo>
                <a:cubicBezTo>
                  <a:pt x="17452" y="13182"/>
                  <a:pt x="17428" y="13149"/>
                  <a:pt x="17428" y="13129"/>
                </a:cubicBezTo>
                <a:cubicBezTo>
                  <a:pt x="17428" y="13073"/>
                  <a:pt x="16541" y="12433"/>
                  <a:pt x="16463" y="12433"/>
                </a:cubicBezTo>
                <a:cubicBezTo>
                  <a:pt x="16451" y="12433"/>
                  <a:pt x="16362" y="12391"/>
                  <a:pt x="16267" y="12338"/>
                </a:cubicBezTo>
                <a:cubicBezTo>
                  <a:pt x="15961" y="12168"/>
                  <a:pt x="15793" y="12082"/>
                  <a:pt x="15788" y="12094"/>
                </a:cubicBezTo>
                <a:cubicBezTo>
                  <a:pt x="15785" y="12101"/>
                  <a:pt x="15753" y="12084"/>
                  <a:pt x="15719" y="12059"/>
                </a:cubicBezTo>
                <a:cubicBezTo>
                  <a:pt x="15643" y="12002"/>
                  <a:pt x="14992" y="11725"/>
                  <a:pt x="14724" y="11636"/>
                </a:cubicBezTo>
                <a:cubicBezTo>
                  <a:pt x="14474" y="11554"/>
                  <a:pt x="14443" y="11525"/>
                  <a:pt x="14492" y="11400"/>
                </a:cubicBezTo>
                <a:cubicBezTo>
                  <a:pt x="14526" y="11314"/>
                  <a:pt x="14545" y="10794"/>
                  <a:pt x="14519" y="10698"/>
                </a:cubicBezTo>
                <a:cubicBezTo>
                  <a:pt x="14513" y="10678"/>
                  <a:pt x="14562" y="10632"/>
                  <a:pt x="14627" y="10596"/>
                </a:cubicBezTo>
                <a:cubicBezTo>
                  <a:pt x="14692" y="10560"/>
                  <a:pt x="14798" y="10497"/>
                  <a:pt x="14860" y="10454"/>
                </a:cubicBezTo>
                <a:lnTo>
                  <a:pt x="14971" y="10375"/>
                </a:lnTo>
                <a:lnTo>
                  <a:pt x="14962" y="10087"/>
                </a:lnTo>
                <a:lnTo>
                  <a:pt x="14950" y="9803"/>
                </a:lnTo>
                <a:lnTo>
                  <a:pt x="15074" y="9810"/>
                </a:lnTo>
                <a:cubicBezTo>
                  <a:pt x="15142" y="9815"/>
                  <a:pt x="15309" y="9843"/>
                  <a:pt x="15444" y="9874"/>
                </a:cubicBezTo>
                <a:cubicBezTo>
                  <a:pt x="15579" y="9905"/>
                  <a:pt x="15849" y="9957"/>
                  <a:pt x="16044" y="9988"/>
                </a:cubicBezTo>
                <a:cubicBezTo>
                  <a:pt x="16239" y="10020"/>
                  <a:pt x="16566" y="10083"/>
                  <a:pt x="16770" y="10131"/>
                </a:cubicBezTo>
                <a:cubicBezTo>
                  <a:pt x="17526" y="10306"/>
                  <a:pt x="17604" y="10321"/>
                  <a:pt x="18015" y="10347"/>
                </a:cubicBezTo>
                <a:cubicBezTo>
                  <a:pt x="18256" y="10362"/>
                  <a:pt x="18307" y="10377"/>
                  <a:pt x="18537" y="10494"/>
                </a:cubicBezTo>
                <a:cubicBezTo>
                  <a:pt x="18785" y="10622"/>
                  <a:pt x="18803" y="10626"/>
                  <a:pt x="19149" y="10644"/>
                </a:cubicBezTo>
                <a:cubicBezTo>
                  <a:pt x="19344" y="10655"/>
                  <a:pt x="19663" y="10691"/>
                  <a:pt x="19857" y="10726"/>
                </a:cubicBezTo>
                <a:lnTo>
                  <a:pt x="20210" y="10789"/>
                </a:lnTo>
                <a:lnTo>
                  <a:pt x="20288" y="10713"/>
                </a:lnTo>
                <a:cubicBezTo>
                  <a:pt x="20437" y="10567"/>
                  <a:pt x="20349" y="10415"/>
                  <a:pt x="20050" y="10304"/>
                </a:cubicBezTo>
                <a:cubicBezTo>
                  <a:pt x="19964" y="10271"/>
                  <a:pt x="19893" y="10239"/>
                  <a:pt x="19893" y="10230"/>
                </a:cubicBezTo>
                <a:cubicBezTo>
                  <a:pt x="19893" y="10216"/>
                  <a:pt x="20191" y="10042"/>
                  <a:pt x="20463" y="9897"/>
                </a:cubicBezTo>
                <a:cubicBezTo>
                  <a:pt x="20511" y="9871"/>
                  <a:pt x="20697" y="9821"/>
                  <a:pt x="20876" y="9787"/>
                </a:cubicBezTo>
                <a:cubicBezTo>
                  <a:pt x="21348" y="9698"/>
                  <a:pt x="21579" y="9556"/>
                  <a:pt x="21509" y="9396"/>
                </a:cubicBezTo>
                <a:cubicBezTo>
                  <a:pt x="21479" y="9327"/>
                  <a:pt x="21451" y="9323"/>
                  <a:pt x="21186" y="9332"/>
                </a:cubicBezTo>
                <a:cubicBezTo>
                  <a:pt x="20976" y="9339"/>
                  <a:pt x="20936" y="9299"/>
                  <a:pt x="21072" y="9218"/>
                </a:cubicBezTo>
                <a:cubicBezTo>
                  <a:pt x="21150" y="9171"/>
                  <a:pt x="21174" y="9135"/>
                  <a:pt x="21174" y="9062"/>
                </a:cubicBezTo>
                <a:cubicBezTo>
                  <a:pt x="21174" y="9002"/>
                  <a:pt x="21154" y="8961"/>
                  <a:pt x="21120" y="8951"/>
                </a:cubicBezTo>
                <a:cubicBezTo>
                  <a:pt x="21011" y="8915"/>
                  <a:pt x="20518" y="8933"/>
                  <a:pt x="20421" y="8976"/>
                </a:cubicBezTo>
                <a:cubicBezTo>
                  <a:pt x="20358" y="9003"/>
                  <a:pt x="20303" y="9010"/>
                  <a:pt x="20267" y="8994"/>
                </a:cubicBezTo>
                <a:cubicBezTo>
                  <a:pt x="20143" y="8938"/>
                  <a:pt x="19890" y="8926"/>
                  <a:pt x="19764" y="8971"/>
                </a:cubicBezTo>
                <a:cubicBezTo>
                  <a:pt x="19695" y="8995"/>
                  <a:pt x="19582" y="9022"/>
                  <a:pt x="19513" y="9032"/>
                </a:cubicBezTo>
                <a:cubicBezTo>
                  <a:pt x="19445" y="9041"/>
                  <a:pt x="19313" y="9092"/>
                  <a:pt x="19221" y="9144"/>
                </a:cubicBezTo>
                <a:cubicBezTo>
                  <a:pt x="19129" y="9196"/>
                  <a:pt x="19004" y="9253"/>
                  <a:pt x="18944" y="9271"/>
                </a:cubicBezTo>
                <a:cubicBezTo>
                  <a:pt x="18883" y="9289"/>
                  <a:pt x="18787" y="9333"/>
                  <a:pt x="18730" y="9370"/>
                </a:cubicBezTo>
                <a:cubicBezTo>
                  <a:pt x="18672" y="9407"/>
                  <a:pt x="18568" y="9470"/>
                  <a:pt x="18498" y="9510"/>
                </a:cubicBezTo>
                <a:lnTo>
                  <a:pt x="18371" y="9584"/>
                </a:lnTo>
                <a:lnTo>
                  <a:pt x="18211" y="9525"/>
                </a:lnTo>
                <a:cubicBezTo>
                  <a:pt x="18021" y="9454"/>
                  <a:pt x="17679" y="9368"/>
                  <a:pt x="17434" y="9327"/>
                </a:cubicBezTo>
                <a:cubicBezTo>
                  <a:pt x="17333" y="9310"/>
                  <a:pt x="17245" y="9279"/>
                  <a:pt x="17235" y="9256"/>
                </a:cubicBezTo>
                <a:cubicBezTo>
                  <a:pt x="17223" y="9230"/>
                  <a:pt x="17276" y="9164"/>
                  <a:pt x="17370" y="9085"/>
                </a:cubicBezTo>
                <a:cubicBezTo>
                  <a:pt x="17639" y="8862"/>
                  <a:pt x="17798" y="8466"/>
                  <a:pt x="17675" y="8325"/>
                </a:cubicBezTo>
                <a:cubicBezTo>
                  <a:pt x="17605" y="8245"/>
                  <a:pt x="17063" y="8022"/>
                  <a:pt x="16936" y="8022"/>
                </a:cubicBezTo>
                <a:cubicBezTo>
                  <a:pt x="16890" y="8022"/>
                  <a:pt x="16797" y="7998"/>
                  <a:pt x="16728" y="7969"/>
                </a:cubicBezTo>
                <a:cubicBezTo>
                  <a:pt x="16608" y="7918"/>
                  <a:pt x="16128" y="7824"/>
                  <a:pt x="15990" y="7824"/>
                </a:cubicBezTo>
                <a:cubicBezTo>
                  <a:pt x="15953" y="7824"/>
                  <a:pt x="15893" y="7804"/>
                  <a:pt x="15857" y="7781"/>
                </a:cubicBezTo>
                <a:cubicBezTo>
                  <a:pt x="15793" y="7739"/>
                  <a:pt x="15794" y="7737"/>
                  <a:pt x="15872" y="7681"/>
                </a:cubicBezTo>
                <a:cubicBezTo>
                  <a:pt x="15916" y="7650"/>
                  <a:pt x="15980" y="7625"/>
                  <a:pt x="16014" y="7625"/>
                </a:cubicBezTo>
                <a:cubicBezTo>
                  <a:pt x="16048" y="7625"/>
                  <a:pt x="16092" y="7601"/>
                  <a:pt x="16110" y="7572"/>
                </a:cubicBezTo>
                <a:cubicBezTo>
                  <a:pt x="16129" y="7542"/>
                  <a:pt x="16209" y="7490"/>
                  <a:pt x="16288" y="7455"/>
                </a:cubicBezTo>
                <a:cubicBezTo>
                  <a:pt x="16575" y="7330"/>
                  <a:pt x="17295" y="6855"/>
                  <a:pt x="17295" y="6791"/>
                </a:cubicBezTo>
                <a:cubicBezTo>
                  <a:pt x="17295" y="6782"/>
                  <a:pt x="17351" y="6702"/>
                  <a:pt x="17422" y="6611"/>
                </a:cubicBezTo>
                <a:cubicBezTo>
                  <a:pt x="17732" y="6209"/>
                  <a:pt x="17834" y="5880"/>
                  <a:pt x="17771" y="5479"/>
                </a:cubicBezTo>
                <a:cubicBezTo>
                  <a:pt x="17721" y="5158"/>
                  <a:pt x="17650" y="4955"/>
                  <a:pt x="17551" y="4833"/>
                </a:cubicBezTo>
                <a:cubicBezTo>
                  <a:pt x="17480" y="4744"/>
                  <a:pt x="17463" y="4738"/>
                  <a:pt x="17289" y="4739"/>
                </a:cubicBezTo>
                <a:cubicBezTo>
                  <a:pt x="17136" y="4739"/>
                  <a:pt x="17053" y="4759"/>
                  <a:pt x="16834" y="4856"/>
                </a:cubicBezTo>
                <a:cubicBezTo>
                  <a:pt x="16687" y="4920"/>
                  <a:pt x="16483" y="5021"/>
                  <a:pt x="16382" y="5077"/>
                </a:cubicBezTo>
                <a:cubicBezTo>
                  <a:pt x="16280" y="5133"/>
                  <a:pt x="16187" y="5179"/>
                  <a:pt x="16174" y="5179"/>
                </a:cubicBezTo>
                <a:cubicBezTo>
                  <a:pt x="16160" y="5179"/>
                  <a:pt x="15997" y="5271"/>
                  <a:pt x="15809" y="5385"/>
                </a:cubicBezTo>
                <a:cubicBezTo>
                  <a:pt x="15621" y="5498"/>
                  <a:pt x="15433" y="5607"/>
                  <a:pt x="15393" y="5626"/>
                </a:cubicBezTo>
                <a:cubicBezTo>
                  <a:pt x="15304" y="5668"/>
                  <a:pt x="14740" y="6132"/>
                  <a:pt x="14513" y="6351"/>
                </a:cubicBezTo>
                <a:cubicBezTo>
                  <a:pt x="14375" y="6484"/>
                  <a:pt x="14329" y="6509"/>
                  <a:pt x="14236" y="6509"/>
                </a:cubicBezTo>
                <a:cubicBezTo>
                  <a:pt x="14065" y="6509"/>
                  <a:pt x="14032" y="6452"/>
                  <a:pt x="14133" y="6338"/>
                </a:cubicBezTo>
                <a:cubicBezTo>
                  <a:pt x="14354" y="6092"/>
                  <a:pt x="14330" y="5775"/>
                  <a:pt x="14079" y="5603"/>
                </a:cubicBezTo>
                <a:cubicBezTo>
                  <a:pt x="14008" y="5555"/>
                  <a:pt x="14009" y="5556"/>
                  <a:pt x="14142" y="5484"/>
                </a:cubicBezTo>
                <a:cubicBezTo>
                  <a:pt x="14350" y="5371"/>
                  <a:pt x="14555" y="5172"/>
                  <a:pt x="14721" y="4922"/>
                </a:cubicBezTo>
                <a:cubicBezTo>
                  <a:pt x="15013" y="4480"/>
                  <a:pt x="14959" y="3806"/>
                  <a:pt x="14585" y="3207"/>
                </a:cubicBezTo>
                <a:cubicBezTo>
                  <a:pt x="14427" y="2955"/>
                  <a:pt x="13953" y="2645"/>
                  <a:pt x="13597" y="2561"/>
                </a:cubicBezTo>
                <a:cubicBezTo>
                  <a:pt x="13487" y="2535"/>
                  <a:pt x="13419" y="2496"/>
                  <a:pt x="13371" y="2434"/>
                </a:cubicBezTo>
                <a:cubicBezTo>
                  <a:pt x="13307" y="2354"/>
                  <a:pt x="13165" y="2245"/>
                  <a:pt x="12888" y="2063"/>
                </a:cubicBezTo>
                <a:cubicBezTo>
                  <a:pt x="12831" y="2025"/>
                  <a:pt x="12741" y="1987"/>
                  <a:pt x="12686" y="1976"/>
                </a:cubicBezTo>
                <a:cubicBezTo>
                  <a:pt x="12632" y="1965"/>
                  <a:pt x="12545" y="1937"/>
                  <a:pt x="12493" y="1915"/>
                </a:cubicBezTo>
                <a:cubicBezTo>
                  <a:pt x="12411" y="1880"/>
                  <a:pt x="12405" y="1869"/>
                  <a:pt x="12439" y="1814"/>
                </a:cubicBezTo>
                <a:cubicBezTo>
                  <a:pt x="12460" y="1779"/>
                  <a:pt x="12505" y="1725"/>
                  <a:pt x="12539" y="1694"/>
                </a:cubicBezTo>
                <a:cubicBezTo>
                  <a:pt x="12572" y="1663"/>
                  <a:pt x="12600" y="1627"/>
                  <a:pt x="12602" y="1615"/>
                </a:cubicBezTo>
                <a:cubicBezTo>
                  <a:pt x="12612" y="1542"/>
                  <a:pt x="12832" y="1146"/>
                  <a:pt x="12870" y="1132"/>
                </a:cubicBezTo>
                <a:cubicBezTo>
                  <a:pt x="12883" y="1127"/>
                  <a:pt x="12914" y="1060"/>
                  <a:pt x="12943" y="982"/>
                </a:cubicBezTo>
                <a:lnTo>
                  <a:pt x="12997" y="839"/>
                </a:lnTo>
                <a:lnTo>
                  <a:pt x="13398" y="839"/>
                </a:lnTo>
                <a:cubicBezTo>
                  <a:pt x="13760" y="839"/>
                  <a:pt x="13816" y="833"/>
                  <a:pt x="13937" y="773"/>
                </a:cubicBezTo>
                <a:cubicBezTo>
                  <a:pt x="14115" y="685"/>
                  <a:pt x="14257" y="571"/>
                  <a:pt x="14299" y="483"/>
                </a:cubicBezTo>
                <a:cubicBezTo>
                  <a:pt x="14351" y="373"/>
                  <a:pt x="14333" y="170"/>
                  <a:pt x="14269" y="109"/>
                </a:cubicBezTo>
                <a:cubicBezTo>
                  <a:pt x="14165" y="13"/>
                  <a:pt x="14140" y="21"/>
                  <a:pt x="13440" y="336"/>
                </a:cubicBezTo>
                <a:cubicBezTo>
                  <a:pt x="13111" y="484"/>
                  <a:pt x="12889" y="622"/>
                  <a:pt x="12843" y="705"/>
                </a:cubicBezTo>
                <a:cubicBezTo>
                  <a:pt x="12819" y="748"/>
                  <a:pt x="12784" y="801"/>
                  <a:pt x="12768" y="824"/>
                </a:cubicBezTo>
                <a:cubicBezTo>
                  <a:pt x="12751" y="848"/>
                  <a:pt x="12725" y="895"/>
                  <a:pt x="12707" y="926"/>
                </a:cubicBezTo>
                <a:cubicBezTo>
                  <a:pt x="12690" y="957"/>
                  <a:pt x="12608" y="1058"/>
                  <a:pt x="12524" y="1152"/>
                </a:cubicBezTo>
                <a:cubicBezTo>
                  <a:pt x="12439" y="1246"/>
                  <a:pt x="12367" y="1343"/>
                  <a:pt x="12367" y="1368"/>
                </a:cubicBezTo>
                <a:cubicBezTo>
                  <a:pt x="12367" y="1394"/>
                  <a:pt x="12346" y="1430"/>
                  <a:pt x="12319" y="1450"/>
                </a:cubicBezTo>
                <a:cubicBezTo>
                  <a:pt x="12291" y="1469"/>
                  <a:pt x="12267" y="1508"/>
                  <a:pt x="12267" y="1534"/>
                </a:cubicBezTo>
                <a:cubicBezTo>
                  <a:pt x="12267" y="1559"/>
                  <a:pt x="12210" y="1634"/>
                  <a:pt x="12141" y="1702"/>
                </a:cubicBezTo>
                <a:cubicBezTo>
                  <a:pt x="12046" y="1793"/>
                  <a:pt x="11988" y="1823"/>
                  <a:pt x="11912" y="1824"/>
                </a:cubicBezTo>
                <a:cubicBezTo>
                  <a:pt x="11856" y="1825"/>
                  <a:pt x="11591" y="1824"/>
                  <a:pt x="11321" y="1821"/>
                </a:cubicBezTo>
                <a:cubicBezTo>
                  <a:pt x="10910" y="1817"/>
                  <a:pt x="10786" y="1828"/>
                  <a:pt x="10561" y="1880"/>
                </a:cubicBezTo>
                <a:cubicBezTo>
                  <a:pt x="10414" y="1914"/>
                  <a:pt x="10246" y="1952"/>
                  <a:pt x="10191" y="1964"/>
                </a:cubicBezTo>
                <a:cubicBezTo>
                  <a:pt x="10135" y="1976"/>
                  <a:pt x="10023" y="2010"/>
                  <a:pt x="9940" y="2042"/>
                </a:cubicBezTo>
                <a:cubicBezTo>
                  <a:pt x="9770" y="2108"/>
                  <a:pt x="9755" y="2106"/>
                  <a:pt x="9681" y="1986"/>
                </a:cubicBezTo>
                <a:cubicBezTo>
                  <a:pt x="9626" y="1896"/>
                  <a:pt x="9545" y="1160"/>
                  <a:pt x="9585" y="1106"/>
                </a:cubicBezTo>
                <a:cubicBezTo>
                  <a:pt x="9596" y="1091"/>
                  <a:pt x="9670" y="1054"/>
                  <a:pt x="9748" y="1022"/>
                </a:cubicBezTo>
                <a:cubicBezTo>
                  <a:pt x="9913" y="956"/>
                  <a:pt x="10014" y="882"/>
                  <a:pt x="10169" y="715"/>
                </a:cubicBezTo>
                <a:cubicBezTo>
                  <a:pt x="10370" y="500"/>
                  <a:pt x="10394" y="175"/>
                  <a:pt x="10218" y="58"/>
                </a:cubicBezTo>
                <a:cubicBezTo>
                  <a:pt x="10170" y="27"/>
                  <a:pt x="10113" y="0"/>
                  <a:pt x="10088" y="0"/>
                </a:cubicBezTo>
                <a:close/>
              </a:path>
            </a:pathLst>
          </a:custGeom>
          <a:ln w="12700">
            <a:miter lim="400000"/>
          </a:ln>
        </p:spPr>
      </p:pic>
      <p:pic>
        <p:nvPicPr>
          <p:cNvPr id="136" name="IMG_4868.JPG" descr="IMG_4868.JPG"/>
          <p:cNvPicPr>
            <a:picLocks noChangeAspect="1"/>
          </p:cNvPicPr>
          <p:nvPr/>
        </p:nvPicPr>
        <p:blipFill>
          <a:blip r:embed="rId3">
            <a:extLst/>
          </a:blip>
          <a:stretch>
            <a:fillRect/>
          </a:stretch>
        </p:blipFill>
        <p:spPr>
          <a:xfrm>
            <a:off x="2660019" y="19049"/>
            <a:ext cx="19342101" cy="13677901"/>
          </a:xfrm>
          <a:prstGeom prst="rect">
            <a:avLst/>
          </a:prstGeom>
          <a:ln w="12700">
            <a:miter lim="400000"/>
          </a:ln>
        </p:spPr>
      </p:pic>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path" nodeType="clickEffect" presetSubtype="0" presetID="-1" grpId="1" accel="50000" decel="50000" fill="hold">
                                  <p:stCondLst>
                                    <p:cond delay="0"/>
                                  </p:stCondLst>
                                  <p:childTnLst>
                                    <p:animMotion path="M 0.000000 0.000000 C 0.209661 -0.662389 0.182448 -0.063387 0.371595 0.067266 C 0.520667 0.170237 0.776519 0.014643 0.743497 -0.246556 C 0.714965 -0.472247 0.694786 -0.782477 0.460420 -0.671898 C 0.319225 -0.605279 0.266907 -0.480262 0.311317 -0.249176 C 0.387033 0.144814 0.714006 0.181735 0.941172 -0.154058" origin="layout" pathEditMode="relative">
                                      <p:cBhvr>
                                        <p:cTn id="6" dur="3000" fill="hold"/>
                                        <p:tgtEl>
                                          <p:spTgt spid="135"/>
                                        </p:tgtEl>
                                        <p:attrNameLst>
                                          <p:attrName>ppt_x</p:attrName>
                                          <p:attrName>ppt_y</p:attrName>
                                        </p:attrNameLst>
                                      </p:cBhvr>
                                    </p:animMotion>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79" name="IMG_4889.JPG" descr="IMG_4889.JPG"/>
          <p:cNvPicPr>
            <a:picLocks noChangeAspect="1"/>
          </p:cNvPicPr>
          <p:nvPr/>
        </p:nvPicPr>
        <p:blipFill>
          <a:blip r:embed="rId2">
            <a:extLst/>
          </a:blip>
          <a:srcRect l="0" t="14" r="0" b="14"/>
          <a:stretch>
            <a:fillRect/>
          </a:stretch>
        </p:blipFill>
        <p:spPr>
          <a:xfrm>
            <a:off x="-66067" y="0"/>
            <a:ext cx="19401503" cy="13716001"/>
          </a:xfrm>
          <a:prstGeom prst="rect">
            <a:avLst/>
          </a:prstGeom>
          <a:ln w="12700">
            <a:miter lim="400000"/>
          </a:ln>
        </p:spPr>
      </p:pic>
      <p:sp>
        <p:nvSpPr>
          <p:cNvPr id="180" name="ミツバチは大切な…"/>
          <p:cNvSpPr txBox="1"/>
          <p:nvPr/>
        </p:nvSpPr>
        <p:spPr>
          <a:xfrm>
            <a:off x="19302259" y="760479"/>
            <a:ext cx="5143501" cy="6416042"/>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a:defRPr sz="4400">
                <a:solidFill>
                  <a:srgbClr val="000000"/>
                </a:solidFill>
                <a:latin typeface="ヒラギノ丸ゴ ProN W4"/>
                <a:ea typeface="ヒラギノ丸ゴ ProN W4"/>
                <a:cs typeface="ヒラギノ丸ゴ ProN W4"/>
                <a:sym typeface="ヒラギノ丸ゴ ProN W4"/>
              </a:defRPr>
            </a:pPr>
            <a:r>
              <a:t>ミツバチは大切な</a:t>
            </a:r>
          </a:p>
          <a:p>
            <a:pPr algn="l">
              <a:defRPr sz="4400">
                <a:solidFill>
                  <a:srgbClr val="000000"/>
                </a:solidFill>
                <a:latin typeface="ヒラギノ丸ゴ ProN W4"/>
                <a:ea typeface="ヒラギノ丸ゴ ProN W4"/>
                <a:cs typeface="ヒラギノ丸ゴ ProN W4"/>
                <a:sym typeface="ヒラギノ丸ゴ ProN W4"/>
              </a:defRPr>
            </a:pPr>
            <a:r>
              <a:t>バラをクモたちに</a:t>
            </a:r>
          </a:p>
          <a:p>
            <a:pPr algn="l">
              <a:lnSpc>
                <a:spcPct val="120000"/>
              </a:lnSpc>
              <a:defRPr sz="4400">
                <a:solidFill>
                  <a:srgbClr val="000000"/>
                </a:solidFill>
                <a:latin typeface="ヒラギノ丸ゴ ProN W4"/>
                <a:ea typeface="ヒラギノ丸ゴ ProN W4"/>
                <a:cs typeface="ヒラギノ丸ゴ ProN W4"/>
                <a:sym typeface="ヒラギノ丸ゴ ProN W4"/>
              </a:defRPr>
            </a:pPr>
            <a:r>
              <a:t>うばわれたこと、</a:t>
            </a:r>
          </a:p>
          <a:p>
            <a:pPr algn="l">
              <a:lnSpc>
                <a:spcPct val="120000"/>
              </a:lnSpc>
              <a:defRPr sz="4400">
                <a:solidFill>
                  <a:srgbClr val="000000"/>
                </a:solidFill>
                <a:latin typeface="ヒラギノ丸ゴ ProN W4"/>
                <a:ea typeface="ヒラギノ丸ゴ ProN W4"/>
                <a:cs typeface="ヒラギノ丸ゴ ProN W4"/>
                <a:sym typeface="ヒラギノ丸ゴ ProN W4"/>
              </a:defRPr>
            </a:pPr>
            <a:r>
              <a:t>助けてもらうために</a:t>
            </a:r>
          </a:p>
          <a:p>
            <a:pPr algn="l">
              <a:lnSpc>
                <a:spcPct val="120000"/>
              </a:lnSpc>
              <a:defRPr sz="4400">
                <a:solidFill>
                  <a:srgbClr val="000000"/>
                </a:solidFill>
                <a:latin typeface="ヒラギノ丸ゴ ProN W4"/>
                <a:ea typeface="ヒラギノ丸ゴ ProN W4"/>
                <a:cs typeface="ヒラギノ丸ゴ ProN W4"/>
                <a:sym typeface="ヒラギノ丸ゴ ProN W4"/>
              </a:defRPr>
            </a:pPr>
            <a:r>
              <a:t>ここにきたことを</a:t>
            </a:r>
          </a:p>
          <a:p>
            <a:pPr algn="l">
              <a:lnSpc>
                <a:spcPct val="120000"/>
              </a:lnSpc>
              <a:defRPr sz="4400">
                <a:solidFill>
                  <a:srgbClr val="000000"/>
                </a:solidFill>
                <a:latin typeface="ヒラギノ丸ゴ ProN W4"/>
                <a:ea typeface="ヒラギノ丸ゴ ProN W4"/>
                <a:cs typeface="ヒラギノ丸ゴ ProN W4"/>
                <a:sym typeface="ヒラギノ丸ゴ ProN W4"/>
              </a:defRPr>
            </a:pPr>
            <a:r>
              <a:t>子どもたちに</a:t>
            </a:r>
          </a:p>
          <a:p>
            <a:pPr algn="l">
              <a:defRPr sz="4400">
                <a:solidFill>
                  <a:srgbClr val="000000"/>
                </a:solidFill>
                <a:latin typeface="ヒラギノ丸ゴ ProN W4"/>
                <a:ea typeface="ヒラギノ丸ゴ ProN W4"/>
                <a:cs typeface="ヒラギノ丸ゴ ProN W4"/>
                <a:sym typeface="ヒラギノ丸ゴ ProN W4"/>
              </a:defRPr>
            </a:pPr>
            <a:r>
              <a:t>話しました。</a:t>
            </a:r>
          </a:p>
        </p:txBody>
      </p:sp>
      <p:sp>
        <p:nvSpPr>
          <p:cNvPr id="181" name="「僕たちに…"/>
          <p:cNvSpPr txBox="1"/>
          <p:nvPr/>
        </p:nvSpPr>
        <p:spPr>
          <a:xfrm>
            <a:off x="19315045" y="9106409"/>
            <a:ext cx="4381501" cy="1930403"/>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a:defRPr sz="4800">
                <a:solidFill>
                  <a:srgbClr val="000000"/>
                </a:solidFill>
                <a:latin typeface="ヒラギノ丸ゴ ProN W4"/>
                <a:ea typeface="ヒラギノ丸ゴ ProN W4"/>
                <a:cs typeface="ヒラギノ丸ゴ ProN W4"/>
                <a:sym typeface="ヒラギノ丸ゴ ProN W4"/>
              </a:defRPr>
            </a:pPr>
            <a:r>
              <a:t>「僕たちに</a:t>
            </a:r>
          </a:p>
          <a:p>
            <a:pPr algn="l">
              <a:defRPr sz="4800">
                <a:solidFill>
                  <a:srgbClr val="000000"/>
                </a:solidFill>
                <a:latin typeface="ヒラギノ丸ゴ ProN W4"/>
                <a:ea typeface="ヒラギノ丸ゴ ProN W4"/>
                <a:cs typeface="ヒラギノ丸ゴ ProN W4"/>
                <a:sym typeface="ヒラギノ丸ゴ ProN W4"/>
              </a:defRPr>
            </a:pPr>
            <a:r>
              <a:t>まかせてよ！」</a:t>
            </a: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med" advClick="1" p14:dur="1000">
        <p15:prstTrans prst="peelOff" invX="1"/>
      </p:transition>
    </mc:Choice>
    <mc:Choice xmlns:p14="http://schemas.microsoft.com/office/powerpoint/2010/main" Requires="p14">
      <p:transition spd="med" advClick="1" p14:dur="1000">
        <p:wipe dir="l"/>
      </p:transition>
    </mc:Choice>
    <mc:Fallback>
      <p:transition spd="med">
        <p:fade/>
      </p:transition>
    </mc:Fallback>
  </mc:AlternateContent>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mph" nodeType="clickEffect" presetSubtype="0" presetID="32" grpId="1" fill="hold">
                                  <p:stCondLst>
                                    <p:cond delay="0"/>
                                  </p:stCondLst>
                                  <p:childTnLst>
                                    <p:animRot by="300000">
                                      <p:cBhvr>
                                        <p:cTn id="6" dur="80" fill="hold">
                                          <p:stCondLst>
                                            <p:cond delay="0"/>
                                          </p:stCondLst>
                                        </p:cTn>
                                        <p:tgtEl>
                                          <p:spTgt spid="179"/>
                                        </p:tgtEl>
                                        <p:attrNameLst>
                                          <p:attrName>r</p:attrName>
                                        </p:attrNameLst>
                                      </p:cBhvr>
                                    </p:animRot>
                                    <p:animRot by="-600000">
                                      <p:cBhvr>
                                        <p:cTn id="7" dur="160" fill="hold">
                                          <p:stCondLst>
                                            <p:cond delay="160"/>
                                          </p:stCondLst>
                                        </p:cTn>
                                        <p:tgtEl>
                                          <p:spTgt spid="179"/>
                                        </p:tgtEl>
                                        <p:attrNameLst>
                                          <p:attrName>r</p:attrName>
                                        </p:attrNameLst>
                                      </p:cBhvr>
                                    </p:animRot>
                                    <p:animRot by="600000">
                                      <p:cBhvr>
                                        <p:cTn id="8" dur="160" fill="hold">
                                          <p:stCondLst>
                                            <p:cond delay="320"/>
                                          </p:stCondLst>
                                        </p:cTn>
                                        <p:tgtEl>
                                          <p:spTgt spid="179"/>
                                        </p:tgtEl>
                                        <p:attrNameLst>
                                          <p:attrName>r</p:attrName>
                                        </p:attrNameLst>
                                      </p:cBhvr>
                                    </p:animRot>
                                    <p:animRot by="-600000">
                                      <p:cBhvr>
                                        <p:cTn id="9" dur="160" fill="hold">
                                          <p:stCondLst>
                                            <p:cond delay="480"/>
                                          </p:stCondLst>
                                        </p:cTn>
                                        <p:tgtEl>
                                          <p:spTgt spid="179"/>
                                        </p:tgtEl>
                                        <p:attrNameLst>
                                          <p:attrName>r</p:attrName>
                                        </p:attrNameLst>
                                      </p:cBhvr>
                                    </p:animRot>
                                    <p:animRot by="300000">
                                      <p:cBhvr>
                                        <p:cTn id="10" dur="160" fill="hold">
                                          <p:stCondLst>
                                            <p:cond delay="640"/>
                                          </p:stCondLst>
                                        </p:cTn>
                                        <p:tgtEl>
                                          <p:spTgt spid="179"/>
                                        </p:tgtEl>
                                        <p:attrNameLst>
                                          <p:attrName>r</p:attrName>
                                        </p:attrNameLst>
                                      </p:cBhvr>
                                    </p:animRot>
                                  </p:childTnLst>
                                </p:cTn>
                              </p:par>
                            </p:childTnLst>
                          </p:cTn>
                        </p:par>
                        <p:par>
                          <p:cTn id="11" fill="hold">
                            <p:stCondLst>
                              <p:cond delay="800"/>
                            </p:stCondLst>
                            <p:childTnLst>
                              <p:par>
                                <p:cTn id="12" presetClass="entr" nodeType="afterEffect" presetSubtype="32" presetID="23" grpId="2" fill="hold">
                                  <p:stCondLst>
                                    <p:cond delay="0"/>
                                  </p:stCondLst>
                                  <p:iterate type="el" backwards="0">
                                    <p:tmAbs val="0"/>
                                  </p:iterate>
                                  <p:childTnLst>
                                    <p:set>
                                      <p:cBhvr>
                                        <p:cTn id="13" fill="hold"/>
                                        <p:tgtEl>
                                          <p:spTgt spid="181"/>
                                        </p:tgtEl>
                                        <p:attrNameLst>
                                          <p:attrName>style.visibility</p:attrName>
                                        </p:attrNameLst>
                                      </p:cBhvr>
                                      <p:to>
                                        <p:strVal val="visible"/>
                                      </p:to>
                                    </p:set>
                                    <p:anim calcmode="lin" valueType="num">
                                      <p:cBhvr>
                                        <p:cTn id="14" dur="2500" fill="hold"/>
                                        <p:tgtEl>
                                          <p:spTgt spid="181"/>
                                        </p:tgtEl>
                                        <p:attrNameLst>
                                          <p:attrName>ppt_w</p:attrName>
                                        </p:attrNameLst>
                                      </p:cBhvr>
                                      <p:tavLst>
                                        <p:tav tm="0">
                                          <p:val>
                                            <p:strVal val="4*#ppt_w"/>
                                          </p:val>
                                        </p:tav>
                                        <p:tav tm="100000">
                                          <p:val>
                                            <p:strVal val="#ppt_w"/>
                                          </p:val>
                                        </p:tav>
                                      </p:tavLst>
                                    </p:anim>
                                    <p:anim calcmode="lin" valueType="num">
                                      <p:cBhvr>
                                        <p:cTn id="15" dur="2500" fill="hold"/>
                                        <p:tgtEl>
                                          <p:spTgt spid="181"/>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181" grpId="2"/>
      <p:bldP build="whole" bldLvl="1" animBg="1" rev="0" advAuto="0" spid="179" grpId="1"/>
    </p:bldLst>
  </p:timing>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83" name="IMG_4890.JPG" descr="IMG_4890.JPG"/>
          <p:cNvPicPr>
            <a:picLocks noChangeAspect="1"/>
          </p:cNvPicPr>
          <p:nvPr/>
        </p:nvPicPr>
        <p:blipFill>
          <a:blip r:embed="rId2">
            <a:extLst/>
          </a:blip>
          <a:srcRect l="0" t="14" r="0" b="14"/>
          <a:stretch>
            <a:fillRect/>
          </a:stretch>
        </p:blipFill>
        <p:spPr>
          <a:xfrm>
            <a:off x="-11075" y="0"/>
            <a:ext cx="19401504" cy="13716001"/>
          </a:xfrm>
          <a:prstGeom prst="rect">
            <a:avLst/>
          </a:prstGeom>
          <a:ln w="12700">
            <a:miter lim="400000"/>
          </a:ln>
        </p:spPr>
      </p:pic>
      <p:pic>
        <p:nvPicPr>
          <p:cNvPr id="184" name="IMG_2626.png" descr="IMG_2626.png"/>
          <p:cNvPicPr>
            <a:picLocks noChangeAspect="1"/>
          </p:cNvPicPr>
          <p:nvPr/>
        </p:nvPicPr>
        <p:blipFill>
          <a:blip r:embed="rId3">
            <a:extLst/>
          </a:blip>
          <a:stretch>
            <a:fillRect/>
          </a:stretch>
        </p:blipFill>
        <p:spPr>
          <a:xfrm>
            <a:off x="9547856" y="-111064"/>
            <a:ext cx="10562698" cy="7467358"/>
          </a:xfrm>
          <a:prstGeom prst="rect">
            <a:avLst/>
          </a:prstGeom>
          <a:ln w="12700">
            <a:miter lim="400000"/>
          </a:ln>
        </p:spPr>
      </p:pic>
      <p:pic>
        <p:nvPicPr>
          <p:cNvPr id="185" name="IMG_2680.png" descr="IMG_2680.png"/>
          <p:cNvPicPr>
            <a:picLocks noChangeAspect="1"/>
          </p:cNvPicPr>
          <p:nvPr/>
        </p:nvPicPr>
        <p:blipFill>
          <a:blip r:embed="rId4">
            <a:extLst/>
          </a:blip>
          <a:stretch>
            <a:fillRect/>
          </a:stretch>
        </p:blipFill>
        <p:spPr>
          <a:xfrm>
            <a:off x="-608094" y="6807874"/>
            <a:ext cx="9328404" cy="6594767"/>
          </a:xfrm>
          <a:prstGeom prst="rect">
            <a:avLst/>
          </a:prstGeom>
          <a:ln w="12700">
            <a:miter lim="400000"/>
          </a:ln>
        </p:spPr>
      </p:pic>
      <p:sp>
        <p:nvSpPr>
          <p:cNvPr id="186" name="ちょうちょたちは…"/>
          <p:cNvSpPr txBox="1"/>
          <p:nvPr/>
        </p:nvSpPr>
        <p:spPr>
          <a:xfrm>
            <a:off x="19315045" y="698368"/>
            <a:ext cx="5087621" cy="244856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a:defRPr sz="4400">
                <a:solidFill>
                  <a:srgbClr val="000000"/>
                </a:solidFill>
                <a:latin typeface="ヒラギノ丸ゴ ProN W4"/>
                <a:ea typeface="ヒラギノ丸ゴ ProN W4"/>
                <a:cs typeface="ヒラギノ丸ゴ ProN W4"/>
                <a:sym typeface="ヒラギノ丸ゴ ProN W4"/>
              </a:defRPr>
            </a:pPr>
            <a:r>
              <a:t>ちょうちょたちは</a:t>
            </a:r>
          </a:p>
          <a:p>
            <a:pPr algn="l">
              <a:lnSpc>
                <a:spcPct val="120000"/>
              </a:lnSpc>
              <a:defRPr sz="4400">
                <a:solidFill>
                  <a:srgbClr val="000000"/>
                </a:solidFill>
                <a:latin typeface="ヒラギノ丸ゴ ProN W4"/>
                <a:ea typeface="ヒラギノ丸ゴ ProN W4"/>
                <a:cs typeface="ヒラギノ丸ゴ ProN W4"/>
                <a:sym typeface="ヒラギノ丸ゴ ProN W4"/>
              </a:defRPr>
            </a:pPr>
            <a:r>
              <a:t>ダンスパーティーの</a:t>
            </a:r>
          </a:p>
          <a:p>
            <a:pPr algn="l">
              <a:defRPr sz="4400">
                <a:solidFill>
                  <a:srgbClr val="000000"/>
                </a:solidFill>
                <a:latin typeface="ヒラギノ丸ゴ ProN W4"/>
                <a:ea typeface="ヒラギノ丸ゴ ProN W4"/>
                <a:cs typeface="ヒラギノ丸ゴ ProN W4"/>
                <a:sym typeface="ヒラギノ丸ゴ ProN W4"/>
              </a:defRPr>
            </a:pPr>
            <a:r>
              <a:t>真っ最中。</a:t>
            </a:r>
          </a:p>
        </p:txBody>
      </p:sp>
      <p:sp>
        <p:nvSpPr>
          <p:cNvPr id="187" name="「見てー！…"/>
          <p:cNvSpPr txBox="1"/>
          <p:nvPr/>
        </p:nvSpPr>
        <p:spPr>
          <a:xfrm>
            <a:off x="19363304" y="10755080"/>
            <a:ext cx="4991101" cy="2844803"/>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a:defRPr sz="4800">
                <a:solidFill>
                  <a:srgbClr val="000000"/>
                </a:solidFill>
                <a:latin typeface="ヒラギノ丸ゴ ProN W4"/>
                <a:ea typeface="ヒラギノ丸ゴ ProN W4"/>
                <a:cs typeface="ヒラギノ丸ゴ ProN W4"/>
                <a:sym typeface="ヒラギノ丸ゴ ProN W4"/>
              </a:defRPr>
            </a:pPr>
            <a:r>
              <a:t>「見てー！</a:t>
            </a:r>
          </a:p>
          <a:p>
            <a:pPr algn="l">
              <a:defRPr sz="4800">
                <a:solidFill>
                  <a:srgbClr val="000000"/>
                </a:solidFill>
                <a:latin typeface="ヒラギノ丸ゴ ProN W4"/>
                <a:ea typeface="ヒラギノ丸ゴ ProN W4"/>
                <a:cs typeface="ヒラギノ丸ゴ ProN W4"/>
                <a:sym typeface="ヒラギノ丸ゴ ProN W4"/>
              </a:defRPr>
            </a:pPr>
            <a:r>
              <a:t>きれいなバラ！」</a:t>
            </a:r>
          </a:p>
        </p:txBody>
      </p:sp>
      <p:sp>
        <p:nvSpPr>
          <p:cNvPr id="188" name="１匹の…"/>
          <p:cNvSpPr txBox="1"/>
          <p:nvPr/>
        </p:nvSpPr>
        <p:spPr>
          <a:xfrm>
            <a:off x="19442910" y="3730220"/>
            <a:ext cx="4025901" cy="5354323"/>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a:defRPr sz="4400">
                <a:solidFill>
                  <a:srgbClr val="000000"/>
                </a:solidFill>
                <a:latin typeface="ヒラギノ丸ゴ ProN W4"/>
                <a:ea typeface="ヒラギノ丸ゴ ProN W4"/>
                <a:cs typeface="ヒラギノ丸ゴ ProN W4"/>
                <a:sym typeface="ヒラギノ丸ゴ ProN W4"/>
              </a:defRPr>
            </a:pPr>
            <a:r>
              <a:t>１匹の</a:t>
            </a:r>
          </a:p>
          <a:p>
            <a:pPr algn="l">
              <a:defRPr sz="4400">
                <a:solidFill>
                  <a:srgbClr val="000000"/>
                </a:solidFill>
                <a:latin typeface="ヒラギノ丸ゴ ProN W4"/>
                <a:ea typeface="ヒラギノ丸ゴ ProN W4"/>
                <a:cs typeface="ヒラギノ丸ゴ ProN W4"/>
                <a:sym typeface="ヒラギノ丸ゴ ProN W4"/>
              </a:defRPr>
            </a:pPr>
            <a:r>
              <a:t>ちょうちょが</a:t>
            </a:r>
          </a:p>
          <a:p>
            <a:pPr algn="l">
              <a:lnSpc>
                <a:spcPct val="120000"/>
              </a:lnSpc>
              <a:defRPr sz="4400">
                <a:solidFill>
                  <a:srgbClr val="000000"/>
                </a:solidFill>
                <a:latin typeface="ヒラギノ丸ゴ ProN W4"/>
                <a:ea typeface="ヒラギノ丸ゴ ProN W4"/>
                <a:cs typeface="ヒラギノ丸ゴ ProN W4"/>
                <a:sym typeface="ヒラギノ丸ゴ ProN W4"/>
              </a:defRPr>
            </a:pPr>
            <a:r>
              <a:t>クモの</a:t>
            </a:r>
          </a:p>
          <a:p>
            <a:pPr algn="l">
              <a:defRPr sz="4400">
                <a:solidFill>
                  <a:srgbClr val="000000"/>
                </a:solidFill>
                <a:latin typeface="ヒラギノ丸ゴ ProN W4"/>
                <a:ea typeface="ヒラギノ丸ゴ ProN W4"/>
                <a:cs typeface="ヒラギノ丸ゴ ProN W4"/>
                <a:sym typeface="ヒラギノ丸ゴ ProN W4"/>
              </a:defRPr>
            </a:pPr>
            <a:r>
              <a:t>落としていった</a:t>
            </a:r>
          </a:p>
          <a:p>
            <a:pPr algn="l">
              <a:lnSpc>
                <a:spcPct val="120000"/>
              </a:lnSpc>
              <a:defRPr sz="4400">
                <a:solidFill>
                  <a:srgbClr val="000000"/>
                </a:solidFill>
                <a:latin typeface="ヒラギノ丸ゴ ProN W4"/>
                <a:ea typeface="ヒラギノ丸ゴ ProN W4"/>
                <a:cs typeface="ヒラギノ丸ゴ ProN W4"/>
                <a:sym typeface="ヒラギノ丸ゴ ProN W4"/>
              </a:defRPr>
            </a:pPr>
            <a:r>
              <a:t>バラを</a:t>
            </a:r>
          </a:p>
          <a:p>
            <a:pPr algn="l">
              <a:defRPr sz="4400">
                <a:solidFill>
                  <a:srgbClr val="000000"/>
                </a:solidFill>
                <a:latin typeface="ヒラギノ丸ゴ ProN W4"/>
                <a:ea typeface="ヒラギノ丸ゴ ProN W4"/>
                <a:cs typeface="ヒラギノ丸ゴ ProN W4"/>
                <a:sym typeface="ヒラギノ丸ゴ ProN W4"/>
              </a:defRPr>
            </a:pPr>
            <a:r>
              <a:t>見つけました。</a:t>
            </a: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med" advClick="1" p14:dur="1000">
        <p15:prstTrans prst="peelOff" invX="1"/>
      </p:transition>
    </mc:Choice>
    <mc:Choice xmlns:p14="http://schemas.microsoft.com/office/powerpoint/2010/main" Requires="p14">
      <p:transition spd="med" advClick="1" p14:dur="1000">
        <p:wipe dir="l"/>
      </p:transition>
    </mc:Choice>
    <mc:Fallback>
      <p:transition spd="med">
        <p:fade/>
      </p:transition>
    </mc:Fallback>
  </mc:AlternateContent>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16" presetID="23" grpId="1" fill="hold">
                                  <p:stCondLst>
                                    <p:cond delay="0"/>
                                  </p:stCondLst>
                                  <p:iterate type="el" backwards="0">
                                    <p:tmAbs val="0"/>
                                  </p:iterate>
                                  <p:childTnLst>
                                    <p:set>
                                      <p:cBhvr>
                                        <p:cTn id="6" fill="hold"/>
                                        <p:tgtEl>
                                          <p:spTgt spid="184"/>
                                        </p:tgtEl>
                                        <p:attrNameLst>
                                          <p:attrName>style.visibility</p:attrName>
                                        </p:attrNameLst>
                                      </p:cBhvr>
                                      <p:to>
                                        <p:strVal val="visible"/>
                                      </p:to>
                                    </p:set>
                                    <p:anim calcmode="lin" valueType="num">
                                      <p:cBhvr>
                                        <p:cTn id="7" dur="2500" fill="hold"/>
                                        <p:tgtEl>
                                          <p:spTgt spid="184"/>
                                        </p:tgtEl>
                                        <p:attrNameLst>
                                          <p:attrName>ppt_w</p:attrName>
                                        </p:attrNameLst>
                                      </p:cBhvr>
                                      <p:tavLst>
                                        <p:tav tm="0">
                                          <p:val>
                                            <p:fltVal val="0"/>
                                          </p:val>
                                        </p:tav>
                                        <p:tav tm="100000">
                                          <p:val>
                                            <p:strVal val="#ppt_w"/>
                                          </p:val>
                                        </p:tav>
                                      </p:tavLst>
                                    </p:anim>
                                    <p:anim calcmode="lin" valueType="num">
                                      <p:cBhvr>
                                        <p:cTn id="8" dur="2500" fill="hold"/>
                                        <p:tgtEl>
                                          <p:spTgt spid="184"/>
                                        </p:tgtEl>
                                        <p:attrNameLst>
                                          <p:attrName>ppt_h</p:attrName>
                                        </p:attrNameLst>
                                      </p:cBhvr>
                                      <p:tavLst>
                                        <p:tav tm="0">
                                          <p:val>
                                            <p:fltVal val="0"/>
                                          </p:val>
                                        </p:tav>
                                        <p:tav tm="100000">
                                          <p:val>
                                            <p:strVal val="#ppt_h"/>
                                          </p:val>
                                        </p:tav>
                                      </p:tavLst>
                                    </p:anim>
                                  </p:childTnLst>
                                </p:cTn>
                              </p:par>
                            </p:childTnLst>
                          </p:cTn>
                        </p:par>
                        <p:par>
                          <p:cTn id="9" fill="hold">
                            <p:stCondLst>
                              <p:cond delay="2500"/>
                            </p:stCondLst>
                            <p:childTnLst>
                              <p:par>
                                <p:cTn id="10" presetClass="entr" nodeType="afterEffect" presetSubtype="8" presetID="2" grpId="3" fill="hold">
                                  <p:stCondLst>
                                    <p:cond delay="0"/>
                                  </p:stCondLst>
                                  <p:iterate type="el" backwards="0">
                                    <p:tmAbs val="0"/>
                                  </p:iterate>
                                  <p:childTnLst>
                                    <p:set>
                                      <p:cBhvr>
                                        <p:cTn id="11" fill="hold"/>
                                        <p:tgtEl>
                                          <p:spTgt spid="185"/>
                                        </p:tgtEl>
                                        <p:attrNameLst>
                                          <p:attrName>style.visibility</p:attrName>
                                        </p:attrNameLst>
                                      </p:cBhvr>
                                      <p:to>
                                        <p:strVal val="visible"/>
                                      </p:to>
                                    </p:set>
                                    <p:anim calcmode="lin" valueType="num">
                                      <p:cBhvr>
                                        <p:cTn id="12" dur="1000" fill="hold"/>
                                        <p:tgtEl>
                                          <p:spTgt spid="185"/>
                                        </p:tgtEl>
                                        <p:attrNameLst>
                                          <p:attrName>ppt_x</p:attrName>
                                        </p:attrNameLst>
                                      </p:cBhvr>
                                      <p:tavLst>
                                        <p:tav tm="0">
                                          <p:val>
                                            <p:strVal val="0-#ppt_w/2"/>
                                          </p:val>
                                        </p:tav>
                                        <p:tav tm="100000">
                                          <p:val>
                                            <p:strVal val="#ppt_x"/>
                                          </p:val>
                                        </p:tav>
                                      </p:tavLst>
                                    </p:anim>
                                    <p:anim calcmode="lin" valueType="num">
                                      <p:cBhvr>
                                        <p:cTn id="13" dur="1000" fill="hold"/>
                                        <p:tgtEl>
                                          <p:spTgt spid="185"/>
                                        </p:tgtEl>
                                        <p:attrNameLst>
                                          <p:attrName>ppt_y</p:attrName>
                                        </p:attrNameLst>
                                      </p:cBhvr>
                                      <p:tavLst>
                                        <p:tav tm="0">
                                          <p:val>
                                            <p:strVal val="#ppt_y"/>
                                          </p:val>
                                        </p:tav>
                                        <p:tav tm="100000">
                                          <p:val>
                                            <p:strVal val="#ppt_y"/>
                                          </p:val>
                                        </p:tav>
                                      </p:tavLst>
                                    </p:anim>
                                  </p:childTnLst>
                                </p:cTn>
                              </p:par>
                            </p:childTnLst>
                          </p:cTn>
                        </p:par>
                        <p:par>
                          <p:cTn id="14" fill="hold">
                            <p:stCondLst>
                              <p:cond delay="3500"/>
                            </p:stCondLst>
                            <p:childTnLst>
                              <p:par>
                                <p:cTn id="15" presetClass="entr" nodeType="afterEffect" presetSubtype="0" presetID="1" grpId="5" fill="hold">
                                  <p:stCondLst>
                                    <p:cond delay="0"/>
                                  </p:stCondLst>
                                  <p:iterate type="el" backwards="0">
                                    <p:tmAbs val="0"/>
                                  </p:iterate>
                                  <p:childTnLst>
                                    <p:set>
                                      <p:cBhvr>
                                        <p:cTn id="16" fill="hold"/>
                                        <p:tgtEl>
                                          <p:spTgt spid="188"/>
                                        </p:tgtEl>
                                        <p:attrNameLst>
                                          <p:attrName>style.visibility</p:attrName>
                                        </p:attrNameLst>
                                      </p:cBhvr>
                                      <p:to>
                                        <p:strVal val="visible"/>
                                      </p:to>
                                    </p:set>
                                  </p:childTnLst>
                                </p:cTn>
                              </p:par>
                            </p:childTnLst>
                          </p:cTn>
                        </p:par>
                        <p:par>
                          <p:cTn id="17" fill="hold">
                            <p:stCondLst>
                              <p:cond delay="3500"/>
                            </p:stCondLst>
                            <p:childTnLst>
                              <p:par>
                                <p:cTn id="18" presetClass="entr" nodeType="afterEffect" presetSubtype="16" presetID="23" grpId="6" fill="hold">
                                  <p:stCondLst>
                                    <p:cond delay="0"/>
                                  </p:stCondLst>
                                  <p:iterate type="el" backwards="0">
                                    <p:tmAbs val="0"/>
                                  </p:iterate>
                                  <p:childTnLst>
                                    <p:set>
                                      <p:cBhvr>
                                        <p:cTn id="19" fill="hold"/>
                                        <p:tgtEl>
                                          <p:spTgt spid="187"/>
                                        </p:tgtEl>
                                        <p:attrNameLst>
                                          <p:attrName>style.visibility</p:attrName>
                                        </p:attrNameLst>
                                      </p:cBhvr>
                                      <p:to>
                                        <p:strVal val="visible"/>
                                      </p:to>
                                    </p:set>
                                    <p:anim calcmode="lin" valueType="num">
                                      <p:cBhvr>
                                        <p:cTn id="20" dur="1000" fill="hold"/>
                                        <p:tgtEl>
                                          <p:spTgt spid="187"/>
                                        </p:tgtEl>
                                        <p:attrNameLst>
                                          <p:attrName>ppt_w</p:attrName>
                                        </p:attrNameLst>
                                      </p:cBhvr>
                                      <p:tavLst>
                                        <p:tav tm="0">
                                          <p:val>
                                            <p:fltVal val="0"/>
                                          </p:val>
                                        </p:tav>
                                        <p:tav tm="100000">
                                          <p:val>
                                            <p:strVal val="#ppt_w"/>
                                          </p:val>
                                        </p:tav>
                                      </p:tavLst>
                                    </p:anim>
                                    <p:anim calcmode="lin" valueType="num">
                                      <p:cBhvr>
                                        <p:cTn id="21" dur="1000" fill="hold"/>
                                        <p:tgtEl>
                                          <p:spTgt spid="18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184" grpId="1"/>
      <p:bldP build="whole" bldLvl="1" animBg="1" rev="0" advAuto="0" spid="185" grpId="3"/>
      <p:bldP build="whole" bldLvl="1" animBg="1" rev="0" advAuto="0" spid="187" grpId="6"/>
      <p:bldP build="whole" bldLvl="1" animBg="1" rev="0" advAuto="0" spid="188" grpId="5"/>
    </p:bldLst>
  </p:timing>
</p:sld>
</file>

<file path=ppt/slides/slide1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90" name="IMG_4893.JPG" descr="IMG_4893.JPG"/>
          <p:cNvPicPr>
            <a:picLocks noChangeAspect="1"/>
          </p:cNvPicPr>
          <p:nvPr/>
        </p:nvPicPr>
        <p:blipFill>
          <a:blip r:embed="rId2">
            <a:extLst/>
          </a:blip>
          <a:srcRect l="0" t="14" r="0" b="14"/>
          <a:stretch>
            <a:fillRect/>
          </a:stretch>
        </p:blipFill>
        <p:spPr>
          <a:xfrm>
            <a:off x="-104427" y="-1"/>
            <a:ext cx="19401504" cy="13716001"/>
          </a:xfrm>
          <a:prstGeom prst="rect">
            <a:avLst/>
          </a:prstGeom>
          <a:ln w="12700">
            <a:miter lim="400000"/>
          </a:ln>
        </p:spPr>
      </p:pic>
      <p:sp>
        <p:nvSpPr>
          <p:cNvPr id="191" name="「ミツも…"/>
          <p:cNvSpPr txBox="1"/>
          <p:nvPr/>
        </p:nvSpPr>
        <p:spPr>
          <a:xfrm>
            <a:off x="18893088" y="930836"/>
            <a:ext cx="5600701" cy="16256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a:defRPr sz="4800">
                <a:solidFill>
                  <a:srgbClr val="000000"/>
                </a:solidFill>
                <a:latin typeface="ヒラギノ丸ゴ ProN W4"/>
                <a:ea typeface="ヒラギノ丸ゴ ProN W4"/>
                <a:cs typeface="ヒラギノ丸ゴ ProN W4"/>
                <a:sym typeface="ヒラギノ丸ゴ ProN W4"/>
              </a:defRPr>
            </a:pPr>
            <a:r>
              <a:t>「ミツも</a:t>
            </a:r>
          </a:p>
          <a:p>
            <a:pPr algn="l">
              <a:defRPr sz="4800">
                <a:solidFill>
                  <a:srgbClr val="000000"/>
                </a:solidFill>
                <a:latin typeface="ヒラギノ丸ゴ ProN W4"/>
                <a:ea typeface="ヒラギノ丸ゴ ProN W4"/>
                <a:cs typeface="ヒラギノ丸ゴ ProN W4"/>
                <a:sym typeface="ヒラギノ丸ゴ ProN W4"/>
              </a:defRPr>
            </a:pPr>
            <a:r>
              <a:t>　たっぷりだよ。」</a:t>
            </a:r>
          </a:p>
        </p:txBody>
      </p:sp>
      <p:sp>
        <p:nvSpPr>
          <p:cNvPr id="192" name="「でも、どうして…"/>
          <p:cNvSpPr txBox="1"/>
          <p:nvPr/>
        </p:nvSpPr>
        <p:spPr>
          <a:xfrm>
            <a:off x="19225972" y="3177549"/>
            <a:ext cx="5600701" cy="278384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a:lnSpc>
                <a:spcPct val="120000"/>
              </a:lnSpc>
              <a:defRPr sz="4800">
                <a:solidFill>
                  <a:srgbClr val="000000"/>
                </a:solidFill>
                <a:latin typeface="ヒラギノ丸ゴ ProN W4"/>
                <a:ea typeface="ヒラギノ丸ゴ ProN W4"/>
                <a:cs typeface="ヒラギノ丸ゴ ProN W4"/>
                <a:sym typeface="ヒラギノ丸ゴ ProN W4"/>
              </a:defRPr>
            </a:pPr>
            <a:r>
              <a:t>「でも、どうして</a:t>
            </a:r>
          </a:p>
          <a:p>
            <a:pPr algn="l">
              <a:lnSpc>
                <a:spcPct val="120000"/>
              </a:lnSpc>
              <a:defRPr sz="4800">
                <a:solidFill>
                  <a:srgbClr val="000000"/>
                </a:solidFill>
                <a:latin typeface="ヒラギノ丸ゴ ProN W4"/>
                <a:ea typeface="ヒラギノ丸ゴ ProN W4"/>
                <a:cs typeface="ヒラギノ丸ゴ ProN W4"/>
                <a:sym typeface="ヒラギノ丸ゴ ProN W4"/>
              </a:defRPr>
            </a:pPr>
            <a:r>
              <a:t>こんな所にバラが</a:t>
            </a:r>
          </a:p>
          <a:p>
            <a:pPr algn="l">
              <a:defRPr sz="4800">
                <a:solidFill>
                  <a:srgbClr val="000000"/>
                </a:solidFill>
                <a:latin typeface="ヒラギノ丸ゴ ProN W4"/>
                <a:ea typeface="ヒラギノ丸ゴ ProN W4"/>
                <a:cs typeface="ヒラギノ丸ゴ ProN W4"/>
                <a:sym typeface="ヒラギノ丸ゴ ProN W4"/>
              </a:defRPr>
            </a:pPr>
            <a:r>
              <a:t>落ちてるのかな？」</a:t>
            </a: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med" advClick="1" p14:dur="1000">
        <p15:prstTrans prst="peelOff" invX="1"/>
      </p:transition>
    </mc:Choice>
    <mc:Choice xmlns:p14="http://schemas.microsoft.com/office/powerpoint/2010/main" Requires="p14">
      <p:transition spd="med" advClick="1" p14:dur="1000">
        <p:wipe dir="l"/>
      </p:transition>
    </mc:Choice>
    <mc:Fallback>
      <p:transition spd="med">
        <p:fade/>
      </p:transition>
    </mc:Fallback>
  </mc:AlternateContent>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mph" nodeType="clickEffect" presetSubtype="0" presetID="32" grpId="1" fill="hold">
                                  <p:stCondLst>
                                    <p:cond delay="0"/>
                                  </p:stCondLst>
                                  <p:childTnLst>
                                    <p:animRot by="300000">
                                      <p:cBhvr>
                                        <p:cTn id="6" dur="80" fill="hold">
                                          <p:stCondLst>
                                            <p:cond delay="0"/>
                                          </p:stCondLst>
                                        </p:cTn>
                                        <p:tgtEl>
                                          <p:spTgt spid="190"/>
                                        </p:tgtEl>
                                        <p:attrNameLst>
                                          <p:attrName>r</p:attrName>
                                        </p:attrNameLst>
                                      </p:cBhvr>
                                    </p:animRot>
                                    <p:animRot by="-600000">
                                      <p:cBhvr>
                                        <p:cTn id="7" dur="160" fill="hold">
                                          <p:stCondLst>
                                            <p:cond delay="160"/>
                                          </p:stCondLst>
                                        </p:cTn>
                                        <p:tgtEl>
                                          <p:spTgt spid="190"/>
                                        </p:tgtEl>
                                        <p:attrNameLst>
                                          <p:attrName>r</p:attrName>
                                        </p:attrNameLst>
                                      </p:cBhvr>
                                    </p:animRot>
                                    <p:animRot by="600000">
                                      <p:cBhvr>
                                        <p:cTn id="8" dur="160" fill="hold">
                                          <p:stCondLst>
                                            <p:cond delay="320"/>
                                          </p:stCondLst>
                                        </p:cTn>
                                        <p:tgtEl>
                                          <p:spTgt spid="190"/>
                                        </p:tgtEl>
                                        <p:attrNameLst>
                                          <p:attrName>r</p:attrName>
                                        </p:attrNameLst>
                                      </p:cBhvr>
                                    </p:animRot>
                                    <p:animRot by="-600000">
                                      <p:cBhvr>
                                        <p:cTn id="9" dur="160" fill="hold">
                                          <p:stCondLst>
                                            <p:cond delay="480"/>
                                          </p:stCondLst>
                                        </p:cTn>
                                        <p:tgtEl>
                                          <p:spTgt spid="190"/>
                                        </p:tgtEl>
                                        <p:attrNameLst>
                                          <p:attrName>r</p:attrName>
                                        </p:attrNameLst>
                                      </p:cBhvr>
                                    </p:animRot>
                                    <p:animRot by="300000">
                                      <p:cBhvr>
                                        <p:cTn id="10" dur="160" fill="hold">
                                          <p:stCondLst>
                                            <p:cond delay="640"/>
                                          </p:stCondLst>
                                        </p:cTn>
                                        <p:tgtEl>
                                          <p:spTgt spid="190"/>
                                        </p:tgtEl>
                                        <p:attrNameLst>
                                          <p:attrName>r</p:attrName>
                                        </p:attrNameLst>
                                      </p:cBhvr>
                                    </p:animRo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190" grpId="1"/>
    </p:bldLst>
  </p:timing>
</p:sld>
</file>

<file path=ppt/slides/slide1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94" name="IMG_4894.JPG" descr="IMG_4894.JPG"/>
          <p:cNvPicPr>
            <a:picLocks noChangeAspect="1"/>
          </p:cNvPicPr>
          <p:nvPr/>
        </p:nvPicPr>
        <p:blipFill>
          <a:blip r:embed="rId2">
            <a:extLst/>
          </a:blip>
          <a:srcRect l="0" t="14" r="0" b="14"/>
          <a:stretch>
            <a:fillRect/>
          </a:stretch>
        </p:blipFill>
        <p:spPr>
          <a:xfrm>
            <a:off x="-181147" y="0"/>
            <a:ext cx="19401504" cy="13716000"/>
          </a:xfrm>
          <a:prstGeom prst="rect">
            <a:avLst/>
          </a:prstGeom>
          <a:ln w="12700">
            <a:miter lim="400000"/>
          </a:ln>
        </p:spPr>
      </p:pic>
      <p:sp>
        <p:nvSpPr>
          <p:cNvPr id="195" name="「いただきまーす。」"/>
          <p:cNvSpPr txBox="1"/>
          <p:nvPr/>
        </p:nvSpPr>
        <p:spPr>
          <a:xfrm>
            <a:off x="18714076" y="940506"/>
            <a:ext cx="6137149" cy="7112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4800">
                <a:solidFill>
                  <a:srgbClr val="000000"/>
                </a:solidFill>
                <a:latin typeface="ヒラギノ丸ゴ ProN W4"/>
                <a:ea typeface="ヒラギノ丸ゴ ProN W4"/>
                <a:cs typeface="ヒラギノ丸ゴ ProN W4"/>
                <a:sym typeface="ヒラギノ丸ゴ ProN W4"/>
              </a:defRPr>
            </a:lvl1pPr>
          </a:lstStyle>
          <a:p>
            <a:pPr/>
            <a:r>
              <a:t>「いただきまーす。」</a:t>
            </a:r>
          </a:p>
        </p:txBody>
      </p:sp>
      <p:sp>
        <p:nvSpPr>
          <p:cNvPr id="196" name="「あっ！」"/>
          <p:cNvSpPr txBox="1"/>
          <p:nvPr/>
        </p:nvSpPr>
        <p:spPr>
          <a:xfrm>
            <a:off x="18957021" y="2679480"/>
            <a:ext cx="3162301" cy="7112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4800">
                <a:solidFill>
                  <a:srgbClr val="000000"/>
                </a:solidFill>
                <a:latin typeface="ヒラギノ丸ゴ ProN W4"/>
                <a:ea typeface="ヒラギノ丸ゴ ProN W4"/>
                <a:cs typeface="ヒラギノ丸ゴ ProN W4"/>
                <a:sym typeface="ヒラギノ丸ゴ ProN W4"/>
              </a:defRPr>
            </a:lvl1pPr>
          </a:lstStyle>
          <a:p>
            <a:pPr/>
            <a:r>
              <a:t>「あっ！」</a:t>
            </a:r>
          </a:p>
        </p:txBody>
      </p:sp>
      <p:sp>
        <p:nvSpPr>
          <p:cNvPr id="197" name="「ちょっとまって！」"/>
          <p:cNvSpPr txBox="1"/>
          <p:nvPr/>
        </p:nvSpPr>
        <p:spPr>
          <a:xfrm>
            <a:off x="18714076" y="3868631"/>
            <a:ext cx="6137149" cy="711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4800">
                <a:solidFill>
                  <a:srgbClr val="000000"/>
                </a:solidFill>
                <a:latin typeface="ヒラギノ丸ゴ ProN W4"/>
                <a:ea typeface="ヒラギノ丸ゴ ProN W4"/>
                <a:cs typeface="ヒラギノ丸ゴ ProN W4"/>
                <a:sym typeface="ヒラギノ丸ゴ ProN W4"/>
              </a:defRPr>
            </a:lvl1pPr>
          </a:lstStyle>
          <a:p>
            <a:pPr/>
            <a:r>
              <a:t>「ちょっとまって！」</a:t>
            </a:r>
          </a:p>
        </p:txBody>
      </p:sp>
      <p:sp>
        <p:nvSpPr>
          <p:cNvPr id="198" name="そこにミツバチと…"/>
          <p:cNvSpPr txBox="1"/>
          <p:nvPr/>
        </p:nvSpPr>
        <p:spPr>
          <a:xfrm>
            <a:off x="19305387" y="8711163"/>
            <a:ext cx="4954525" cy="266192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a:lnSpc>
                <a:spcPct val="120000"/>
              </a:lnSpc>
              <a:defRPr sz="4800">
                <a:solidFill>
                  <a:srgbClr val="000000"/>
                </a:solidFill>
                <a:latin typeface="ヒラギノ丸ゴ ProN W4"/>
                <a:ea typeface="ヒラギノ丸ゴ ProN W4"/>
                <a:cs typeface="ヒラギノ丸ゴ ProN W4"/>
                <a:sym typeface="ヒラギノ丸ゴ ProN W4"/>
              </a:defRPr>
            </a:pPr>
            <a:r>
              <a:t>そこにミツバチと</a:t>
            </a:r>
          </a:p>
          <a:p>
            <a:pPr algn="l">
              <a:defRPr sz="4800">
                <a:solidFill>
                  <a:srgbClr val="000000"/>
                </a:solidFill>
                <a:latin typeface="ヒラギノ丸ゴ ProN W4"/>
                <a:ea typeface="ヒラギノ丸ゴ ProN W4"/>
                <a:cs typeface="ヒラギノ丸ゴ ProN W4"/>
                <a:sym typeface="ヒラギノ丸ゴ ProN W4"/>
              </a:defRPr>
            </a:pPr>
            <a:r>
              <a:t>子どもたちが</a:t>
            </a:r>
          </a:p>
          <a:p>
            <a:pPr algn="l">
              <a:defRPr sz="4800">
                <a:solidFill>
                  <a:srgbClr val="000000"/>
                </a:solidFill>
                <a:latin typeface="ヒラギノ丸ゴ ProN W4"/>
                <a:ea typeface="ヒラギノ丸ゴ ProN W4"/>
                <a:cs typeface="ヒラギノ丸ゴ ProN W4"/>
                <a:sym typeface="ヒラギノ丸ゴ ProN W4"/>
              </a:defRPr>
            </a:pPr>
            <a:r>
              <a:t>やってきました。</a:t>
            </a: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med" advClick="1" p14:dur="1000">
        <p15:prstTrans prst="peelOff" invX="1"/>
      </p:transition>
    </mc:Choice>
    <mc:Choice xmlns:p14="http://schemas.microsoft.com/office/powerpoint/2010/main" Requires="p14">
      <p:transition spd="med" advClick="1" p14:dur="1000">
        <p:wipe dir="l"/>
      </p:transition>
    </mc:Choice>
    <mc:Fallback>
      <p:transition spd="med">
        <p:fade/>
      </p:transition>
    </mc:Fallback>
  </mc:AlternateContent>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Subtype="16" presetID="23" grpId="1" fill="hold">
                                  <p:stCondLst>
                                    <p:cond delay="500"/>
                                  </p:stCondLst>
                                  <p:iterate type="el" backwards="0">
                                    <p:tmAbs val="0"/>
                                  </p:iterate>
                                  <p:childTnLst>
                                    <p:set>
                                      <p:cBhvr>
                                        <p:cTn id="6" fill="hold"/>
                                        <p:tgtEl>
                                          <p:spTgt spid="195"/>
                                        </p:tgtEl>
                                        <p:attrNameLst>
                                          <p:attrName>style.visibility</p:attrName>
                                        </p:attrNameLst>
                                      </p:cBhvr>
                                      <p:to>
                                        <p:strVal val="visible"/>
                                      </p:to>
                                    </p:set>
                                    <p:anim calcmode="lin" valueType="num">
                                      <p:cBhvr>
                                        <p:cTn id="7" dur="750" fill="hold"/>
                                        <p:tgtEl>
                                          <p:spTgt spid="195"/>
                                        </p:tgtEl>
                                        <p:attrNameLst>
                                          <p:attrName>ppt_w</p:attrName>
                                        </p:attrNameLst>
                                      </p:cBhvr>
                                      <p:tavLst>
                                        <p:tav tm="0">
                                          <p:val>
                                            <p:fltVal val="0"/>
                                          </p:val>
                                        </p:tav>
                                        <p:tav tm="100000">
                                          <p:val>
                                            <p:strVal val="#ppt_w"/>
                                          </p:val>
                                        </p:tav>
                                      </p:tavLst>
                                    </p:anim>
                                    <p:anim calcmode="lin" valueType="num">
                                      <p:cBhvr>
                                        <p:cTn id="8" dur="750" fill="hold"/>
                                        <p:tgtEl>
                                          <p:spTgt spid="195"/>
                                        </p:tgtEl>
                                        <p:attrNameLst>
                                          <p:attrName>ppt_h</p:attrName>
                                        </p:attrNameLst>
                                      </p:cBhvr>
                                      <p:tavLst>
                                        <p:tav tm="0">
                                          <p:val>
                                            <p:fltVal val="0"/>
                                          </p:val>
                                        </p:tav>
                                        <p:tav tm="100000">
                                          <p:val>
                                            <p:strVal val="#ppt_h"/>
                                          </p:val>
                                        </p:tav>
                                      </p:tavLst>
                                    </p:anim>
                                  </p:childTnLst>
                                </p:cTn>
                              </p:par>
                            </p:childTnLst>
                          </p:cTn>
                        </p:par>
                        <p:par>
                          <p:cTn id="9" fill="hold">
                            <p:stCondLst>
                              <p:cond delay="1250"/>
                            </p:stCondLst>
                            <p:childTnLst>
                              <p:par>
                                <p:cTn id="10" presetClass="entr" nodeType="afterEffect" presetSubtype="32" presetID="4" grpId="2" fill="hold">
                                  <p:stCondLst>
                                    <p:cond delay="0"/>
                                  </p:stCondLst>
                                  <p:iterate type="el" backwards="0">
                                    <p:tmAbs val="0"/>
                                  </p:iterate>
                                  <p:childTnLst>
                                    <p:set>
                                      <p:cBhvr>
                                        <p:cTn id="11" fill="hold"/>
                                        <p:tgtEl>
                                          <p:spTgt spid="194"/>
                                        </p:tgtEl>
                                        <p:attrNameLst>
                                          <p:attrName>style.visibility</p:attrName>
                                        </p:attrNameLst>
                                      </p:cBhvr>
                                      <p:to>
                                        <p:strVal val="visible"/>
                                      </p:to>
                                    </p:set>
                                    <p:animEffect filter="box(out)" transition="in">
                                      <p:cBhvr>
                                        <p:cTn id="12" dur="1500"/>
                                        <p:tgtEl>
                                          <p:spTgt spid="194"/>
                                        </p:tgtEl>
                                      </p:cBhvr>
                                    </p:animEffect>
                                  </p:childTnLst>
                                </p:cTn>
                              </p:par>
                            </p:childTnLst>
                          </p:cTn>
                        </p:par>
                        <p:par>
                          <p:cTn id="13" fill="hold">
                            <p:stCondLst>
                              <p:cond delay="2750"/>
                            </p:stCondLst>
                            <p:childTnLst>
                              <p:par>
                                <p:cTn id="14" presetClass="entr" nodeType="afterEffect" presetSubtype="16" presetID="23" grpId="3" fill="hold">
                                  <p:stCondLst>
                                    <p:cond delay="0"/>
                                  </p:stCondLst>
                                  <p:iterate type="el" backwards="0">
                                    <p:tmAbs val="0"/>
                                  </p:iterate>
                                  <p:childTnLst>
                                    <p:set>
                                      <p:cBhvr>
                                        <p:cTn id="15" fill="hold"/>
                                        <p:tgtEl>
                                          <p:spTgt spid="196"/>
                                        </p:tgtEl>
                                        <p:attrNameLst>
                                          <p:attrName>style.visibility</p:attrName>
                                        </p:attrNameLst>
                                      </p:cBhvr>
                                      <p:to>
                                        <p:strVal val="visible"/>
                                      </p:to>
                                    </p:set>
                                    <p:anim calcmode="lin" valueType="num">
                                      <p:cBhvr>
                                        <p:cTn id="16" dur="750" fill="hold"/>
                                        <p:tgtEl>
                                          <p:spTgt spid="196"/>
                                        </p:tgtEl>
                                        <p:attrNameLst>
                                          <p:attrName>ppt_w</p:attrName>
                                        </p:attrNameLst>
                                      </p:cBhvr>
                                      <p:tavLst>
                                        <p:tav tm="0">
                                          <p:val>
                                            <p:fltVal val="0"/>
                                          </p:val>
                                        </p:tav>
                                        <p:tav tm="100000">
                                          <p:val>
                                            <p:strVal val="#ppt_w"/>
                                          </p:val>
                                        </p:tav>
                                      </p:tavLst>
                                    </p:anim>
                                    <p:anim calcmode="lin" valueType="num">
                                      <p:cBhvr>
                                        <p:cTn id="17" dur="750" fill="hold"/>
                                        <p:tgtEl>
                                          <p:spTgt spid="196"/>
                                        </p:tgtEl>
                                        <p:attrNameLst>
                                          <p:attrName>ppt_h</p:attrName>
                                        </p:attrNameLst>
                                      </p:cBhvr>
                                      <p:tavLst>
                                        <p:tav tm="0">
                                          <p:val>
                                            <p:fltVal val="0"/>
                                          </p:val>
                                        </p:tav>
                                        <p:tav tm="100000">
                                          <p:val>
                                            <p:strVal val="#ppt_h"/>
                                          </p:val>
                                        </p:tav>
                                      </p:tavLst>
                                    </p:anim>
                                  </p:childTnLst>
                                </p:cTn>
                              </p:par>
                            </p:childTnLst>
                          </p:cTn>
                        </p:par>
                        <p:par>
                          <p:cTn id="18" fill="hold">
                            <p:stCondLst>
                              <p:cond delay="3500"/>
                            </p:stCondLst>
                            <p:childTnLst>
                              <p:par>
                                <p:cTn id="19" presetClass="entr" nodeType="afterEffect" presetSubtype="16" presetID="23" grpId="4" fill="hold">
                                  <p:stCondLst>
                                    <p:cond delay="0"/>
                                  </p:stCondLst>
                                  <p:iterate type="el" backwards="0">
                                    <p:tmAbs val="0"/>
                                  </p:iterate>
                                  <p:childTnLst>
                                    <p:set>
                                      <p:cBhvr>
                                        <p:cTn id="20" fill="hold"/>
                                        <p:tgtEl>
                                          <p:spTgt spid="197"/>
                                        </p:tgtEl>
                                        <p:attrNameLst>
                                          <p:attrName>style.visibility</p:attrName>
                                        </p:attrNameLst>
                                      </p:cBhvr>
                                      <p:to>
                                        <p:strVal val="visible"/>
                                      </p:to>
                                    </p:set>
                                    <p:anim calcmode="lin" valueType="num">
                                      <p:cBhvr>
                                        <p:cTn id="21" dur="750" fill="hold"/>
                                        <p:tgtEl>
                                          <p:spTgt spid="197"/>
                                        </p:tgtEl>
                                        <p:attrNameLst>
                                          <p:attrName>ppt_w</p:attrName>
                                        </p:attrNameLst>
                                      </p:cBhvr>
                                      <p:tavLst>
                                        <p:tav tm="0">
                                          <p:val>
                                            <p:fltVal val="0"/>
                                          </p:val>
                                        </p:tav>
                                        <p:tav tm="100000">
                                          <p:val>
                                            <p:strVal val="#ppt_w"/>
                                          </p:val>
                                        </p:tav>
                                      </p:tavLst>
                                    </p:anim>
                                    <p:anim calcmode="lin" valueType="num">
                                      <p:cBhvr>
                                        <p:cTn id="22" dur="750" fill="hold"/>
                                        <p:tgtEl>
                                          <p:spTgt spid="197"/>
                                        </p:tgtEl>
                                        <p:attrNameLst>
                                          <p:attrName>ppt_h</p:attrName>
                                        </p:attrNameLst>
                                      </p:cBhvr>
                                      <p:tavLst>
                                        <p:tav tm="0">
                                          <p:val>
                                            <p:fltVal val="0"/>
                                          </p:val>
                                        </p:tav>
                                        <p:tav tm="100000">
                                          <p:val>
                                            <p:strVal val="#ppt_h"/>
                                          </p:val>
                                        </p:tav>
                                      </p:tavLst>
                                    </p:anim>
                                  </p:childTnLst>
                                </p:cTn>
                              </p:par>
                            </p:childTnLst>
                          </p:cTn>
                        </p:par>
                        <p:par>
                          <p:cTn id="23" fill="hold">
                            <p:stCondLst>
                              <p:cond delay="4250"/>
                            </p:stCondLst>
                            <p:childTnLst>
                              <p:par>
                                <p:cTn id="24" presetClass="entr" nodeType="afterEffect" presetSubtype="0" presetID="1" grpId="5" fill="hold">
                                  <p:stCondLst>
                                    <p:cond delay="0"/>
                                  </p:stCondLst>
                                  <p:iterate type="el" backwards="0">
                                    <p:tmAbs val="0"/>
                                  </p:iterate>
                                  <p:childTnLst>
                                    <p:set>
                                      <p:cBhvr>
                                        <p:cTn id="25" fill="hold"/>
                                        <p:tgtEl>
                                          <p:spTgt spid="198"/>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196" grpId="3"/>
      <p:bldP build="whole" bldLvl="1" animBg="1" rev="0" advAuto="0" spid="195" grpId="1"/>
      <p:bldP build="whole" bldLvl="1" animBg="1" rev="0" advAuto="0" spid="194" grpId="2"/>
      <p:bldP build="whole" bldLvl="1" animBg="1" rev="0" advAuto="0" spid="197" grpId="4"/>
      <p:bldP build="whole" bldLvl="1" animBg="1" rev="0" advAuto="0" spid="198" grpId="5"/>
    </p:bldLst>
  </p:timing>
</p:sld>
</file>

<file path=ppt/slides/slide1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00" name="IMG_4895.JPG" descr="IMG_4895.JPG"/>
          <p:cNvPicPr>
            <a:picLocks noChangeAspect="1"/>
          </p:cNvPicPr>
          <p:nvPr/>
        </p:nvPicPr>
        <p:blipFill>
          <a:blip r:embed="rId2">
            <a:extLst/>
          </a:blip>
          <a:srcRect l="0" t="14" r="0" b="14"/>
          <a:stretch>
            <a:fillRect/>
          </a:stretch>
        </p:blipFill>
        <p:spPr>
          <a:xfrm>
            <a:off x="-27708" y="-1"/>
            <a:ext cx="19401504" cy="13716001"/>
          </a:xfrm>
          <a:prstGeom prst="rect">
            <a:avLst/>
          </a:prstGeom>
          <a:ln w="12700">
            <a:miter lim="400000"/>
          </a:ln>
        </p:spPr>
      </p:pic>
      <p:sp>
        <p:nvSpPr>
          <p:cNvPr id="201" name="ミツバチと…"/>
          <p:cNvSpPr txBox="1"/>
          <p:nvPr/>
        </p:nvSpPr>
        <p:spPr>
          <a:xfrm>
            <a:off x="19302257" y="705697"/>
            <a:ext cx="5515357" cy="759968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a:lnSpc>
                <a:spcPct val="120000"/>
              </a:lnSpc>
              <a:defRPr sz="4800">
                <a:solidFill>
                  <a:srgbClr val="000000"/>
                </a:solidFill>
                <a:latin typeface="ヒラギノ丸ゴ ProN W4"/>
                <a:ea typeface="ヒラギノ丸ゴ ProN W4"/>
                <a:cs typeface="ヒラギノ丸ゴ ProN W4"/>
                <a:sym typeface="ヒラギノ丸ゴ ProN W4"/>
              </a:defRPr>
            </a:pPr>
            <a:r>
              <a:t>ミツバチと</a:t>
            </a:r>
          </a:p>
          <a:p>
            <a:pPr algn="l">
              <a:defRPr sz="4800">
                <a:solidFill>
                  <a:srgbClr val="000000"/>
                </a:solidFill>
                <a:latin typeface="ヒラギノ丸ゴ ProN W4"/>
                <a:ea typeface="ヒラギノ丸ゴ ProN W4"/>
                <a:cs typeface="ヒラギノ丸ゴ ProN W4"/>
                <a:sym typeface="ヒラギノ丸ゴ ProN W4"/>
              </a:defRPr>
            </a:pPr>
            <a:r>
              <a:t>子どもたちが</a:t>
            </a:r>
          </a:p>
          <a:p>
            <a:pPr algn="l">
              <a:lnSpc>
                <a:spcPct val="120000"/>
              </a:lnSpc>
              <a:defRPr sz="4800">
                <a:solidFill>
                  <a:srgbClr val="000000"/>
                </a:solidFill>
                <a:latin typeface="ヒラギノ丸ゴ ProN W4"/>
                <a:ea typeface="ヒラギノ丸ゴ ProN W4"/>
                <a:cs typeface="ヒラギノ丸ゴ ProN W4"/>
                <a:sym typeface="ヒラギノ丸ゴ ProN W4"/>
              </a:defRPr>
            </a:pPr>
            <a:r>
              <a:t>うばわれたバラを</a:t>
            </a:r>
          </a:p>
          <a:p>
            <a:pPr algn="l">
              <a:lnSpc>
                <a:spcPct val="120000"/>
              </a:lnSpc>
              <a:defRPr sz="4800">
                <a:solidFill>
                  <a:srgbClr val="000000"/>
                </a:solidFill>
                <a:latin typeface="ヒラギノ丸ゴ ProN W4"/>
                <a:ea typeface="ヒラギノ丸ゴ ProN W4"/>
                <a:cs typeface="ヒラギノ丸ゴ ProN W4"/>
                <a:sym typeface="ヒラギノ丸ゴ ProN W4"/>
              </a:defRPr>
            </a:pPr>
            <a:r>
              <a:t>探していることを</a:t>
            </a:r>
          </a:p>
          <a:p>
            <a:pPr algn="l">
              <a:defRPr sz="4800">
                <a:solidFill>
                  <a:srgbClr val="000000"/>
                </a:solidFill>
                <a:latin typeface="ヒラギノ丸ゴ ProN W4"/>
                <a:ea typeface="ヒラギノ丸ゴ ProN W4"/>
                <a:cs typeface="ヒラギノ丸ゴ ProN W4"/>
                <a:sym typeface="ヒラギノ丸ゴ ProN W4"/>
              </a:defRPr>
            </a:pPr>
            <a:r>
              <a:t>話すと、</a:t>
            </a:r>
          </a:p>
          <a:p>
            <a:pPr algn="l">
              <a:defRPr sz="4800">
                <a:solidFill>
                  <a:srgbClr val="000000"/>
                </a:solidFill>
                <a:latin typeface="ヒラギノ丸ゴ ProN W4"/>
                <a:ea typeface="ヒラギノ丸ゴ ProN W4"/>
                <a:cs typeface="ヒラギノ丸ゴ ProN W4"/>
                <a:sym typeface="ヒラギノ丸ゴ ProN W4"/>
              </a:defRPr>
            </a:pPr>
            <a:r>
              <a:t>ちょうちょたちは</a:t>
            </a:r>
          </a:p>
          <a:p>
            <a:pPr algn="l">
              <a:lnSpc>
                <a:spcPct val="120000"/>
              </a:lnSpc>
              <a:defRPr sz="4800">
                <a:solidFill>
                  <a:srgbClr val="000000"/>
                </a:solidFill>
                <a:latin typeface="ヒラギノ丸ゴ ProN W4"/>
                <a:ea typeface="ヒラギノ丸ゴ ProN W4"/>
                <a:cs typeface="ヒラギノ丸ゴ ProN W4"/>
                <a:sym typeface="ヒラギノ丸ゴ ProN W4"/>
              </a:defRPr>
            </a:pPr>
            <a:r>
              <a:t>バラを</a:t>
            </a:r>
          </a:p>
          <a:p>
            <a:pPr algn="l">
              <a:defRPr sz="4800">
                <a:solidFill>
                  <a:srgbClr val="000000"/>
                </a:solidFill>
                <a:latin typeface="ヒラギノ丸ゴ ProN W4"/>
                <a:ea typeface="ヒラギノ丸ゴ ProN W4"/>
                <a:cs typeface="ヒラギノ丸ゴ ProN W4"/>
                <a:sym typeface="ヒラギノ丸ゴ ProN W4"/>
              </a:defRPr>
            </a:pPr>
            <a:r>
              <a:t>返してくれました。</a:t>
            </a:r>
          </a:p>
        </p:txBody>
      </p:sp>
      <p:sp>
        <p:nvSpPr>
          <p:cNvPr id="202" name="「ありがとう。」"/>
          <p:cNvSpPr txBox="1"/>
          <p:nvPr/>
        </p:nvSpPr>
        <p:spPr>
          <a:xfrm>
            <a:off x="19174392" y="11988108"/>
            <a:ext cx="4991101" cy="7112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4800">
                <a:solidFill>
                  <a:srgbClr val="000000"/>
                </a:solidFill>
                <a:latin typeface="ヒラギノ丸ゴ ProN W4"/>
                <a:ea typeface="ヒラギノ丸ゴ ProN W4"/>
                <a:cs typeface="ヒラギノ丸ゴ ProN W4"/>
                <a:sym typeface="ヒラギノ丸ゴ ProN W4"/>
              </a:defRPr>
            </a:lvl1pPr>
          </a:lstStyle>
          <a:p>
            <a:pPr/>
            <a:r>
              <a:t>「ありがとう。」</a:t>
            </a:r>
          </a:p>
        </p:txBody>
      </p:sp>
      <p:sp>
        <p:nvSpPr>
          <p:cNvPr id="203" name="「見つかって…"/>
          <p:cNvSpPr txBox="1"/>
          <p:nvPr/>
        </p:nvSpPr>
        <p:spPr>
          <a:xfrm>
            <a:off x="19003855" y="9613957"/>
            <a:ext cx="5600701" cy="1930405"/>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a:defRPr sz="4800">
                <a:solidFill>
                  <a:srgbClr val="000000"/>
                </a:solidFill>
                <a:latin typeface="ヒラギノ丸ゴ ProN W4"/>
                <a:ea typeface="ヒラギノ丸ゴ ProN W4"/>
                <a:cs typeface="ヒラギノ丸ゴ ProN W4"/>
                <a:sym typeface="ヒラギノ丸ゴ ProN W4"/>
              </a:defRPr>
            </a:pPr>
            <a:r>
              <a:t>「見つかって</a:t>
            </a:r>
          </a:p>
          <a:p>
            <a:pPr algn="l">
              <a:defRPr sz="4800">
                <a:solidFill>
                  <a:srgbClr val="000000"/>
                </a:solidFill>
                <a:latin typeface="ヒラギノ丸ゴ ProN W4"/>
                <a:ea typeface="ヒラギノ丸ゴ ProN W4"/>
                <a:cs typeface="ヒラギノ丸ゴ ProN W4"/>
                <a:sym typeface="ヒラギノ丸ゴ ProN W4"/>
              </a:defRPr>
            </a:pPr>
            <a:r>
              <a:t>　　良かったね。」</a:t>
            </a: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med" advClick="1" p14:dur="1000">
        <p15:prstTrans prst="peelOff" invX="1"/>
      </p:transition>
    </mc:Choice>
    <mc:Choice xmlns:p14="http://schemas.microsoft.com/office/powerpoint/2010/main" Requires="p14">
      <p:transition spd="med" advClick="1" p14:dur="1000">
        <p:wipe dir="l"/>
      </p:transition>
    </mc:Choice>
    <mc:Fallback>
      <p:transition spd="med">
        <p:fade/>
      </p:transition>
    </mc:Fallback>
  </mc:AlternateContent>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mph" nodeType="clickEffect" presetSubtype="0" presetID="26" grpId="1" fill="hold">
                                  <p:stCondLst>
                                    <p:cond delay="0"/>
                                  </p:stCondLst>
                                  <p:childTnLst>
                                    <p:animEffect filter="fade" transition="out">
                                      <p:cBhvr>
                                        <p:cTn id="6" dur="1000" fill="hold" tmFilter="0, 0; .2, .5; .8, .5; 1, 0"/>
                                        <p:tgtEl>
                                          <p:spTgt spid="200"/>
                                        </p:tgtEl>
                                      </p:cBhvr>
                                    </p:animEffect>
                                    <p:animScale>
                                      <p:cBhvr>
                                        <p:cTn id="7" dur="500" fill="hold" autoRev="1"/>
                                        <p:tgtEl>
                                          <p:spTgt spid="200"/>
                                        </p:tgtEl>
                                      </p:cBhvr>
                                      <p:by x="105000" y="105000"/>
                                    </p:animScale>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200" grpId="1"/>
    </p:bldLst>
  </p:timing>
</p:sld>
</file>

<file path=ppt/slides/slide1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05" name="IMG_4896.JPG" descr="IMG_4896.JPG"/>
          <p:cNvPicPr>
            <a:picLocks noChangeAspect="1"/>
          </p:cNvPicPr>
          <p:nvPr/>
        </p:nvPicPr>
        <p:blipFill>
          <a:blip r:embed="rId2">
            <a:extLst/>
          </a:blip>
          <a:srcRect l="0" t="14" r="0" b="14"/>
          <a:stretch>
            <a:fillRect/>
          </a:stretch>
        </p:blipFill>
        <p:spPr>
          <a:xfrm>
            <a:off x="-27708" y="0"/>
            <a:ext cx="19401504" cy="13716001"/>
          </a:xfrm>
          <a:prstGeom prst="rect">
            <a:avLst/>
          </a:prstGeom>
          <a:ln w="12700">
            <a:miter lim="400000"/>
          </a:ln>
        </p:spPr>
      </p:pic>
      <p:sp>
        <p:nvSpPr>
          <p:cNvPr id="206" name="トンボたちは…"/>
          <p:cNvSpPr txBox="1"/>
          <p:nvPr/>
        </p:nvSpPr>
        <p:spPr>
          <a:xfrm>
            <a:off x="19502573" y="737725"/>
            <a:ext cx="4363213" cy="278384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a:lnSpc>
                <a:spcPct val="120000"/>
              </a:lnSpc>
              <a:defRPr sz="4800">
                <a:solidFill>
                  <a:srgbClr val="000000"/>
                </a:solidFill>
                <a:latin typeface="ヒラギノ丸ゴ ProN W4"/>
                <a:ea typeface="ヒラギノ丸ゴ ProN W4"/>
                <a:cs typeface="ヒラギノ丸ゴ ProN W4"/>
                <a:sym typeface="ヒラギノ丸ゴ ProN W4"/>
              </a:defRPr>
            </a:pPr>
            <a:r>
              <a:t>トンボたちは</a:t>
            </a:r>
          </a:p>
          <a:p>
            <a:pPr algn="l">
              <a:lnSpc>
                <a:spcPct val="120000"/>
              </a:lnSpc>
              <a:defRPr sz="4800">
                <a:solidFill>
                  <a:srgbClr val="000000"/>
                </a:solidFill>
                <a:latin typeface="ヒラギノ丸ゴ ProN W4"/>
                <a:ea typeface="ヒラギノ丸ゴ ProN W4"/>
                <a:cs typeface="ヒラギノ丸ゴ ProN W4"/>
                <a:sym typeface="ヒラギノ丸ゴ ProN W4"/>
              </a:defRPr>
            </a:pPr>
            <a:r>
              <a:t>スポーツ大会の</a:t>
            </a:r>
          </a:p>
          <a:p>
            <a:pPr algn="l">
              <a:defRPr sz="4800">
                <a:solidFill>
                  <a:srgbClr val="000000"/>
                </a:solidFill>
                <a:latin typeface="ヒラギノ丸ゴ ProN W4"/>
                <a:ea typeface="ヒラギノ丸ゴ ProN W4"/>
                <a:cs typeface="ヒラギノ丸ゴ ProN W4"/>
                <a:sym typeface="ヒラギノ丸ゴ ProN W4"/>
              </a:defRPr>
            </a:pPr>
            <a:r>
              <a:t>真っ最中。</a:t>
            </a:r>
          </a:p>
        </p:txBody>
      </p:sp>
      <p:sp>
        <p:nvSpPr>
          <p:cNvPr id="207" name="トンボたちが…"/>
          <p:cNvSpPr txBox="1"/>
          <p:nvPr/>
        </p:nvSpPr>
        <p:spPr>
          <a:xfrm>
            <a:off x="19376558" y="7666924"/>
            <a:ext cx="6210301" cy="174752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a:lnSpc>
                <a:spcPct val="120000"/>
              </a:lnSpc>
              <a:defRPr sz="4800">
                <a:solidFill>
                  <a:srgbClr val="000000"/>
                </a:solidFill>
                <a:latin typeface="ヒラギノ丸ゴ ProN W4"/>
                <a:ea typeface="ヒラギノ丸ゴ ProN W4"/>
                <a:cs typeface="ヒラギノ丸ゴ ProN W4"/>
                <a:sym typeface="ヒラギノ丸ゴ ProN W4"/>
              </a:defRPr>
            </a:pPr>
            <a:r>
              <a:t>トンボたちが</a:t>
            </a:r>
          </a:p>
          <a:p>
            <a:pPr algn="l">
              <a:defRPr sz="4800">
                <a:solidFill>
                  <a:srgbClr val="000000"/>
                </a:solidFill>
                <a:latin typeface="ヒラギノ丸ゴ ProN W4"/>
                <a:ea typeface="ヒラギノ丸ゴ ProN W4"/>
                <a:cs typeface="ヒラギノ丸ゴ ProN W4"/>
                <a:sym typeface="ヒラギノ丸ゴ ProN W4"/>
              </a:defRPr>
            </a:pPr>
            <a:r>
              <a:t>投げているのは…・・</a:t>
            </a:r>
          </a:p>
        </p:txBody>
      </p:sp>
      <p:sp>
        <p:nvSpPr>
          <p:cNvPr id="208" name="クモが…"/>
          <p:cNvSpPr txBox="1"/>
          <p:nvPr/>
        </p:nvSpPr>
        <p:spPr>
          <a:xfrm>
            <a:off x="19517813" y="9747833"/>
            <a:ext cx="4332733" cy="2540002"/>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a:defRPr sz="4800">
                <a:solidFill>
                  <a:srgbClr val="000000"/>
                </a:solidFill>
                <a:latin typeface="ヒラギノ丸ゴ ProN W4"/>
                <a:ea typeface="ヒラギノ丸ゴ ProN W4"/>
                <a:cs typeface="ヒラギノ丸ゴ ProN W4"/>
                <a:sym typeface="ヒラギノ丸ゴ ProN W4"/>
              </a:defRPr>
            </a:pPr>
            <a:r>
              <a:t>クモが</a:t>
            </a:r>
          </a:p>
          <a:p>
            <a:pPr algn="l">
              <a:defRPr sz="4800">
                <a:solidFill>
                  <a:srgbClr val="000000"/>
                </a:solidFill>
                <a:latin typeface="ヒラギノ丸ゴ ProN W4"/>
                <a:ea typeface="ヒラギノ丸ゴ ProN W4"/>
                <a:cs typeface="ヒラギノ丸ゴ ProN W4"/>
                <a:sym typeface="ヒラギノ丸ゴ ProN W4"/>
              </a:defRPr>
            </a:pPr>
            <a:r>
              <a:t>落としていった</a:t>
            </a:r>
          </a:p>
          <a:p>
            <a:pPr algn="l">
              <a:defRPr sz="4800">
                <a:solidFill>
                  <a:srgbClr val="000000"/>
                </a:solidFill>
                <a:latin typeface="ヒラギノ丸ゴ ProN W4"/>
                <a:ea typeface="ヒラギノ丸ゴ ProN W4"/>
                <a:cs typeface="ヒラギノ丸ゴ ProN W4"/>
                <a:sym typeface="ヒラギノ丸ゴ ProN W4"/>
              </a:defRPr>
            </a:pPr>
            <a:r>
              <a:t>バラです。</a:t>
            </a:r>
          </a:p>
        </p:txBody>
      </p:sp>
      <p:sp>
        <p:nvSpPr>
          <p:cNvPr id="209" name="「いくよー。」"/>
          <p:cNvSpPr txBox="1"/>
          <p:nvPr/>
        </p:nvSpPr>
        <p:spPr>
          <a:xfrm>
            <a:off x="19203286" y="4877091"/>
            <a:ext cx="4357117" cy="711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4800">
                <a:solidFill>
                  <a:srgbClr val="000000"/>
                </a:solidFill>
                <a:latin typeface="ヒラギノ丸ゴ ProN W4"/>
                <a:ea typeface="ヒラギノ丸ゴ ProN W4"/>
                <a:cs typeface="ヒラギノ丸ゴ ProN W4"/>
                <a:sym typeface="ヒラギノ丸ゴ ProN W4"/>
              </a:defRPr>
            </a:lvl1pPr>
          </a:lstStyle>
          <a:p>
            <a:pPr/>
            <a:r>
              <a:t>「いくよー。」</a:t>
            </a: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med" advClick="1" p14:dur="1000">
        <p15:prstTrans prst="peelOff" invX="1"/>
      </p:transition>
    </mc:Choice>
    <mc:Choice xmlns:p14="http://schemas.microsoft.com/office/powerpoint/2010/main" Requires="p14">
      <p:transition spd="med" advClick="1" p14:dur="1000">
        <p:wipe dir="l"/>
      </p:transition>
    </mc:Choice>
    <mc:Fallback>
      <p:transition spd="med">
        <p:fade/>
      </p:transition>
    </mc:Fallback>
  </mc:AlternateContent>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9" presetID="15" grpId="1" fill="hold">
                                  <p:stCondLst>
                                    <p:cond delay="0"/>
                                  </p:stCondLst>
                                  <p:iterate type="el" backwards="0">
                                    <p:tmAbs val="0"/>
                                  </p:iterate>
                                  <p:childTnLst>
                                    <p:set>
                                      <p:cBhvr>
                                        <p:cTn id="6" fill="hold"/>
                                        <p:tgtEl>
                                          <p:spTgt spid="205"/>
                                        </p:tgtEl>
                                        <p:attrNameLst>
                                          <p:attrName>style.visibility</p:attrName>
                                        </p:attrNameLst>
                                      </p:cBhvr>
                                      <p:to>
                                        <p:strVal val="visible"/>
                                      </p:to>
                                    </p:set>
                                    <p:anim calcmode="lin" valueType="num">
                                      <p:cBhvr>
                                        <p:cTn id="7" dur="1000" fill="hold"/>
                                        <p:tgtEl>
                                          <p:spTgt spid="205"/>
                                        </p:tgtEl>
                                        <p:attrNameLst>
                                          <p:attrName>ppt_w</p:attrName>
                                        </p:attrNameLst>
                                      </p:cBhvr>
                                      <p:tavLst>
                                        <p:tav tm="0">
                                          <p:val>
                                            <p:fltVal val="0"/>
                                          </p:val>
                                        </p:tav>
                                        <p:tav tm="100000">
                                          <p:val>
                                            <p:strVal val="#ppt_w"/>
                                          </p:val>
                                        </p:tav>
                                      </p:tavLst>
                                    </p:anim>
                                    <p:anim calcmode="lin" valueType="num">
                                      <p:cBhvr>
                                        <p:cTn id="8" dur="1000" fill="hold"/>
                                        <p:tgtEl>
                                          <p:spTgt spid="205"/>
                                        </p:tgtEl>
                                        <p:attrNameLst>
                                          <p:attrName>ppt_h</p:attrName>
                                        </p:attrNameLst>
                                      </p:cBhvr>
                                      <p:tavLst>
                                        <p:tav tm="0">
                                          <p:val>
                                            <p:fltVal val="0"/>
                                          </p:val>
                                        </p:tav>
                                        <p:tav tm="100000">
                                          <p:val>
                                            <p:strVal val="#ppt_h"/>
                                          </p:val>
                                        </p:tav>
                                      </p:tavLst>
                                    </p:anim>
                                    <p:anim calcmode="lin" valueType="num">
                                      <p:cBhvr>
                                        <p:cTn id="9" dur="1000" fill="hold"/>
                                        <p:tgtEl>
                                          <p:spTgt spid="205"/>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05"/>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Class="entr" nodeType="afterEffect" presetSubtype="8" presetID="15" grpId="2" fill="hold">
                                  <p:stCondLst>
                                    <p:cond delay="0"/>
                                  </p:stCondLst>
                                  <p:iterate type="el" backwards="0">
                                    <p:tmAbs val="0"/>
                                  </p:iterate>
                                  <p:childTnLst>
                                    <p:set>
                                      <p:cBhvr>
                                        <p:cTn id="13" fill="hold"/>
                                        <p:tgtEl>
                                          <p:spTgt spid="209"/>
                                        </p:tgtEl>
                                        <p:attrNameLst>
                                          <p:attrName>style.visibility</p:attrName>
                                        </p:attrNameLst>
                                      </p:cBhvr>
                                      <p:to>
                                        <p:strVal val="visible"/>
                                      </p:to>
                                    </p:set>
                                    <p:anim calcmode="lin" valueType="num">
                                      <p:cBhvr>
                                        <p:cTn id="14" dur="1000" fill="hold"/>
                                        <p:tgtEl>
                                          <p:spTgt spid="209"/>
                                        </p:tgtEl>
                                        <p:attrNameLst>
                                          <p:attrName>ppt_w</p:attrName>
                                        </p:attrNameLst>
                                      </p:cBhvr>
                                      <p:tavLst>
                                        <p:tav tm="0">
                                          <p:val>
                                            <p:fltVal val="0"/>
                                          </p:val>
                                        </p:tav>
                                        <p:tav tm="100000">
                                          <p:val>
                                            <p:strVal val="#ppt_w"/>
                                          </p:val>
                                        </p:tav>
                                      </p:tavLst>
                                    </p:anim>
                                    <p:anim calcmode="lin" valueType="num">
                                      <p:cBhvr>
                                        <p:cTn id="15" dur="1000" fill="hold"/>
                                        <p:tgtEl>
                                          <p:spTgt spid="209"/>
                                        </p:tgtEl>
                                        <p:attrNameLst>
                                          <p:attrName>ppt_h</p:attrName>
                                        </p:attrNameLst>
                                      </p:cBhvr>
                                      <p:tavLst>
                                        <p:tav tm="0">
                                          <p:val>
                                            <p:fltVal val="0"/>
                                          </p:val>
                                        </p:tav>
                                        <p:tav tm="100000">
                                          <p:val>
                                            <p:strVal val="#ppt_h"/>
                                          </p:val>
                                        </p:tav>
                                      </p:tavLst>
                                    </p:anim>
                                    <p:anim calcmode="lin" valueType="num">
                                      <p:cBhvr>
                                        <p:cTn id="16" dur="1000" fill="hold"/>
                                        <p:tgtEl>
                                          <p:spTgt spid="209"/>
                                        </p:tgtEl>
                                        <p:attrNameLst>
                                          <p:attrName>ppt_x</p:attrName>
                                        </p:attrNameLst>
                                      </p:cBhvr>
                                      <p:tavLst>
                                        <p:tav tm="0" fmla="#ppt_x+(cos(-2*pi*(1-$))*-#ppt_x-sin(-2*pi*(1-$))*(1-#ppt_y))*(1-$)">
                                          <p:val>
                                            <p:fltVal val="0"/>
                                          </p:val>
                                        </p:tav>
                                        <p:tav tm="100000">
                                          <p:val>
                                            <p:fltVal val="1"/>
                                          </p:val>
                                        </p:tav>
                                      </p:tavLst>
                                    </p:anim>
                                    <p:anim calcmode="lin" valueType="num">
                                      <p:cBhvr>
                                        <p:cTn id="17" dur="1000" fill="hold"/>
                                        <p:tgtEl>
                                          <p:spTgt spid="209"/>
                                        </p:tgtEl>
                                        <p:attrNameLst>
                                          <p:attrName>ppt_y</p:attrName>
                                        </p:attrNameLst>
                                      </p:cBhvr>
                                      <p:tavLst>
                                        <p:tav tm="0" fmla="#ppt_y+(sin(-2*pi*(1-$))*-#ppt_x+cos(-2*pi*(1-$))*(1-#ppt_y))*(1-$)">
                                          <p:val>
                                            <p:fltVal val="0"/>
                                          </p:val>
                                        </p:tav>
                                        <p:tav tm="100000">
                                          <p:val>
                                            <p:fltVal val="1"/>
                                          </p:val>
                                        </p:tav>
                                      </p:tavLst>
                                    </p:anim>
                                  </p:childTnLst>
                                </p:cTn>
                              </p:par>
                            </p:childTnLst>
                          </p:cTn>
                        </p:par>
                        <p:par>
                          <p:cTn id="18" fill="hold">
                            <p:stCondLst>
                              <p:cond delay="2000"/>
                            </p:stCondLst>
                            <p:childTnLst>
                              <p:par>
                                <p:cTn id="19" presetClass="entr" nodeType="afterEffect" presetSubtype="0" presetID="1" grpId="3" fill="hold">
                                  <p:stCondLst>
                                    <p:cond delay="0"/>
                                  </p:stCondLst>
                                  <p:iterate type="el" backwards="0">
                                    <p:tmAbs val="0"/>
                                  </p:iterate>
                                  <p:childTnLst>
                                    <p:set>
                                      <p:cBhvr>
                                        <p:cTn id="20" fill="hold"/>
                                        <p:tgtEl>
                                          <p:spTgt spid="207"/>
                                        </p:tgtEl>
                                        <p:attrNameLst>
                                          <p:attrName>style.visibility</p:attrName>
                                        </p:attrNameLst>
                                      </p:cBhvr>
                                      <p:to>
                                        <p:strVal val="visible"/>
                                      </p:to>
                                    </p:set>
                                  </p:childTnLst>
                                </p:cTn>
                              </p:par>
                            </p:childTnLst>
                          </p:cTn>
                        </p:par>
                        <p:par>
                          <p:cTn id="21" fill="hold">
                            <p:stCondLst>
                              <p:cond delay="2000"/>
                            </p:stCondLst>
                            <p:childTnLst>
                              <p:par>
                                <p:cTn id="22" presetClass="entr" nodeType="afterEffect" presetSubtype="0" presetID="1" grpId="4" fill="hold">
                                  <p:stCondLst>
                                    <p:cond delay="0"/>
                                  </p:stCondLst>
                                  <p:iterate type="el" backwards="0">
                                    <p:tmAbs val="0"/>
                                  </p:iterate>
                                  <p:childTnLst>
                                    <p:set>
                                      <p:cBhvr>
                                        <p:cTn id="23" fill="hold"/>
                                        <p:tgtEl>
                                          <p:spTgt spid="208"/>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207" grpId="3"/>
      <p:bldP build="whole" bldLvl="1" animBg="1" rev="0" advAuto="0" spid="208" grpId="4"/>
      <p:bldP build="whole" bldLvl="1" animBg="1" rev="0" advAuto="0" spid="209" grpId="2"/>
      <p:bldP build="whole" bldLvl="1" animBg="1" rev="0" advAuto="0" spid="205" grpId="1"/>
    </p:bldLst>
  </p:timing>
</p:sld>
</file>

<file path=ppt/slides/slide1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11" name="IMG_4897.JPG" descr="IMG_4897.JPG"/>
          <p:cNvPicPr>
            <a:picLocks noChangeAspect="1"/>
          </p:cNvPicPr>
          <p:nvPr/>
        </p:nvPicPr>
        <p:blipFill>
          <a:blip r:embed="rId2">
            <a:extLst/>
          </a:blip>
          <a:srcRect l="0" t="14" r="0" b="14"/>
          <a:stretch>
            <a:fillRect/>
          </a:stretch>
        </p:blipFill>
        <p:spPr>
          <a:xfrm>
            <a:off x="-27708" y="0"/>
            <a:ext cx="19401504" cy="13716000"/>
          </a:xfrm>
          <a:prstGeom prst="rect">
            <a:avLst/>
          </a:prstGeom>
          <a:ln w="12700">
            <a:miter lim="400000"/>
          </a:ln>
        </p:spPr>
      </p:pic>
      <p:sp>
        <p:nvSpPr>
          <p:cNvPr id="212" name="「ナイスキャッチ！」"/>
          <p:cNvSpPr txBox="1"/>
          <p:nvPr/>
        </p:nvSpPr>
        <p:spPr>
          <a:xfrm>
            <a:off x="18982759" y="1159842"/>
            <a:ext cx="5829301" cy="67945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4500">
                <a:solidFill>
                  <a:srgbClr val="000000"/>
                </a:solidFill>
                <a:latin typeface="ヒラギノ丸ゴ ProN W4"/>
                <a:ea typeface="ヒラギノ丸ゴ ProN W4"/>
                <a:cs typeface="ヒラギノ丸ゴ ProN W4"/>
                <a:sym typeface="ヒラギノ丸ゴ ProN W4"/>
              </a:defRPr>
            </a:lvl1pPr>
          </a:lstStyle>
          <a:p>
            <a:pPr/>
            <a:r>
              <a:t>「ナイスキャッチ！」</a:t>
            </a:r>
          </a:p>
        </p:txBody>
      </p:sp>
      <p:sp>
        <p:nvSpPr>
          <p:cNvPr id="213" name="「あっ！バラだ！」"/>
          <p:cNvSpPr txBox="1"/>
          <p:nvPr/>
        </p:nvSpPr>
        <p:spPr>
          <a:xfrm>
            <a:off x="19097059" y="3554014"/>
            <a:ext cx="5600701" cy="7112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4800">
                <a:solidFill>
                  <a:srgbClr val="000000"/>
                </a:solidFill>
                <a:latin typeface="ヒラギノ丸ゴ ProN W4"/>
                <a:ea typeface="ヒラギノ丸ゴ ProN W4"/>
                <a:cs typeface="ヒラギノ丸ゴ ProN W4"/>
                <a:sym typeface="ヒラギノ丸ゴ ProN W4"/>
              </a:defRPr>
            </a:lvl1pPr>
          </a:lstStyle>
          <a:p>
            <a:pPr/>
            <a:r>
              <a:t>「あっ！バラだ！」</a:t>
            </a:r>
          </a:p>
        </p:txBody>
      </p:sp>
      <p:sp>
        <p:nvSpPr>
          <p:cNvPr id="214" name="「おーい、…"/>
          <p:cNvSpPr txBox="1"/>
          <p:nvPr/>
        </p:nvSpPr>
        <p:spPr>
          <a:xfrm>
            <a:off x="19030015" y="4829527"/>
            <a:ext cx="5570221" cy="16256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a:defRPr sz="4800">
                <a:solidFill>
                  <a:srgbClr val="000000"/>
                </a:solidFill>
                <a:latin typeface="ヒラギノ丸ゴ ProN W4"/>
                <a:ea typeface="ヒラギノ丸ゴ ProN W4"/>
                <a:cs typeface="ヒラギノ丸ゴ ProN W4"/>
                <a:sym typeface="ヒラギノ丸ゴ ProN W4"/>
              </a:defRPr>
            </a:pPr>
            <a:r>
              <a:t>「おーい、</a:t>
            </a:r>
          </a:p>
          <a:p>
            <a:pPr algn="l">
              <a:defRPr sz="4800">
                <a:solidFill>
                  <a:srgbClr val="000000"/>
                </a:solidFill>
                <a:latin typeface="ヒラギノ丸ゴ ProN W4"/>
                <a:ea typeface="ヒラギノ丸ゴ ProN W4"/>
                <a:cs typeface="ヒラギノ丸ゴ ProN W4"/>
                <a:sym typeface="ヒラギノ丸ゴ ProN W4"/>
              </a:defRPr>
            </a:pPr>
            <a:r>
              <a:t>　　トンボくん。」</a:t>
            </a: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med" advClick="1" p14:dur="1000">
        <p15:prstTrans prst="peelOff" invX="1"/>
      </p:transition>
    </mc:Choice>
    <mc:Choice xmlns:p14="http://schemas.microsoft.com/office/powerpoint/2010/main" Requires="p14">
      <p:transition spd="med" advClick="1" p14:dur="1000">
        <p:wipe dir="l"/>
      </p:transition>
    </mc:Choice>
    <mc:Fallback>
      <p:transition spd="med">
        <p:fade/>
      </p:transition>
    </mc:Fallback>
  </mc:AlternateContent>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mph" nodeType="clickEffect" presetSubtype="0" presetID="32" grpId="1" repeatCount="2000" fill="hold">
                                  <p:stCondLst>
                                    <p:cond delay="0"/>
                                  </p:stCondLst>
                                  <p:childTnLst>
                                    <p:animRot by="300000">
                                      <p:cBhvr>
                                        <p:cTn id="6" dur="50" fill="hold">
                                          <p:stCondLst>
                                            <p:cond delay="0"/>
                                          </p:stCondLst>
                                        </p:cTn>
                                        <p:tgtEl>
                                          <p:spTgt spid="211"/>
                                        </p:tgtEl>
                                        <p:attrNameLst>
                                          <p:attrName>r</p:attrName>
                                        </p:attrNameLst>
                                      </p:cBhvr>
                                    </p:animRot>
                                    <p:animRot by="-600000">
                                      <p:cBhvr>
                                        <p:cTn id="7" dur="100" fill="hold">
                                          <p:stCondLst>
                                            <p:cond delay="100"/>
                                          </p:stCondLst>
                                        </p:cTn>
                                        <p:tgtEl>
                                          <p:spTgt spid="211"/>
                                        </p:tgtEl>
                                        <p:attrNameLst>
                                          <p:attrName>r</p:attrName>
                                        </p:attrNameLst>
                                      </p:cBhvr>
                                    </p:animRot>
                                    <p:animRot by="600000">
                                      <p:cBhvr>
                                        <p:cTn id="8" dur="100" fill="hold">
                                          <p:stCondLst>
                                            <p:cond delay="200"/>
                                          </p:stCondLst>
                                        </p:cTn>
                                        <p:tgtEl>
                                          <p:spTgt spid="211"/>
                                        </p:tgtEl>
                                        <p:attrNameLst>
                                          <p:attrName>r</p:attrName>
                                        </p:attrNameLst>
                                      </p:cBhvr>
                                    </p:animRot>
                                    <p:animRot by="-600000">
                                      <p:cBhvr>
                                        <p:cTn id="9" dur="100" fill="hold">
                                          <p:stCondLst>
                                            <p:cond delay="300"/>
                                          </p:stCondLst>
                                        </p:cTn>
                                        <p:tgtEl>
                                          <p:spTgt spid="211"/>
                                        </p:tgtEl>
                                        <p:attrNameLst>
                                          <p:attrName>r</p:attrName>
                                        </p:attrNameLst>
                                      </p:cBhvr>
                                    </p:animRot>
                                    <p:animRot by="300000">
                                      <p:cBhvr>
                                        <p:cTn id="10" dur="100" fill="hold">
                                          <p:stCondLst>
                                            <p:cond delay="400"/>
                                          </p:stCondLst>
                                        </p:cTn>
                                        <p:tgtEl>
                                          <p:spTgt spid="211"/>
                                        </p:tgtEl>
                                        <p:attrNameLst>
                                          <p:attrName>r</p:attrName>
                                        </p:attrNameLst>
                                      </p:cBhvr>
                                    </p:animRot>
                                  </p:childTnLst>
                                </p:cTn>
                              </p:par>
                            </p:childTnLst>
                          </p:cTn>
                        </p:par>
                        <p:par>
                          <p:cTn id="11" fill="hold">
                            <p:stCondLst>
                              <p:cond delay="500"/>
                            </p:stCondLst>
                            <p:childTnLst>
                              <p:par>
                                <p:cTn id="12" presetClass="entr" nodeType="afterEffect" presetSubtype="16" presetID="23" grpId="2" fill="hold">
                                  <p:stCondLst>
                                    <p:cond delay="0"/>
                                  </p:stCondLst>
                                  <p:iterate type="el" backwards="0">
                                    <p:tmAbs val="0"/>
                                  </p:iterate>
                                  <p:childTnLst>
                                    <p:set>
                                      <p:cBhvr>
                                        <p:cTn id="13" fill="hold"/>
                                        <p:tgtEl>
                                          <p:spTgt spid="213"/>
                                        </p:tgtEl>
                                        <p:attrNameLst>
                                          <p:attrName>style.visibility</p:attrName>
                                        </p:attrNameLst>
                                      </p:cBhvr>
                                      <p:to>
                                        <p:strVal val="visible"/>
                                      </p:to>
                                    </p:set>
                                    <p:anim calcmode="lin" valueType="num">
                                      <p:cBhvr>
                                        <p:cTn id="14" dur="750" fill="hold"/>
                                        <p:tgtEl>
                                          <p:spTgt spid="213"/>
                                        </p:tgtEl>
                                        <p:attrNameLst>
                                          <p:attrName>ppt_w</p:attrName>
                                        </p:attrNameLst>
                                      </p:cBhvr>
                                      <p:tavLst>
                                        <p:tav tm="0">
                                          <p:val>
                                            <p:fltVal val="0"/>
                                          </p:val>
                                        </p:tav>
                                        <p:tav tm="100000">
                                          <p:val>
                                            <p:strVal val="#ppt_w"/>
                                          </p:val>
                                        </p:tav>
                                      </p:tavLst>
                                    </p:anim>
                                    <p:anim calcmode="lin" valueType="num">
                                      <p:cBhvr>
                                        <p:cTn id="15" dur="750" fill="hold"/>
                                        <p:tgtEl>
                                          <p:spTgt spid="213"/>
                                        </p:tgtEl>
                                        <p:attrNameLst>
                                          <p:attrName>ppt_h</p:attrName>
                                        </p:attrNameLst>
                                      </p:cBhvr>
                                      <p:tavLst>
                                        <p:tav tm="0">
                                          <p:val>
                                            <p:fltVal val="0"/>
                                          </p:val>
                                        </p:tav>
                                        <p:tav tm="100000">
                                          <p:val>
                                            <p:strVal val="#ppt_h"/>
                                          </p:val>
                                        </p:tav>
                                      </p:tavLst>
                                    </p:anim>
                                  </p:childTnLst>
                                </p:cTn>
                              </p:par>
                            </p:childTnLst>
                          </p:cTn>
                        </p:par>
                        <p:par>
                          <p:cTn id="16" fill="hold">
                            <p:stCondLst>
                              <p:cond delay="1250"/>
                            </p:stCondLst>
                            <p:childTnLst>
                              <p:par>
                                <p:cTn id="17" presetClass="entr" nodeType="afterEffect" presetSubtype="16" presetID="23" grpId="3" fill="hold">
                                  <p:stCondLst>
                                    <p:cond delay="0"/>
                                  </p:stCondLst>
                                  <p:iterate type="el" backwards="0">
                                    <p:tmAbs val="0"/>
                                  </p:iterate>
                                  <p:childTnLst>
                                    <p:set>
                                      <p:cBhvr>
                                        <p:cTn id="18" fill="hold"/>
                                        <p:tgtEl>
                                          <p:spTgt spid="214"/>
                                        </p:tgtEl>
                                        <p:attrNameLst>
                                          <p:attrName>style.visibility</p:attrName>
                                        </p:attrNameLst>
                                      </p:cBhvr>
                                      <p:to>
                                        <p:strVal val="visible"/>
                                      </p:to>
                                    </p:set>
                                    <p:anim calcmode="lin" valueType="num">
                                      <p:cBhvr>
                                        <p:cTn id="19" dur="750" fill="hold"/>
                                        <p:tgtEl>
                                          <p:spTgt spid="214"/>
                                        </p:tgtEl>
                                        <p:attrNameLst>
                                          <p:attrName>ppt_w</p:attrName>
                                        </p:attrNameLst>
                                      </p:cBhvr>
                                      <p:tavLst>
                                        <p:tav tm="0">
                                          <p:val>
                                            <p:fltVal val="0"/>
                                          </p:val>
                                        </p:tav>
                                        <p:tav tm="100000">
                                          <p:val>
                                            <p:strVal val="#ppt_w"/>
                                          </p:val>
                                        </p:tav>
                                      </p:tavLst>
                                    </p:anim>
                                    <p:anim calcmode="lin" valueType="num">
                                      <p:cBhvr>
                                        <p:cTn id="20" dur="750" fill="hold"/>
                                        <p:tgtEl>
                                          <p:spTgt spid="21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211" grpId="1"/>
      <p:bldP build="whole" bldLvl="1" animBg="1" rev="0" advAuto="0" spid="213" grpId="2"/>
      <p:bldP build="whole" bldLvl="1" animBg="1" rev="0" advAuto="0" spid="214" grpId="3"/>
    </p:bldLst>
  </p:timing>
</p:sld>
</file>

<file path=ppt/slides/slide1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16" name="IMG_4898.JPG" descr="IMG_4898.JPG"/>
          <p:cNvPicPr>
            <a:picLocks noChangeAspect="1"/>
          </p:cNvPicPr>
          <p:nvPr/>
        </p:nvPicPr>
        <p:blipFill>
          <a:blip r:embed="rId2">
            <a:extLst/>
          </a:blip>
          <a:srcRect l="0" t="14" r="0" b="14"/>
          <a:stretch>
            <a:fillRect/>
          </a:stretch>
        </p:blipFill>
        <p:spPr>
          <a:xfrm>
            <a:off x="-27708" y="0"/>
            <a:ext cx="19401504" cy="13716000"/>
          </a:xfrm>
          <a:prstGeom prst="rect">
            <a:avLst/>
          </a:prstGeom>
          <a:ln w="12700">
            <a:miter lim="400000"/>
          </a:ln>
        </p:spPr>
      </p:pic>
      <p:sp>
        <p:nvSpPr>
          <p:cNvPr id="217" name="「ありがとう。」"/>
          <p:cNvSpPr txBox="1"/>
          <p:nvPr/>
        </p:nvSpPr>
        <p:spPr>
          <a:xfrm>
            <a:off x="19093023" y="8358355"/>
            <a:ext cx="4991101" cy="7112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4800">
                <a:solidFill>
                  <a:srgbClr val="000000"/>
                </a:solidFill>
                <a:latin typeface="ヒラギノ丸ゴ ProN W4"/>
                <a:ea typeface="ヒラギノ丸ゴ ProN W4"/>
                <a:cs typeface="ヒラギノ丸ゴ ProN W4"/>
                <a:sym typeface="ヒラギノ丸ゴ ProN W4"/>
              </a:defRPr>
            </a:lvl1pPr>
          </a:lstStyle>
          <a:p>
            <a:pPr/>
            <a:r>
              <a:t>「ありがとう。」</a:t>
            </a:r>
          </a:p>
        </p:txBody>
      </p:sp>
      <p:sp>
        <p:nvSpPr>
          <p:cNvPr id="218" name="トンボたちにも…"/>
          <p:cNvSpPr txBox="1"/>
          <p:nvPr/>
        </p:nvSpPr>
        <p:spPr>
          <a:xfrm>
            <a:off x="19302257" y="800996"/>
            <a:ext cx="5515357" cy="577088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a:lnSpc>
                <a:spcPct val="120000"/>
              </a:lnSpc>
              <a:defRPr sz="4800">
                <a:solidFill>
                  <a:srgbClr val="000000"/>
                </a:solidFill>
                <a:latin typeface="ヒラギノ丸ゴ ProN W4"/>
                <a:ea typeface="ヒラギノ丸ゴ ProN W4"/>
                <a:cs typeface="ヒラギノ丸ゴ ProN W4"/>
                <a:sym typeface="ヒラギノ丸ゴ ProN W4"/>
              </a:defRPr>
            </a:pPr>
            <a:r>
              <a:t>トンボたちにも</a:t>
            </a:r>
          </a:p>
          <a:p>
            <a:pPr algn="l">
              <a:lnSpc>
                <a:spcPct val="120000"/>
              </a:lnSpc>
              <a:defRPr sz="4800">
                <a:solidFill>
                  <a:srgbClr val="000000"/>
                </a:solidFill>
                <a:latin typeface="ヒラギノ丸ゴ ProN W4"/>
                <a:ea typeface="ヒラギノ丸ゴ ProN W4"/>
                <a:cs typeface="ヒラギノ丸ゴ ProN W4"/>
                <a:sym typeface="ヒラギノ丸ゴ ProN W4"/>
              </a:defRPr>
            </a:pPr>
            <a:r>
              <a:t>うばわれたバラを</a:t>
            </a:r>
          </a:p>
          <a:p>
            <a:pPr algn="l">
              <a:lnSpc>
                <a:spcPct val="120000"/>
              </a:lnSpc>
              <a:defRPr sz="4800">
                <a:solidFill>
                  <a:srgbClr val="000000"/>
                </a:solidFill>
                <a:latin typeface="ヒラギノ丸ゴ ProN W4"/>
                <a:ea typeface="ヒラギノ丸ゴ ProN W4"/>
                <a:cs typeface="ヒラギノ丸ゴ ProN W4"/>
                <a:sym typeface="ヒラギノ丸ゴ ProN W4"/>
              </a:defRPr>
            </a:pPr>
            <a:r>
              <a:t>探していることを</a:t>
            </a:r>
          </a:p>
          <a:p>
            <a:pPr algn="l">
              <a:defRPr sz="4800">
                <a:solidFill>
                  <a:srgbClr val="000000"/>
                </a:solidFill>
                <a:latin typeface="ヒラギノ丸ゴ ProN W4"/>
                <a:ea typeface="ヒラギノ丸ゴ ProN W4"/>
                <a:cs typeface="ヒラギノ丸ゴ ProN W4"/>
                <a:sym typeface="ヒラギノ丸ゴ ProN W4"/>
              </a:defRPr>
            </a:pPr>
            <a:r>
              <a:t>話すと、</a:t>
            </a:r>
          </a:p>
          <a:p>
            <a:pPr algn="l">
              <a:lnSpc>
                <a:spcPct val="120000"/>
              </a:lnSpc>
              <a:defRPr sz="4800">
                <a:solidFill>
                  <a:srgbClr val="000000"/>
                </a:solidFill>
                <a:latin typeface="ヒラギノ丸ゴ ProN W4"/>
                <a:ea typeface="ヒラギノ丸ゴ ProN W4"/>
                <a:cs typeface="ヒラギノ丸ゴ ProN W4"/>
                <a:sym typeface="ヒラギノ丸ゴ ProN W4"/>
              </a:defRPr>
            </a:pPr>
            <a:r>
              <a:t>バラを</a:t>
            </a:r>
          </a:p>
          <a:p>
            <a:pPr algn="l">
              <a:defRPr sz="4800">
                <a:solidFill>
                  <a:srgbClr val="000000"/>
                </a:solidFill>
                <a:latin typeface="ヒラギノ丸ゴ ProN W4"/>
                <a:ea typeface="ヒラギノ丸ゴ ProN W4"/>
                <a:cs typeface="ヒラギノ丸ゴ ProN W4"/>
                <a:sym typeface="ヒラギノ丸ゴ ProN W4"/>
              </a:defRPr>
            </a:pPr>
            <a:r>
              <a:t>返してくれました。</a:t>
            </a:r>
          </a:p>
        </p:txBody>
      </p:sp>
      <p:sp>
        <p:nvSpPr>
          <p:cNvPr id="219" name="「残りのバラも…"/>
          <p:cNvSpPr txBox="1"/>
          <p:nvPr/>
        </p:nvSpPr>
        <p:spPr>
          <a:xfrm>
            <a:off x="19093023" y="9517649"/>
            <a:ext cx="5600701" cy="3149603"/>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a:lnSpc>
                <a:spcPct val="120000"/>
              </a:lnSpc>
              <a:defRPr sz="4800">
                <a:solidFill>
                  <a:srgbClr val="000000"/>
                </a:solidFill>
                <a:latin typeface="ヒラギノ丸ゴ ProN W4"/>
                <a:ea typeface="ヒラギノ丸ゴ ProN W4"/>
                <a:cs typeface="ヒラギノ丸ゴ ProN W4"/>
                <a:sym typeface="ヒラギノ丸ゴ ProN W4"/>
              </a:defRPr>
            </a:pPr>
            <a:r>
              <a:t>「残りのバラも</a:t>
            </a:r>
          </a:p>
          <a:p>
            <a:pPr algn="l">
              <a:lnSpc>
                <a:spcPct val="120000"/>
              </a:lnSpc>
              <a:defRPr sz="4800">
                <a:solidFill>
                  <a:srgbClr val="000000"/>
                </a:solidFill>
                <a:latin typeface="ヒラギノ丸ゴ ProN W4"/>
                <a:ea typeface="ヒラギノ丸ゴ ProN W4"/>
                <a:cs typeface="ヒラギノ丸ゴ ProN W4"/>
                <a:sym typeface="ヒラギノ丸ゴ ProN W4"/>
              </a:defRPr>
            </a:pPr>
            <a:r>
              <a:t>　　見つかると</a:t>
            </a:r>
          </a:p>
          <a:p>
            <a:pPr algn="l">
              <a:defRPr sz="4800">
                <a:solidFill>
                  <a:srgbClr val="000000"/>
                </a:solidFill>
                <a:latin typeface="ヒラギノ丸ゴ ProN W4"/>
                <a:ea typeface="ヒラギノ丸ゴ ProN W4"/>
                <a:cs typeface="ヒラギノ丸ゴ ProN W4"/>
                <a:sym typeface="ヒラギノ丸ゴ ProN W4"/>
              </a:defRPr>
            </a:pPr>
            <a:r>
              <a:t>　　　　良いね。」</a:t>
            </a: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med" advClick="1" p14:dur="1000">
        <p15:prstTrans prst="peelOff" invX="1"/>
      </p:transition>
    </mc:Choice>
    <mc:Choice xmlns:p14="http://schemas.microsoft.com/office/powerpoint/2010/main" Requires="p14">
      <p:transition spd="med" advClick="1" p14:dur="1000">
        <p:wipe dir="l"/>
      </p:transition>
    </mc:Choice>
    <mc:Fallback>
      <p:transition spd="med">
        <p:fade/>
      </p:transition>
    </mc:Fallback>
  </mc:AlternateContent>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mph" nodeType="clickEffect" presetSubtype="0" presetID="26" grpId="1" fill="hold">
                                  <p:stCondLst>
                                    <p:cond delay="0"/>
                                  </p:stCondLst>
                                  <p:childTnLst>
                                    <p:animEffect filter="fade" transition="out">
                                      <p:cBhvr>
                                        <p:cTn id="6" dur="1000" fill="hold" tmFilter="0, 0; .2, .5; .8, .5; 1, 0"/>
                                        <p:tgtEl>
                                          <p:spTgt spid="216"/>
                                        </p:tgtEl>
                                      </p:cBhvr>
                                    </p:animEffect>
                                    <p:animScale>
                                      <p:cBhvr>
                                        <p:cTn id="7" dur="500" fill="hold" autoRev="1"/>
                                        <p:tgtEl>
                                          <p:spTgt spid="216"/>
                                        </p:tgtEl>
                                      </p:cBhvr>
                                      <p:by x="105000" y="105000"/>
                                    </p:animScale>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216" grpId="1"/>
    </p:bldLst>
  </p:timing>
</p:sld>
</file>

<file path=ppt/slides/slide1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21" name="IMG_4899.JPG" descr="IMG_4899.JPG"/>
          <p:cNvPicPr>
            <a:picLocks noChangeAspect="1"/>
          </p:cNvPicPr>
          <p:nvPr/>
        </p:nvPicPr>
        <p:blipFill>
          <a:blip r:embed="rId2">
            <a:extLst/>
          </a:blip>
          <a:srcRect l="0" t="14" r="0" b="14"/>
          <a:stretch>
            <a:fillRect/>
          </a:stretch>
        </p:blipFill>
        <p:spPr>
          <a:xfrm>
            <a:off x="-27708" y="0"/>
            <a:ext cx="19401504" cy="13716001"/>
          </a:xfrm>
          <a:prstGeom prst="rect">
            <a:avLst/>
          </a:prstGeom>
          <a:ln w="12700">
            <a:miter lim="400000"/>
          </a:ln>
        </p:spPr>
      </p:pic>
      <p:sp>
        <p:nvSpPr>
          <p:cNvPr id="222" name="ついに…"/>
          <p:cNvSpPr txBox="1"/>
          <p:nvPr/>
        </p:nvSpPr>
        <p:spPr>
          <a:xfrm>
            <a:off x="19345054" y="877445"/>
            <a:ext cx="4991101" cy="266192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a:defRPr sz="4800">
                <a:solidFill>
                  <a:srgbClr val="000000"/>
                </a:solidFill>
                <a:latin typeface="ヒラギノ丸ゴ ProN W4"/>
                <a:ea typeface="ヒラギノ丸ゴ ProN W4"/>
                <a:cs typeface="ヒラギノ丸ゴ ProN W4"/>
                <a:sym typeface="ヒラギノ丸ゴ ProN W4"/>
              </a:defRPr>
            </a:pPr>
            <a:r>
              <a:t>ついに</a:t>
            </a:r>
          </a:p>
          <a:p>
            <a:pPr algn="l">
              <a:lnSpc>
                <a:spcPct val="120000"/>
              </a:lnSpc>
              <a:defRPr sz="4800">
                <a:solidFill>
                  <a:srgbClr val="000000"/>
                </a:solidFill>
                <a:latin typeface="ヒラギノ丸ゴ ProN W4"/>
                <a:ea typeface="ヒラギノ丸ゴ ProN W4"/>
                <a:cs typeface="ヒラギノ丸ゴ ProN W4"/>
                <a:sym typeface="ヒラギノ丸ゴ ProN W4"/>
              </a:defRPr>
            </a:pPr>
            <a:r>
              <a:t>クモたちに</a:t>
            </a:r>
          </a:p>
          <a:p>
            <a:pPr algn="l">
              <a:defRPr sz="4800">
                <a:solidFill>
                  <a:srgbClr val="000000"/>
                </a:solidFill>
                <a:latin typeface="ヒラギノ丸ゴ ProN W4"/>
                <a:ea typeface="ヒラギノ丸ゴ ProN W4"/>
                <a:cs typeface="ヒラギノ丸ゴ ProN W4"/>
                <a:sym typeface="ヒラギノ丸ゴ ProN W4"/>
              </a:defRPr>
            </a:pPr>
            <a:r>
              <a:t>追いつきました。</a:t>
            </a:r>
          </a:p>
        </p:txBody>
      </p:sp>
      <p:sp>
        <p:nvSpPr>
          <p:cNvPr id="223" name="「あ、見つけたぞ！」"/>
          <p:cNvSpPr txBox="1"/>
          <p:nvPr/>
        </p:nvSpPr>
        <p:spPr>
          <a:xfrm>
            <a:off x="18925953" y="7368172"/>
            <a:ext cx="5829301" cy="958853"/>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4500">
                <a:solidFill>
                  <a:srgbClr val="000000"/>
                </a:solidFill>
                <a:latin typeface="ヒラギノ丸ゴ ProN W4"/>
                <a:ea typeface="ヒラギノ丸ゴ ProN W4"/>
                <a:cs typeface="ヒラギノ丸ゴ ProN W4"/>
                <a:sym typeface="ヒラギノ丸ゴ ProN W4"/>
              </a:defRPr>
            </a:lvl1pPr>
          </a:lstStyle>
          <a:p>
            <a:pPr/>
            <a:r>
              <a:t>「あ、見つけたぞ！」</a:t>
            </a:r>
          </a:p>
        </p:txBody>
      </p:sp>
      <p:sp>
        <p:nvSpPr>
          <p:cNvPr id="224" name="「バラをかえせ！」"/>
          <p:cNvSpPr txBox="1"/>
          <p:nvPr/>
        </p:nvSpPr>
        <p:spPr>
          <a:xfrm>
            <a:off x="19058542" y="9382231"/>
            <a:ext cx="5564125" cy="7112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4800">
                <a:solidFill>
                  <a:srgbClr val="000000"/>
                </a:solidFill>
                <a:latin typeface="ヒラギノ丸ゴ ProN W4"/>
                <a:ea typeface="ヒラギノ丸ゴ ProN W4"/>
                <a:cs typeface="ヒラギノ丸ゴ ProN W4"/>
                <a:sym typeface="ヒラギノ丸ゴ ProN W4"/>
              </a:defRPr>
            </a:lvl1pPr>
          </a:lstStyle>
          <a:p>
            <a:pPr/>
            <a:r>
              <a:t>「バラをかえせ！」</a:t>
            </a: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med" advClick="1" p14:dur="1000">
        <p15:prstTrans prst="peelOff" invX="1"/>
      </p:transition>
    </mc:Choice>
    <mc:Choice xmlns:p14="http://schemas.microsoft.com/office/powerpoint/2010/main" Requires="p14">
      <p:transition spd="med" advClick="1" p14:dur="1000">
        <p:wipe dir="l"/>
      </p:transition>
    </mc:Choice>
    <mc:Fallback>
      <p:transition spd="med">
        <p:fade/>
      </p:transition>
    </mc:Fallback>
  </mc:AlternateContent>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Subtype="32" presetID="4" grpId="1" fill="hold">
                                  <p:stCondLst>
                                    <p:cond delay="0"/>
                                  </p:stCondLst>
                                  <p:iterate type="el" backwards="0">
                                    <p:tmAbs val="0"/>
                                  </p:iterate>
                                  <p:childTnLst>
                                    <p:set>
                                      <p:cBhvr>
                                        <p:cTn id="6" fill="hold"/>
                                        <p:tgtEl>
                                          <p:spTgt spid="221"/>
                                        </p:tgtEl>
                                        <p:attrNameLst>
                                          <p:attrName>style.visibility</p:attrName>
                                        </p:attrNameLst>
                                      </p:cBhvr>
                                      <p:to>
                                        <p:strVal val="visible"/>
                                      </p:to>
                                    </p:set>
                                    <p:animEffect filter="box(out)" transition="in">
                                      <p:cBhvr>
                                        <p:cTn id="7" dur="1000"/>
                                        <p:tgtEl>
                                          <p:spTgt spid="221"/>
                                        </p:tgtEl>
                                      </p:cBhvr>
                                    </p:animEffect>
                                  </p:childTnLst>
                                </p:cTn>
                              </p:par>
                            </p:childTnLst>
                          </p:cTn>
                        </p:par>
                        <p:par>
                          <p:cTn id="8" fill="hold">
                            <p:stCondLst>
                              <p:cond delay="1000"/>
                            </p:stCondLst>
                            <p:childTnLst>
                              <p:par>
                                <p:cTn id="9" presetClass="entr" nodeType="afterEffect" presetSubtype="32" presetID="4" grpId="2" fill="hold">
                                  <p:stCondLst>
                                    <p:cond delay="0"/>
                                  </p:stCondLst>
                                  <p:iterate type="el" backwards="0">
                                    <p:tmAbs val="0"/>
                                  </p:iterate>
                                  <p:childTnLst>
                                    <p:set>
                                      <p:cBhvr>
                                        <p:cTn id="10" fill="hold"/>
                                        <p:tgtEl>
                                          <p:spTgt spid="222"/>
                                        </p:tgtEl>
                                        <p:attrNameLst>
                                          <p:attrName>style.visibility</p:attrName>
                                        </p:attrNameLst>
                                      </p:cBhvr>
                                      <p:to>
                                        <p:strVal val="visible"/>
                                      </p:to>
                                    </p:set>
                                    <p:animEffect filter="box(out)" transition="in">
                                      <p:cBhvr>
                                        <p:cTn id="11" dur="1000"/>
                                        <p:tgtEl>
                                          <p:spTgt spid="222"/>
                                        </p:tgtEl>
                                      </p:cBhvr>
                                    </p:animEffect>
                                  </p:childTnLst>
                                </p:cTn>
                              </p:par>
                            </p:childTnLst>
                          </p:cTn>
                        </p:par>
                        <p:par>
                          <p:cTn id="12" fill="hold">
                            <p:stCondLst>
                              <p:cond delay="2000"/>
                            </p:stCondLst>
                            <p:childTnLst>
                              <p:par>
                                <p:cTn id="13" presetClass="entr" nodeType="afterEffect" presetSubtype="32" presetID="23" grpId="3" fill="hold">
                                  <p:stCondLst>
                                    <p:cond delay="0"/>
                                  </p:stCondLst>
                                  <p:iterate type="el" backwards="0">
                                    <p:tmAbs val="0"/>
                                  </p:iterate>
                                  <p:childTnLst>
                                    <p:set>
                                      <p:cBhvr>
                                        <p:cTn id="14" fill="hold"/>
                                        <p:tgtEl>
                                          <p:spTgt spid="223"/>
                                        </p:tgtEl>
                                        <p:attrNameLst>
                                          <p:attrName>style.visibility</p:attrName>
                                        </p:attrNameLst>
                                      </p:cBhvr>
                                      <p:to>
                                        <p:strVal val="visible"/>
                                      </p:to>
                                    </p:set>
                                    <p:anim calcmode="lin" valueType="num">
                                      <p:cBhvr>
                                        <p:cTn id="15" dur="1000" fill="hold"/>
                                        <p:tgtEl>
                                          <p:spTgt spid="223"/>
                                        </p:tgtEl>
                                        <p:attrNameLst>
                                          <p:attrName>ppt_w</p:attrName>
                                        </p:attrNameLst>
                                      </p:cBhvr>
                                      <p:tavLst>
                                        <p:tav tm="0">
                                          <p:val>
                                            <p:strVal val="4*#ppt_w"/>
                                          </p:val>
                                        </p:tav>
                                        <p:tav tm="100000">
                                          <p:val>
                                            <p:strVal val="#ppt_w"/>
                                          </p:val>
                                        </p:tav>
                                      </p:tavLst>
                                    </p:anim>
                                    <p:anim calcmode="lin" valueType="num">
                                      <p:cBhvr>
                                        <p:cTn id="16" dur="1000" fill="hold"/>
                                        <p:tgtEl>
                                          <p:spTgt spid="223"/>
                                        </p:tgtEl>
                                        <p:attrNameLst>
                                          <p:attrName>ppt_h</p:attrName>
                                        </p:attrNameLst>
                                      </p:cBhvr>
                                      <p:tavLst>
                                        <p:tav tm="0">
                                          <p:val>
                                            <p:strVal val="4*#ppt_h"/>
                                          </p:val>
                                        </p:tav>
                                        <p:tav tm="100000">
                                          <p:val>
                                            <p:strVal val="#ppt_h"/>
                                          </p:val>
                                        </p:tav>
                                      </p:tavLst>
                                    </p:anim>
                                  </p:childTnLst>
                                </p:cTn>
                              </p:par>
                            </p:childTnLst>
                          </p:cTn>
                        </p:par>
                        <p:par>
                          <p:cTn id="17" fill="hold">
                            <p:stCondLst>
                              <p:cond delay="3000"/>
                            </p:stCondLst>
                            <p:childTnLst>
                              <p:par>
                                <p:cTn id="18" presetClass="entr" nodeType="afterEffect" presetSubtype="32" presetID="23" grpId="4" fill="hold">
                                  <p:stCondLst>
                                    <p:cond delay="0"/>
                                  </p:stCondLst>
                                  <p:iterate type="el" backwards="0">
                                    <p:tmAbs val="0"/>
                                  </p:iterate>
                                  <p:childTnLst>
                                    <p:set>
                                      <p:cBhvr>
                                        <p:cTn id="19" fill="hold"/>
                                        <p:tgtEl>
                                          <p:spTgt spid="224"/>
                                        </p:tgtEl>
                                        <p:attrNameLst>
                                          <p:attrName>style.visibility</p:attrName>
                                        </p:attrNameLst>
                                      </p:cBhvr>
                                      <p:to>
                                        <p:strVal val="visible"/>
                                      </p:to>
                                    </p:set>
                                    <p:anim calcmode="lin" valueType="num">
                                      <p:cBhvr>
                                        <p:cTn id="20" dur="1000" fill="hold"/>
                                        <p:tgtEl>
                                          <p:spTgt spid="224"/>
                                        </p:tgtEl>
                                        <p:attrNameLst>
                                          <p:attrName>ppt_w</p:attrName>
                                        </p:attrNameLst>
                                      </p:cBhvr>
                                      <p:tavLst>
                                        <p:tav tm="0">
                                          <p:val>
                                            <p:strVal val="4*#ppt_w"/>
                                          </p:val>
                                        </p:tav>
                                        <p:tav tm="100000">
                                          <p:val>
                                            <p:strVal val="#ppt_w"/>
                                          </p:val>
                                        </p:tav>
                                      </p:tavLst>
                                    </p:anim>
                                    <p:anim calcmode="lin" valueType="num">
                                      <p:cBhvr>
                                        <p:cTn id="21" dur="1000" fill="hold"/>
                                        <p:tgtEl>
                                          <p:spTgt spid="224"/>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221" grpId="1"/>
      <p:bldP build="whole" bldLvl="1" animBg="1" rev="0" advAuto="0" spid="223" grpId="3"/>
      <p:bldP build="whole" bldLvl="1" animBg="1" rev="0" advAuto="0" spid="224" grpId="4"/>
      <p:bldP build="whole" bldLvl="1" animBg="1" rev="0" advAuto="0" spid="222" grpId="2"/>
    </p:bldLst>
  </p:timing>
</p:sld>
</file>

<file path=ppt/slides/slide1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26" name="IMG_4900.JPG" descr="IMG_4900.JPG"/>
          <p:cNvPicPr>
            <a:picLocks noChangeAspect="1"/>
          </p:cNvPicPr>
          <p:nvPr/>
        </p:nvPicPr>
        <p:blipFill>
          <a:blip r:embed="rId2">
            <a:extLst/>
          </a:blip>
          <a:srcRect l="0" t="14" r="0" b="14"/>
          <a:stretch>
            <a:fillRect/>
          </a:stretch>
        </p:blipFill>
        <p:spPr>
          <a:xfrm>
            <a:off x="-14921" y="0"/>
            <a:ext cx="19401504" cy="13716000"/>
          </a:xfrm>
          <a:prstGeom prst="rect">
            <a:avLst/>
          </a:prstGeom>
          <a:ln w="12700">
            <a:miter lim="400000"/>
          </a:ln>
        </p:spPr>
      </p:pic>
      <p:sp>
        <p:nvSpPr>
          <p:cNvPr id="227" name="「誰が…"/>
          <p:cNvSpPr txBox="1"/>
          <p:nvPr/>
        </p:nvSpPr>
        <p:spPr>
          <a:xfrm>
            <a:off x="19203286" y="928165"/>
            <a:ext cx="5564125" cy="1930402"/>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a:defRPr sz="4800">
                <a:solidFill>
                  <a:srgbClr val="000000"/>
                </a:solidFill>
                <a:latin typeface="ヒラギノ丸ゴ ProN W4"/>
                <a:ea typeface="ヒラギノ丸ゴ ProN W4"/>
                <a:cs typeface="ヒラギノ丸ゴ ProN W4"/>
                <a:sym typeface="ヒラギノ丸ゴ ProN W4"/>
              </a:defRPr>
            </a:pPr>
            <a:r>
              <a:t>「誰が</a:t>
            </a:r>
          </a:p>
          <a:p>
            <a:pPr algn="l">
              <a:defRPr sz="4800">
                <a:solidFill>
                  <a:srgbClr val="000000"/>
                </a:solidFill>
                <a:latin typeface="ヒラギノ丸ゴ ProN W4"/>
                <a:ea typeface="ヒラギノ丸ゴ ProN W4"/>
                <a:cs typeface="ヒラギノ丸ゴ ProN W4"/>
                <a:sym typeface="ヒラギノ丸ゴ ProN W4"/>
              </a:defRPr>
            </a:pPr>
            <a:r>
              <a:t>　かえすものか。」</a:t>
            </a:r>
          </a:p>
        </p:txBody>
      </p:sp>
      <p:sp>
        <p:nvSpPr>
          <p:cNvPr id="228" name="「これでもくらえ！」"/>
          <p:cNvSpPr txBox="1"/>
          <p:nvPr/>
        </p:nvSpPr>
        <p:spPr>
          <a:xfrm>
            <a:off x="18895438" y="3897505"/>
            <a:ext cx="5927091" cy="6858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4600">
                <a:solidFill>
                  <a:srgbClr val="000000"/>
                </a:solidFill>
                <a:latin typeface="ヒラギノ丸ゴ ProN W4"/>
                <a:ea typeface="ヒラギノ丸ゴ ProN W4"/>
                <a:cs typeface="ヒラギノ丸ゴ ProN W4"/>
                <a:sym typeface="ヒラギノ丸ゴ ProN W4"/>
              </a:defRPr>
            </a:lvl1pPr>
          </a:lstStyle>
          <a:p>
            <a:pPr/>
            <a:r>
              <a:t>「これでもくらえ！」</a:t>
            </a:r>
          </a:p>
        </p:txBody>
      </p:sp>
      <p:sp>
        <p:nvSpPr>
          <p:cNvPr id="229" name="クモたちは…"/>
          <p:cNvSpPr txBox="1"/>
          <p:nvPr/>
        </p:nvSpPr>
        <p:spPr>
          <a:xfrm>
            <a:off x="19387818" y="7642609"/>
            <a:ext cx="5438649" cy="455295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a:defRPr sz="4700">
                <a:solidFill>
                  <a:srgbClr val="000000"/>
                </a:solidFill>
                <a:latin typeface="ヒラギノ丸ゴ ProN W4"/>
                <a:ea typeface="ヒラギノ丸ゴ ProN W4"/>
                <a:cs typeface="ヒラギノ丸ゴ ProN W4"/>
                <a:sym typeface="ヒラギノ丸ゴ ProN W4"/>
              </a:defRPr>
            </a:pPr>
            <a:r>
              <a:t>クモたちは</a:t>
            </a:r>
          </a:p>
          <a:p>
            <a:pPr algn="l">
              <a:defRPr sz="4700">
                <a:solidFill>
                  <a:srgbClr val="000000"/>
                </a:solidFill>
                <a:latin typeface="ヒラギノ丸ゴ ProN W4"/>
                <a:ea typeface="ヒラギノ丸ゴ ProN W4"/>
                <a:cs typeface="ヒラギノ丸ゴ ProN W4"/>
                <a:sym typeface="ヒラギノ丸ゴ ProN W4"/>
              </a:defRPr>
            </a:pPr>
            <a:r>
              <a:t>バラを</a:t>
            </a:r>
          </a:p>
          <a:p>
            <a:pPr algn="l">
              <a:lnSpc>
                <a:spcPct val="120000"/>
              </a:lnSpc>
              <a:defRPr sz="4700">
                <a:solidFill>
                  <a:srgbClr val="000000"/>
                </a:solidFill>
                <a:latin typeface="ヒラギノ丸ゴ ProN W4"/>
                <a:ea typeface="ヒラギノ丸ゴ ProN W4"/>
                <a:cs typeface="ヒラギノ丸ゴ ProN W4"/>
                <a:sym typeface="ヒラギノ丸ゴ ProN W4"/>
              </a:defRPr>
            </a:pPr>
            <a:r>
              <a:t>とられまいと</a:t>
            </a:r>
          </a:p>
          <a:p>
            <a:pPr algn="l">
              <a:lnSpc>
                <a:spcPct val="120000"/>
              </a:lnSpc>
              <a:defRPr sz="4700">
                <a:solidFill>
                  <a:srgbClr val="000000"/>
                </a:solidFill>
                <a:latin typeface="ヒラギノ丸ゴ ProN W4"/>
                <a:ea typeface="ヒラギノ丸ゴ ProN W4"/>
                <a:cs typeface="ヒラギノ丸ゴ ProN W4"/>
                <a:sym typeface="ヒラギノ丸ゴ ProN W4"/>
              </a:defRPr>
            </a:pPr>
            <a:r>
              <a:t>クモの糸で</a:t>
            </a:r>
          </a:p>
          <a:p>
            <a:pPr algn="l">
              <a:defRPr sz="4700">
                <a:solidFill>
                  <a:srgbClr val="000000"/>
                </a:solidFill>
                <a:latin typeface="ヒラギノ丸ゴ ProN W4"/>
                <a:ea typeface="ヒラギノ丸ゴ ProN W4"/>
                <a:cs typeface="ヒラギノ丸ゴ ProN W4"/>
                <a:sym typeface="ヒラギノ丸ゴ ProN W4"/>
              </a:defRPr>
            </a:pPr>
            <a:r>
              <a:t>攻撃してきました。</a:t>
            </a: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med" advClick="1" p14:dur="1000">
        <p15:prstTrans prst="peelOff" invX="1"/>
      </p:transition>
    </mc:Choice>
    <mc:Choice xmlns:p14="http://schemas.microsoft.com/office/powerpoint/2010/main" Requires="p14">
      <p:transition spd="med" advClick="1" p14:dur="1000">
        <p:wipe dir="l"/>
      </p:transition>
    </mc:Choice>
    <mc:Fallback>
      <p:transition spd="med">
        <p:fade/>
      </p:transition>
    </mc:Fallback>
  </mc:AlternateContent>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mph" nodeType="clickEffect" presetSubtype="0" presetID="26" grpId="1" fill="hold">
                                  <p:stCondLst>
                                    <p:cond delay="0"/>
                                  </p:stCondLst>
                                  <p:childTnLst>
                                    <p:animEffect filter="fade" transition="out">
                                      <p:cBhvr>
                                        <p:cTn id="6" dur="1000" fill="hold" tmFilter="0, 0; .2, .5; .8, .5; 1, 0"/>
                                        <p:tgtEl>
                                          <p:spTgt spid="226"/>
                                        </p:tgtEl>
                                      </p:cBhvr>
                                    </p:animEffect>
                                    <p:animScale>
                                      <p:cBhvr>
                                        <p:cTn id="7" dur="500" fill="hold" autoRev="1"/>
                                        <p:tgtEl>
                                          <p:spTgt spid="226"/>
                                        </p:tgtEl>
                                      </p:cBhvr>
                                      <p:by x="105000" y="105000"/>
                                    </p:animScale>
                                  </p:childTnLst>
                                </p:cTn>
                              </p:par>
                            </p:childTnLst>
                          </p:cTn>
                        </p:par>
                        <p:par>
                          <p:cTn id="8" fill="hold">
                            <p:stCondLst>
                              <p:cond delay="0"/>
                            </p:stCondLst>
                            <p:childTnLst>
                              <p:par>
                                <p:cTn id="9" presetClass="emph" nodeType="afterEffect" presetSubtype="0" presetID="26" grpId="2" fill="hold">
                                  <p:stCondLst>
                                    <p:cond delay="0"/>
                                  </p:stCondLst>
                                  <p:childTnLst>
                                    <p:animEffect filter="fade" transition="out">
                                      <p:cBhvr>
                                        <p:cTn id="10" dur="1000" fill="hold" tmFilter="0, 0; .2, .5; .8, .5; 1, 0"/>
                                        <p:tgtEl>
                                          <p:spTgt spid="228"/>
                                        </p:tgtEl>
                                      </p:cBhvr>
                                    </p:animEffect>
                                    <p:animScale>
                                      <p:cBhvr>
                                        <p:cTn id="11" dur="500" fill="hold" autoRev="1"/>
                                        <p:tgtEl>
                                          <p:spTgt spid="228"/>
                                        </p:tgtEl>
                                      </p:cBhvr>
                                      <p:by x="105000" y="105000"/>
                                    </p:animScale>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226" grpId="1"/>
      <p:bldP build="whole" bldLvl="1" animBg="1" rev="0" advAuto="0" spid="228" grpId="2"/>
    </p:bldLst>
  </p:timing>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38" name="IMG_4881.JPG" descr="IMG_4881.JPG"/>
          <p:cNvPicPr>
            <a:picLocks noChangeAspect="1"/>
          </p:cNvPicPr>
          <p:nvPr/>
        </p:nvPicPr>
        <p:blipFill>
          <a:blip r:embed="rId2">
            <a:extLst/>
          </a:blip>
          <a:srcRect l="0" t="14" r="0" b="14"/>
          <a:stretch>
            <a:fillRect/>
          </a:stretch>
        </p:blipFill>
        <p:spPr>
          <a:xfrm>
            <a:off x="-53281" y="0"/>
            <a:ext cx="19401504" cy="13716001"/>
          </a:xfrm>
          <a:prstGeom prst="rect">
            <a:avLst/>
          </a:prstGeom>
          <a:ln w="12700">
            <a:miter lim="400000"/>
          </a:ln>
        </p:spPr>
      </p:pic>
      <p:sp>
        <p:nvSpPr>
          <p:cNvPr id="139" name="「よいしょ。…"/>
          <p:cNvSpPr txBox="1"/>
          <p:nvPr/>
        </p:nvSpPr>
        <p:spPr>
          <a:xfrm>
            <a:off x="19303990" y="1891561"/>
            <a:ext cx="4991101" cy="16256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a:defRPr sz="4800">
                <a:solidFill>
                  <a:srgbClr val="000000"/>
                </a:solidFill>
                <a:latin typeface="ヒラギノ丸ゴ ProN W4"/>
                <a:ea typeface="ヒラギノ丸ゴ ProN W4"/>
                <a:cs typeface="ヒラギノ丸ゴ ProN W4"/>
                <a:sym typeface="ヒラギノ丸ゴ ProN W4"/>
              </a:defRPr>
            </a:pPr>
            <a:r>
              <a:t>「よいしょ。</a:t>
            </a:r>
          </a:p>
          <a:p>
            <a:pPr algn="l">
              <a:lnSpc>
                <a:spcPct val="150000"/>
              </a:lnSpc>
              <a:defRPr sz="4800">
                <a:solidFill>
                  <a:srgbClr val="000000"/>
                </a:solidFill>
                <a:latin typeface="ヒラギノ丸ゴ ProN W4"/>
                <a:ea typeface="ヒラギノ丸ゴ ProN W4"/>
                <a:cs typeface="ヒラギノ丸ゴ ProN W4"/>
                <a:sym typeface="ヒラギノ丸ゴ ProN W4"/>
              </a:defRPr>
            </a:pPr>
            <a:r>
              <a:t>　　よいしょ。」</a:t>
            </a:r>
          </a:p>
        </p:txBody>
      </p:sp>
      <p:sp>
        <p:nvSpPr>
          <p:cNvPr id="140" name="ミツバチたちは…"/>
          <p:cNvSpPr txBox="1"/>
          <p:nvPr/>
        </p:nvSpPr>
        <p:spPr>
          <a:xfrm>
            <a:off x="19621490" y="8151404"/>
            <a:ext cx="4381501" cy="357632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a:defRPr sz="4800">
                <a:solidFill>
                  <a:srgbClr val="000000"/>
                </a:solidFill>
                <a:latin typeface="ヒラギノ丸ゴ ProN W4"/>
                <a:ea typeface="ヒラギノ丸ゴ ProN W4"/>
                <a:cs typeface="ヒラギノ丸ゴ ProN W4"/>
                <a:sym typeface="ヒラギノ丸ゴ ProN W4"/>
              </a:defRPr>
            </a:pPr>
            <a:r>
              <a:t>ミツバチたちは</a:t>
            </a:r>
          </a:p>
          <a:p>
            <a:pPr algn="l">
              <a:lnSpc>
                <a:spcPct val="120000"/>
              </a:lnSpc>
              <a:defRPr sz="4800">
                <a:solidFill>
                  <a:srgbClr val="000000"/>
                </a:solidFill>
                <a:latin typeface="ヒラギノ丸ゴ ProN W4"/>
                <a:ea typeface="ヒラギノ丸ゴ ProN W4"/>
                <a:cs typeface="ヒラギノ丸ゴ ProN W4"/>
                <a:sym typeface="ヒラギノ丸ゴ ProN W4"/>
              </a:defRPr>
            </a:pPr>
            <a:r>
              <a:t>カーニバルの</a:t>
            </a:r>
          </a:p>
          <a:p>
            <a:pPr algn="l">
              <a:defRPr sz="4800">
                <a:solidFill>
                  <a:srgbClr val="000000"/>
                </a:solidFill>
                <a:latin typeface="ヒラギノ丸ゴ ProN W4"/>
                <a:ea typeface="ヒラギノ丸ゴ ProN W4"/>
                <a:cs typeface="ヒラギノ丸ゴ ProN W4"/>
                <a:sym typeface="ヒラギノ丸ゴ ProN W4"/>
              </a:defRPr>
            </a:pPr>
            <a:r>
              <a:t>準備で</a:t>
            </a:r>
          </a:p>
          <a:p>
            <a:pPr algn="l">
              <a:defRPr sz="4800">
                <a:solidFill>
                  <a:srgbClr val="000000"/>
                </a:solidFill>
                <a:latin typeface="ヒラギノ丸ゴ ProN W4"/>
                <a:ea typeface="ヒラギノ丸ゴ ProN W4"/>
                <a:cs typeface="ヒラギノ丸ゴ ProN W4"/>
                <a:sym typeface="ヒラギノ丸ゴ ProN W4"/>
              </a:defRPr>
            </a:pPr>
            <a:r>
              <a:t>おおいそがし。</a:t>
            </a:r>
          </a:p>
        </p:txBody>
      </p:sp>
      <p:pic>
        <p:nvPicPr>
          <p:cNvPr id="141" name="IMG_4680.jpeg" descr="IMG_4680.jpeg"/>
          <p:cNvPicPr>
            <a:picLocks noChangeAspect="1"/>
          </p:cNvPicPr>
          <p:nvPr/>
        </p:nvPicPr>
        <p:blipFill>
          <a:blip r:embed="rId3">
            <a:extLst/>
          </a:blip>
          <a:srcRect l="20929" t="2736" r="27206" b="10262"/>
          <a:stretch>
            <a:fillRect/>
          </a:stretch>
        </p:blipFill>
        <p:spPr>
          <a:xfrm>
            <a:off x="-316783" y="6542286"/>
            <a:ext cx="3546736" cy="4207316"/>
          </a:xfrm>
          <a:custGeom>
            <a:avLst/>
            <a:gdLst/>
            <a:ahLst/>
            <a:cxnLst>
              <a:cxn ang="0">
                <a:pos x="wd2" y="hd2"/>
              </a:cxn>
              <a:cxn ang="5400000">
                <a:pos x="wd2" y="hd2"/>
              </a:cxn>
              <a:cxn ang="10800000">
                <a:pos x="wd2" y="hd2"/>
              </a:cxn>
              <a:cxn ang="16200000">
                <a:pos x="wd2" y="hd2"/>
              </a:cxn>
            </a:cxnLst>
            <a:rect l="0" t="0" r="r" b="b"/>
            <a:pathLst>
              <a:path w="21561" h="21515" fill="norm" stroke="1" extrusionOk="0">
                <a:moveTo>
                  <a:pt x="10032" y="7"/>
                </a:moveTo>
                <a:cubicBezTo>
                  <a:pt x="9964" y="29"/>
                  <a:pt x="9682" y="314"/>
                  <a:pt x="9682" y="360"/>
                </a:cubicBezTo>
                <a:cubicBezTo>
                  <a:pt x="9682" y="372"/>
                  <a:pt x="9646" y="420"/>
                  <a:pt x="9602" y="470"/>
                </a:cubicBezTo>
                <a:cubicBezTo>
                  <a:pt x="9559" y="520"/>
                  <a:pt x="9472" y="635"/>
                  <a:pt x="9412" y="726"/>
                </a:cubicBezTo>
                <a:cubicBezTo>
                  <a:pt x="9302" y="890"/>
                  <a:pt x="9303" y="893"/>
                  <a:pt x="9308" y="1268"/>
                </a:cubicBezTo>
                <a:cubicBezTo>
                  <a:pt x="9310" y="1474"/>
                  <a:pt x="9326" y="1726"/>
                  <a:pt x="9344" y="1828"/>
                </a:cubicBezTo>
                <a:cubicBezTo>
                  <a:pt x="9426" y="2291"/>
                  <a:pt x="9434" y="2234"/>
                  <a:pt x="9274" y="2323"/>
                </a:cubicBezTo>
                <a:cubicBezTo>
                  <a:pt x="9195" y="2367"/>
                  <a:pt x="9066" y="2455"/>
                  <a:pt x="8985" y="2518"/>
                </a:cubicBezTo>
                <a:cubicBezTo>
                  <a:pt x="8813" y="2651"/>
                  <a:pt x="8531" y="2997"/>
                  <a:pt x="8531" y="3076"/>
                </a:cubicBezTo>
                <a:cubicBezTo>
                  <a:pt x="8531" y="3149"/>
                  <a:pt x="8472" y="3185"/>
                  <a:pt x="8311" y="3210"/>
                </a:cubicBezTo>
                <a:cubicBezTo>
                  <a:pt x="8070" y="3248"/>
                  <a:pt x="7874" y="3342"/>
                  <a:pt x="7638" y="3533"/>
                </a:cubicBezTo>
                <a:cubicBezTo>
                  <a:pt x="7414" y="3714"/>
                  <a:pt x="7199" y="3987"/>
                  <a:pt x="7163" y="4133"/>
                </a:cubicBezTo>
                <a:cubicBezTo>
                  <a:pt x="7153" y="4172"/>
                  <a:pt x="7121" y="4262"/>
                  <a:pt x="7091" y="4332"/>
                </a:cubicBezTo>
                <a:cubicBezTo>
                  <a:pt x="7028" y="4478"/>
                  <a:pt x="7019" y="4880"/>
                  <a:pt x="7076" y="5095"/>
                </a:cubicBezTo>
                <a:cubicBezTo>
                  <a:pt x="7122" y="5269"/>
                  <a:pt x="7390" y="5685"/>
                  <a:pt x="7539" y="5816"/>
                </a:cubicBezTo>
                <a:cubicBezTo>
                  <a:pt x="7733" y="5986"/>
                  <a:pt x="7608" y="5970"/>
                  <a:pt x="7344" y="5791"/>
                </a:cubicBezTo>
                <a:cubicBezTo>
                  <a:pt x="7009" y="5565"/>
                  <a:pt x="6451" y="5242"/>
                  <a:pt x="5788" y="4892"/>
                </a:cubicBezTo>
                <a:cubicBezTo>
                  <a:pt x="5171" y="4567"/>
                  <a:pt x="4979" y="4485"/>
                  <a:pt x="4777" y="4458"/>
                </a:cubicBezTo>
                <a:cubicBezTo>
                  <a:pt x="4547" y="4427"/>
                  <a:pt x="4472" y="4458"/>
                  <a:pt x="4379" y="4628"/>
                </a:cubicBezTo>
                <a:cubicBezTo>
                  <a:pt x="4105" y="5132"/>
                  <a:pt x="4133" y="5668"/>
                  <a:pt x="4458" y="6209"/>
                </a:cubicBezTo>
                <a:cubicBezTo>
                  <a:pt x="4575" y="6403"/>
                  <a:pt x="4630" y="6456"/>
                  <a:pt x="5069" y="6778"/>
                </a:cubicBezTo>
                <a:cubicBezTo>
                  <a:pt x="5553" y="7134"/>
                  <a:pt x="5646" y="7252"/>
                  <a:pt x="5329" y="7111"/>
                </a:cubicBezTo>
                <a:cubicBezTo>
                  <a:pt x="5240" y="7071"/>
                  <a:pt x="5035" y="6960"/>
                  <a:pt x="4876" y="6865"/>
                </a:cubicBezTo>
                <a:cubicBezTo>
                  <a:pt x="4716" y="6770"/>
                  <a:pt x="4435" y="6606"/>
                  <a:pt x="4248" y="6502"/>
                </a:cubicBezTo>
                <a:cubicBezTo>
                  <a:pt x="4062" y="6397"/>
                  <a:pt x="3833" y="6265"/>
                  <a:pt x="3739" y="6205"/>
                </a:cubicBezTo>
                <a:cubicBezTo>
                  <a:pt x="3646" y="6146"/>
                  <a:pt x="3558" y="6096"/>
                  <a:pt x="3542" y="6096"/>
                </a:cubicBezTo>
                <a:cubicBezTo>
                  <a:pt x="3525" y="6096"/>
                  <a:pt x="3442" y="6042"/>
                  <a:pt x="3356" y="5976"/>
                </a:cubicBezTo>
                <a:cubicBezTo>
                  <a:pt x="3232" y="5880"/>
                  <a:pt x="3176" y="5805"/>
                  <a:pt x="3090" y="5615"/>
                </a:cubicBezTo>
                <a:cubicBezTo>
                  <a:pt x="3023" y="5465"/>
                  <a:pt x="2939" y="5338"/>
                  <a:pt x="2866" y="5274"/>
                </a:cubicBezTo>
                <a:cubicBezTo>
                  <a:pt x="2756" y="5177"/>
                  <a:pt x="2746" y="5153"/>
                  <a:pt x="2695" y="4835"/>
                </a:cubicBezTo>
                <a:cubicBezTo>
                  <a:pt x="2658" y="4604"/>
                  <a:pt x="2650" y="4482"/>
                  <a:pt x="2673" y="4446"/>
                </a:cubicBezTo>
                <a:cubicBezTo>
                  <a:pt x="2692" y="4417"/>
                  <a:pt x="2707" y="4347"/>
                  <a:pt x="2707" y="4292"/>
                </a:cubicBezTo>
                <a:cubicBezTo>
                  <a:pt x="2707" y="4208"/>
                  <a:pt x="2692" y="4188"/>
                  <a:pt x="2625" y="4174"/>
                </a:cubicBezTo>
                <a:cubicBezTo>
                  <a:pt x="2513" y="4150"/>
                  <a:pt x="2379" y="4211"/>
                  <a:pt x="2253" y="4342"/>
                </a:cubicBezTo>
                <a:cubicBezTo>
                  <a:pt x="2159" y="4441"/>
                  <a:pt x="2148" y="4476"/>
                  <a:pt x="2133" y="4695"/>
                </a:cubicBezTo>
                <a:cubicBezTo>
                  <a:pt x="2123" y="4830"/>
                  <a:pt x="2099" y="4944"/>
                  <a:pt x="2079" y="4949"/>
                </a:cubicBezTo>
                <a:cubicBezTo>
                  <a:pt x="2025" y="4964"/>
                  <a:pt x="1630" y="4731"/>
                  <a:pt x="1421" y="4562"/>
                </a:cubicBezTo>
                <a:cubicBezTo>
                  <a:pt x="1073" y="4279"/>
                  <a:pt x="919" y="4190"/>
                  <a:pt x="777" y="4190"/>
                </a:cubicBezTo>
                <a:cubicBezTo>
                  <a:pt x="635" y="4190"/>
                  <a:pt x="553" y="4240"/>
                  <a:pt x="521" y="4346"/>
                </a:cubicBezTo>
                <a:cubicBezTo>
                  <a:pt x="493" y="4439"/>
                  <a:pt x="641" y="4606"/>
                  <a:pt x="984" y="4870"/>
                </a:cubicBezTo>
                <a:cubicBezTo>
                  <a:pt x="1352" y="5153"/>
                  <a:pt x="1301" y="5180"/>
                  <a:pt x="793" y="4976"/>
                </a:cubicBezTo>
                <a:cubicBezTo>
                  <a:pt x="576" y="4888"/>
                  <a:pt x="354" y="4815"/>
                  <a:pt x="299" y="4815"/>
                </a:cubicBezTo>
                <a:cubicBezTo>
                  <a:pt x="132" y="4815"/>
                  <a:pt x="67" y="4861"/>
                  <a:pt x="67" y="4980"/>
                </a:cubicBezTo>
                <a:cubicBezTo>
                  <a:pt x="68" y="5038"/>
                  <a:pt x="80" y="5100"/>
                  <a:pt x="94" y="5118"/>
                </a:cubicBezTo>
                <a:cubicBezTo>
                  <a:pt x="107" y="5135"/>
                  <a:pt x="329" y="5233"/>
                  <a:pt x="586" y="5337"/>
                </a:cubicBezTo>
                <a:cubicBezTo>
                  <a:pt x="853" y="5444"/>
                  <a:pt x="1044" y="5539"/>
                  <a:pt x="1032" y="5556"/>
                </a:cubicBezTo>
                <a:cubicBezTo>
                  <a:pt x="1020" y="5573"/>
                  <a:pt x="838" y="5584"/>
                  <a:pt x="591" y="5584"/>
                </a:cubicBezTo>
                <a:cubicBezTo>
                  <a:pt x="65" y="5584"/>
                  <a:pt x="-1" y="5602"/>
                  <a:pt x="0" y="5747"/>
                </a:cubicBezTo>
                <a:cubicBezTo>
                  <a:pt x="1" y="5932"/>
                  <a:pt x="12" y="5936"/>
                  <a:pt x="564" y="5968"/>
                </a:cubicBezTo>
                <a:cubicBezTo>
                  <a:pt x="966" y="5991"/>
                  <a:pt x="1066" y="6006"/>
                  <a:pt x="1066" y="6039"/>
                </a:cubicBezTo>
                <a:cubicBezTo>
                  <a:pt x="1066" y="6082"/>
                  <a:pt x="713" y="6175"/>
                  <a:pt x="540" y="6179"/>
                </a:cubicBezTo>
                <a:cubicBezTo>
                  <a:pt x="415" y="6182"/>
                  <a:pt x="299" y="6261"/>
                  <a:pt x="311" y="6333"/>
                </a:cubicBezTo>
                <a:cubicBezTo>
                  <a:pt x="335" y="6473"/>
                  <a:pt x="644" y="6509"/>
                  <a:pt x="1049" y="6421"/>
                </a:cubicBezTo>
                <a:lnTo>
                  <a:pt x="1278" y="6372"/>
                </a:lnTo>
                <a:lnTo>
                  <a:pt x="1493" y="6449"/>
                </a:lnTo>
                <a:cubicBezTo>
                  <a:pt x="1611" y="6492"/>
                  <a:pt x="1763" y="6557"/>
                  <a:pt x="1829" y="6593"/>
                </a:cubicBezTo>
                <a:cubicBezTo>
                  <a:pt x="1993" y="6683"/>
                  <a:pt x="2194" y="6706"/>
                  <a:pt x="2446" y="6664"/>
                </a:cubicBezTo>
                <a:lnTo>
                  <a:pt x="2656" y="6630"/>
                </a:lnTo>
                <a:lnTo>
                  <a:pt x="2979" y="6898"/>
                </a:lnTo>
                <a:cubicBezTo>
                  <a:pt x="3156" y="7044"/>
                  <a:pt x="3391" y="7247"/>
                  <a:pt x="3503" y="7348"/>
                </a:cubicBezTo>
                <a:cubicBezTo>
                  <a:pt x="3684" y="7513"/>
                  <a:pt x="4481" y="8081"/>
                  <a:pt x="4581" y="8117"/>
                </a:cubicBezTo>
                <a:cubicBezTo>
                  <a:pt x="4603" y="8125"/>
                  <a:pt x="4682" y="8165"/>
                  <a:pt x="4758" y="8207"/>
                </a:cubicBezTo>
                <a:cubicBezTo>
                  <a:pt x="5103" y="8396"/>
                  <a:pt x="5610" y="8572"/>
                  <a:pt x="5805" y="8572"/>
                </a:cubicBezTo>
                <a:cubicBezTo>
                  <a:pt x="5863" y="8572"/>
                  <a:pt x="5938" y="8588"/>
                  <a:pt x="5971" y="8608"/>
                </a:cubicBezTo>
                <a:cubicBezTo>
                  <a:pt x="6028" y="8643"/>
                  <a:pt x="6027" y="8648"/>
                  <a:pt x="5969" y="8692"/>
                </a:cubicBezTo>
                <a:cubicBezTo>
                  <a:pt x="5935" y="8717"/>
                  <a:pt x="5770" y="8798"/>
                  <a:pt x="5602" y="8872"/>
                </a:cubicBezTo>
                <a:cubicBezTo>
                  <a:pt x="5434" y="8946"/>
                  <a:pt x="5232" y="9042"/>
                  <a:pt x="5153" y="9087"/>
                </a:cubicBezTo>
                <a:cubicBezTo>
                  <a:pt x="5074" y="9132"/>
                  <a:pt x="4942" y="9210"/>
                  <a:pt x="4859" y="9258"/>
                </a:cubicBezTo>
                <a:cubicBezTo>
                  <a:pt x="4775" y="9306"/>
                  <a:pt x="4621" y="9408"/>
                  <a:pt x="4519" y="9487"/>
                </a:cubicBezTo>
                <a:cubicBezTo>
                  <a:pt x="4321" y="9639"/>
                  <a:pt x="4293" y="9708"/>
                  <a:pt x="4384" y="9816"/>
                </a:cubicBezTo>
                <a:cubicBezTo>
                  <a:pt x="4462" y="9910"/>
                  <a:pt x="4890" y="10095"/>
                  <a:pt x="5230" y="10181"/>
                </a:cubicBezTo>
                <a:cubicBezTo>
                  <a:pt x="5491" y="10248"/>
                  <a:pt x="5575" y="10256"/>
                  <a:pt x="5822" y="10244"/>
                </a:cubicBezTo>
                <a:cubicBezTo>
                  <a:pt x="5984" y="10236"/>
                  <a:pt x="6170" y="10209"/>
                  <a:pt x="6246" y="10181"/>
                </a:cubicBezTo>
                <a:cubicBezTo>
                  <a:pt x="6620" y="10045"/>
                  <a:pt x="6697" y="10010"/>
                  <a:pt x="6864" y="9913"/>
                </a:cubicBezTo>
                <a:cubicBezTo>
                  <a:pt x="7040" y="9812"/>
                  <a:pt x="7104" y="9779"/>
                  <a:pt x="7641" y="9503"/>
                </a:cubicBezTo>
                <a:cubicBezTo>
                  <a:pt x="7786" y="9429"/>
                  <a:pt x="8001" y="9306"/>
                  <a:pt x="8118" y="9227"/>
                </a:cubicBezTo>
                <a:cubicBezTo>
                  <a:pt x="8236" y="9149"/>
                  <a:pt x="8342" y="9085"/>
                  <a:pt x="8355" y="9085"/>
                </a:cubicBezTo>
                <a:cubicBezTo>
                  <a:pt x="8368" y="9085"/>
                  <a:pt x="8445" y="9149"/>
                  <a:pt x="8526" y="9227"/>
                </a:cubicBezTo>
                <a:cubicBezTo>
                  <a:pt x="8646" y="9345"/>
                  <a:pt x="8663" y="9378"/>
                  <a:pt x="8630" y="9412"/>
                </a:cubicBezTo>
                <a:cubicBezTo>
                  <a:pt x="8607" y="9435"/>
                  <a:pt x="8561" y="9455"/>
                  <a:pt x="8526" y="9455"/>
                </a:cubicBezTo>
                <a:cubicBezTo>
                  <a:pt x="8423" y="9455"/>
                  <a:pt x="8058" y="9567"/>
                  <a:pt x="7769" y="9688"/>
                </a:cubicBezTo>
                <a:cubicBezTo>
                  <a:pt x="6952" y="10029"/>
                  <a:pt x="6288" y="10550"/>
                  <a:pt x="5809" y="11225"/>
                </a:cubicBezTo>
                <a:cubicBezTo>
                  <a:pt x="5634" y="11473"/>
                  <a:pt x="5450" y="11833"/>
                  <a:pt x="5450" y="11931"/>
                </a:cubicBezTo>
                <a:cubicBezTo>
                  <a:pt x="5450" y="12065"/>
                  <a:pt x="5103" y="12455"/>
                  <a:pt x="4907" y="12542"/>
                </a:cubicBezTo>
                <a:cubicBezTo>
                  <a:pt x="4861" y="12562"/>
                  <a:pt x="4679" y="12607"/>
                  <a:pt x="4502" y="12643"/>
                </a:cubicBezTo>
                <a:cubicBezTo>
                  <a:pt x="4325" y="12679"/>
                  <a:pt x="4175" y="12712"/>
                  <a:pt x="4169" y="12716"/>
                </a:cubicBezTo>
                <a:cubicBezTo>
                  <a:pt x="4149" y="12728"/>
                  <a:pt x="6067" y="14332"/>
                  <a:pt x="6263" y="14468"/>
                </a:cubicBezTo>
                <a:cubicBezTo>
                  <a:pt x="6752" y="14806"/>
                  <a:pt x="7330" y="15055"/>
                  <a:pt x="7860" y="15156"/>
                </a:cubicBezTo>
                <a:cubicBezTo>
                  <a:pt x="8146" y="15210"/>
                  <a:pt x="8813" y="15241"/>
                  <a:pt x="9014" y="15209"/>
                </a:cubicBezTo>
                <a:cubicBezTo>
                  <a:pt x="9119" y="15191"/>
                  <a:pt x="9183" y="15192"/>
                  <a:pt x="9197" y="15211"/>
                </a:cubicBezTo>
                <a:cubicBezTo>
                  <a:pt x="9209" y="15226"/>
                  <a:pt x="9222" y="15350"/>
                  <a:pt x="9228" y="15487"/>
                </a:cubicBezTo>
                <a:lnTo>
                  <a:pt x="9240" y="15734"/>
                </a:lnTo>
                <a:lnTo>
                  <a:pt x="8980" y="15846"/>
                </a:lnTo>
                <a:cubicBezTo>
                  <a:pt x="8691" y="15970"/>
                  <a:pt x="8493" y="16150"/>
                  <a:pt x="8422" y="16355"/>
                </a:cubicBezTo>
                <a:cubicBezTo>
                  <a:pt x="8401" y="16418"/>
                  <a:pt x="8327" y="16520"/>
                  <a:pt x="8256" y="16583"/>
                </a:cubicBezTo>
                <a:cubicBezTo>
                  <a:pt x="8063" y="16754"/>
                  <a:pt x="7982" y="16937"/>
                  <a:pt x="7964" y="17238"/>
                </a:cubicBezTo>
                <a:cubicBezTo>
                  <a:pt x="7943" y="17583"/>
                  <a:pt x="7992" y="17786"/>
                  <a:pt x="8174" y="18097"/>
                </a:cubicBezTo>
                <a:cubicBezTo>
                  <a:pt x="8258" y="18240"/>
                  <a:pt x="8328" y="18388"/>
                  <a:pt x="8328" y="18427"/>
                </a:cubicBezTo>
                <a:cubicBezTo>
                  <a:pt x="8328" y="18521"/>
                  <a:pt x="8438" y="18738"/>
                  <a:pt x="8550" y="18862"/>
                </a:cubicBezTo>
                <a:cubicBezTo>
                  <a:pt x="8632" y="18952"/>
                  <a:pt x="8637" y="18965"/>
                  <a:pt x="8591" y="19024"/>
                </a:cubicBezTo>
                <a:cubicBezTo>
                  <a:pt x="8564" y="19059"/>
                  <a:pt x="8523" y="19157"/>
                  <a:pt x="8500" y="19243"/>
                </a:cubicBezTo>
                <a:cubicBezTo>
                  <a:pt x="8476" y="19329"/>
                  <a:pt x="8435" y="19440"/>
                  <a:pt x="8410" y="19487"/>
                </a:cubicBezTo>
                <a:cubicBezTo>
                  <a:pt x="8203" y="19881"/>
                  <a:pt x="8141" y="20574"/>
                  <a:pt x="8278" y="20948"/>
                </a:cubicBezTo>
                <a:cubicBezTo>
                  <a:pt x="8346" y="21134"/>
                  <a:pt x="8432" y="21210"/>
                  <a:pt x="8652" y="21279"/>
                </a:cubicBezTo>
                <a:cubicBezTo>
                  <a:pt x="8744" y="21308"/>
                  <a:pt x="8879" y="21367"/>
                  <a:pt x="8953" y="21409"/>
                </a:cubicBezTo>
                <a:cubicBezTo>
                  <a:pt x="9028" y="21451"/>
                  <a:pt x="9111" y="21491"/>
                  <a:pt x="9139" y="21500"/>
                </a:cubicBezTo>
                <a:cubicBezTo>
                  <a:pt x="9389" y="21580"/>
                  <a:pt x="9755" y="21341"/>
                  <a:pt x="9844" y="21039"/>
                </a:cubicBezTo>
                <a:cubicBezTo>
                  <a:pt x="9866" y="20963"/>
                  <a:pt x="9875" y="20751"/>
                  <a:pt x="9865" y="20500"/>
                </a:cubicBezTo>
                <a:cubicBezTo>
                  <a:pt x="9857" y="20271"/>
                  <a:pt x="9844" y="19875"/>
                  <a:pt x="9839" y="19621"/>
                </a:cubicBezTo>
                <a:lnTo>
                  <a:pt x="9829" y="19158"/>
                </a:lnTo>
                <a:lnTo>
                  <a:pt x="9967" y="19089"/>
                </a:lnTo>
                <a:cubicBezTo>
                  <a:pt x="10269" y="18939"/>
                  <a:pt x="10462" y="18672"/>
                  <a:pt x="10565" y="18257"/>
                </a:cubicBezTo>
                <a:cubicBezTo>
                  <a:pt x="10603" y="18104"/>
                  <a:pt x="10649" y="17964"/>
                  <a:pt x="10666" y="17946"/>
                </a:cubicBezTo>
                <a:cubicBezTo>
                  <a:pt x="10684" y="17929"/>
                  <a:pt x="10715" y="17808"/>
                  <a:pt x="10736" y="17678"/>
                </a:cubicBezTo>
                <a:cubicBezTo>
                  <a:pt x="10757" y="17547"/>
                  <a:pt x="10809" y="17384"/>
                  <a:pt x="10852" y="17311"/>
                </a:cubicBezTo>
                <a:cubicBezTo>
                  <a:pt x="11116" y="16869"/>
                  <a:pt x="11146" y="16616"/>
                  <a:pt x="10968" y="16347"/>
                </a:cubicBezTo>
                <a:cubicBezTo>
                  <a:pt x="10909" y="16258"/>
                  <a:pt x="10805" y="16138"/>
                  <a:pt x="10739" y="16079"/>
                </a:cubicBezTo>
                <a:lnTo>
                  <a:pt x="10616" y="15972"/>
                </a:lnTo>
                <a:lnTo>
                  <a:pt x="10686" y="15909"/>
                </a:lnTo>
                <a:cubicBezTo>
                  <a:pt x="10799" y="15804"/>
                  <a:pt x="11199" y="15270"/>
                  <a:pt x="11339" y="15036"/>
                </a:cubicBezTo>
                <a:cubicBezTo>
                  <a:pt x="11447" y="14857"/>
                  <a:pt x="11492" y="14809"/>
                  <a:pt x="11600" y="14766"/>
                </a:cubicBezTo>
                <a:cubicBezTo>
                  <a:pt x="11957" y="14625"/>
                  <a:pt x="12453" y="14317"/>
                  <a:pt x="12855" y="13989"/>
                </a:cubicBezTo>
                <a:cubicBezTo>
                  <a:pt x="13108" y="13782"/>
                  <a:pt x="13176" y="13739"/>
                  <a:pt x="13224" y="13761"/>
                </a:cubicBezTo>
                <a:cubicBezTo>
                  <a:pt x="13256" y="13777"/>
                  <a:pt x="13429" y="13814"/>
                  <a:pt x="13607" y="13845"/>
                </a:cubicBezTo>
                <a:cubicBezTo>
                  <a:pt x="13869" y="13890"/>
                  <a:pt x="14057" y="13901"/>
                  <a:pt x="14582" y="13899"/>
                </a:cubicBezTo>
                <a:cubicBezTo>
                  <a:pt x="14940" y="13898"/>
                  <a:pt x="15240" y="13910"/>
                  <a:pt x="15250" y="13924"/>
                </a:cubicBezTo>
                <a:cubicBezTo>
                  <a:pt x="15273" y="13954"/>
                  <a:pt x="15093" y="14035"/>
                  <a:pt x="15004" y="14035"/>
                </a:cubicBezTo>
                <a:cubicBezTo>
                  <a:pt x="14970" y="14035"/>
                  <a:pt x="14928" y="14046"/>
                  <a:pt x="14910" y="14060"/>
                </a:cubicBezTo>
                <a:cubicBezTo>
                  <a:pt x="14893" y="14073"/>
                  <a:pt x="14810" y="14106"/>
                  <a:pt x="14727" y="14133"/>
                </a:cubicBezTo>
                <a:cubicBezTo>
                  <a:pt x="14502" y="14206"/>
                  <a:pt x="14127" y="14429"/>
                  <a:pt x="14056" y="14531"/>
                </a:cubicBezTo>
                <a:cubicBezTo>
                  <a:pt x="14022" y="14580"/>
                  <a:pt x="13960" y="14694"/>
                  <a:pt x="13916" y="14784"/>
                </a:cubicBezTo>
                <a:cubicBezTo>
                  <a:pt x="13873" y="14875"/>
                  <a:pt x="13798" y="14974"/>
                  <a:pt x="13750" y="15006"/>
                </a:cubicBezTo>
                <a:cubicBezTo>
                  <a:pt x="13617" y="15093"/>
                  <a:pt x="13366" y="15397"/>
                  <a:pt x="13257" y="15602"/>
                </a:cubicBezTo>
                <a:cubicBezTo>
                  <a:pt x="13204" y="15703"/>
                  <a:pt x="13151" y="15805"/>
                  <a:pt x="13139" y="15825"/>
                </a:cubicBezTo>
                <a:cubicBezTo>
                  <a:pt x="13127" y="15847"/>
                  <a:pt x="13050" y="15866"/>
                  <a:pt x="12963" y="15870"/>
                </a:cubicBezTo>
                <a:cubicBezTo>
                  <a:pt x="12546" y="15892"/>
                  <a:pt x="12186" y="16261"/>
                  <a:pt x="12186" y="16668"/>
                </a:cubicBezTo>
                <a:cubicBezTo>
                  <a:pt x="12186" y="16842"/>
                  <a:pt x="12320" y="17115"/>
                  <a:pt x="12517" y="17348"/>
                </a:cubicBezTo>
                <a:cubicBezTo>
                  <a:pt x="12661" y="17518"/>
                  <a:pt x="12706" y="17739"/>
                  <a:pt x="12678" y="18139"/>
                </a:cubicBezTo>
                <a:cubicBezTo>
                  <a:pt x="12653" y="18505"/>
                  <a:pt x="12705" y="18769"/>
                  <a:pt x="12821" y="18845"/>
                </a:cubicBezTo>
                <a:cubicBezTo>
                  <a:pt x="12868" y="18877"/>
                  <a:pt x="12950" y="18902"/>
                  <a:pt x="13004" y="18902"/>
                </a:cubicBezTo>
                <a:cubicBezTo>
                  <a:pt x="13102" y="18902"/>
                  <a:pt x="13264" y="18834"/>
                  <a:pt x="13311" y="18772"/>
                </a:cubicBezTo>
                <a:cubicBezTo>
                  <a:pt x="13324" y="18755"/>
                  <a:pt x="13396" y="18679"/>
                  <a:pt x="13470" y="18604"/>
                </a:cubicBezTo>
                <a:cubicBezTo>
                  <a:pt x="13637" y="18434"/>
                  <a:pt x="13745" y="18202"/>
                  <a:pt x="13745" y="18011"/>
                </a:cubicBezTo>
                <a:cubicBezTo>
                  <a:pt x="13745" y="17874"/>
                  <a:pt x="13768" y="17648"/>
                  <a:pt x="13849" y="16999"/>
                </a:cubicBezTo>
                <a:cubicBezTo>
                  <a:pt x="13867" y="16851"/>
                  <a:pt x="13896" y="16714"/>
                  <a:pt x="13914" y="16696"/>
                </a:cubicBezTo>
                <a:cubicBezTo>
                  <a:pt x="13932" y="16678"/>
                  <a:pt x="14051" y="16655"/>
                  <a:pt x="14177" y="16645"/>
                </a:cubicBezTo>
                <a:cubicBezTo>
                  <a:pt x="14320" y="16635"/>
                  <a:pt x="14544" y="16585"/>
                  <a:pt x="14778" y="16511"/>
                </a:cubicBezTo>
                <a:cubicBezTo>
                  <a:pt x="14982" y="16447"/>
                  <a:pt x="15225" y="16377"/>
                  <a:pt x="15318" y="16357"/>
                </a:cubicBezTo>
                <a:cubicBezTo>
                  <a:pt x="15765" y="16260"/>
                  <a:pt x="16197" y="16061"/>
                  <a:pt x="16560" y="15781"/>
                </a:cubicBezTo>
                <a:cubicBezTo>
                  <a:pt x="16833" y="15571"/>
                  <a:pt x="17077" y="15321"/>
                  <a:pt x="17142" y="15188"/>
                </a:cubicBezTo>
                <a:cubicBezTo>
                  <a:pt x="17219" y="15030"/>
                  <a:pt x="17276" y="14782"/>
                  <a:pt x="17258" y="14669"/>
                </a:cubicBezTo>
                <a:cubicBezTo>
                  <a:pt x="17241" y="14562"/>
                  <a:pt x="17249" y="14547"/>
                  <a:pt x="17424" y="14409"/>
                </a:cubicBezTo>
                <a:cubicBezTo>
                  <a:pt x="17758" y="14145"/>
                  <a:pt x="17896" y="13740"/>
                  <a:pt x="17748" y="13463"/>
                </a:cubicBezTo>
                <a:cubicBezTo>
                  <a:pt x="17666" y="13311"/>
                  <a:pt x="17478" y="13108"/>
                  <a:pt x="17229" y="12899"/>
                </a:cubicBezTo>
                <a:cubicBezTo>
                  <a:pt x="16761" y="12507"/>
                  <a:pt x="15476" y="11837"/>
                  <a:pt x="14761" y="11612"/>
                </a:cubicBezTo>
                <a:cubicBezTo>
                  <a:pt x="14478" y="11524"/>
                  <a:pt x="14483" y="11537"/>
                  <a:pt x="14517" y="11131"/>
                </a:cubicBezTo>
                <a:cubicBezTo>
                  <a:pt x="14533" y="10936"/>
                  <a:pt x="14540" y="10737"/>
                  <a:pt x="14531" y="10687"/>
                </a:cubicBezTo>
                <a:cubicBezTo>
                  <a:pt x="14517" y="10603"/>
                  <a:pt x="14529" y="10589"/>
                  <a:pt x="14679" y="10516"/>
                </a:cubicBezTo>
                <a:cubicBezTo>
                  <a:pt x="14941" y="10388"/>
                  <a:pt x="14997" y="10323"/>
                  <a:pt x="14995" y="10155"/>
                </a:cubicBezTo>
                <a:cubicBezTo>
                  <a:pt x="14994" y="10075"/>
                  <a:pt x="14980" y="9948"/>
                  <a:pt x="14966" y="9873"/>
                </a:cubicBezTo>
                <a:cubicBezTo>
                  <a:pt x="14951" y="9798"/>
                  <a:pt x="14951" y="9731"/>
                  <a:pt x="14963" y="9725"/>
                </a:cubicBezTo>
                <a:cubicBezTo>
                  <a:pt x="14976" y="9718"/>
                  <a:pt x="15037" y="9725"/>
                  <a:pt x="15101" y="9739"/>
                </a:cubicBezTo>
                <a:cubicBezTo>
                  <a:pt x="15376" y="9800"/>
                  <a:pt x="15986" y="9919"/>
                  <a:pt x="16283" y="9968"/>
                </a:cubicBezTo>
                <a:cubicBezTo>
                  <a:pt x="16460" y="9997"/>
                  <a:pt x="16788" y="10060"/>
                  <a:pt x="17012" y="10108"/>
                </a:cubicBezTo>
                <a:cubicBezTo>
                  <a:pt x="17453" y="10204"/>
                  <a:pt x="17947" y="10278"/>
                  <a:pt x="18163" y="10279"/>
                </a:cubicBezTo>
                <a:cubicBezTo>
                  <a:pt x="18247" y="10279"/>
                  <a:pt x="18342" y="10305"/>
                  <a:pt x="18416" y="10346"/>
                </a:cubicBezTo>
                <a:cubicBezTo>
                  <a:pt x="18719" y="10515"/>
                  <a:pt x="18864" y="10557"/>
                  <a:pt x="19212" y="10577"/>
                </a:cubicBezTo>
                <a:cubicBezTo>
                  <a:pt x="19541" y="10596"/>
                  <a:pt x="19645" y="10609"/>
                  <a:pt x="20049" y="10689"/>
                </a:cubicBezTo>
                <a:cubicBezTo>
                  <a:pt x="20228" y="10724"/>
                  <a:pt x="20249" y="10722"/>
                  <a:pt x="20312" y="10672"/>
                </a:cubicBezTo>
                <a:cubicBezTo>
                  <a:pt x="20393" y="10609"/>
                  <a:pt x="20400" y="10488"/>
                  <a:pt x="20329" y="10403"/>
                </a:cubicBezTo>
                <a:cubicBezTo>
                  <a:pt x="20301" y="10369"/>
                  <a:pt x="20205" y="10318"/>
                  <a:pt x="20117" y="10291"/>
                </a:cubicBezTo>
                <a:cubicBezTo>
                  <a:pt x="19826" y="10201"/>
                  <a:pt x="19828" y="10198"/>
                  <a:pt x="20295" y="9946"/>
                </a:cubicBezTo>
                <a:cubicBezTo>
                  <a:pt x="20520" y="9825"/>
                  <a:pt x="20661" y="9771"/>
                  <a:pt x="20821" y="9743"/>
                </a:cubicBezTo>
                <a:cubicBezTo>
                  <a:pt x="21218" y="9673"/>
                  <a:pt x="21278" y="9656"/>
                  <a:pt x="21422" y="9566"/>
                </a:cubicBezTo>
                <a:cubicBezTo>
                  <a:pt x="21574" y="9472"/>
                  <a:pt x="21599" y="9403"/>
                  <a:pt x="21509" y="9327"/>
                </a:cubicBezTo>
                <a:cubicBezTo>
                  <a:pt x="21464" y="9289"/>
                  <a:pt x="21412" y="9283"/>
                  <a:pt x="21229" y="9298"/>
                </a:cubicBezTo>
                <a:cubicBezTo>
                  <a:pt x="21106" y="9309"/>
                  <a:pt x="20946" y="9330"/>
                  <a:pt x="20874" y="9345"/>
                </a:cubicBezTo>
                <a:cubicBezTo>
                  <a:pt x="20652" y="9393"/>
                  <a:pt x="20568" y="9321"/>
                  <a:pt x="20751" y="9242"/>
                </a:cubicBezTo>
                <a:cubicBezTo>
                  <a:pt x="20806" y="9218"/>
                  <a:pt x="20896" y="9199"/>
                  <a:pt x="20952" y="9199"/>
                </a:cubicBezTo>
                <a:cubicBezTo>
                  <a:pt x="21009" y="9199"/>
                  <a:pt x="21093" y="9170"/>
                  <a:pt x="21145" y="9132"/>
                </a:cubicBezTo>
                <a:cubicBezTo>
                  <a:pt x="21218" y="9079"/>
                  <a:pt x="21233" y="9051"/>
                  <a:pt x="21215" y="8990"/>
                </a:cubicBezTo>
                <a:cubicBezTo>
                  <a:pt x="21192" y="8914"/>
                  <a:pt x="21192" y="8914"/>
                  <a:pt x="20862" y="8915"/>
                </a:cubicBezTo>
                <a:cubicBezTo>
                  <a:pt x="20647" y="8916"/>
                  <a:pt x="20503" y="8930"/>
                  <a:pt x="20447" y="8955"/>
                </a:cubicBezTo>
                <a:cubicBezTo>
                  <a:pt x="20395" y="8980"/>
                  <a:pt x="20348" y="8984"/>
                  <a:pt x="20324" y="8968"/>
                </a:cubicBezTo>
                <a:cubicBezTo>
                  <a:pt x="20257" y="8921"/>
                  <a:pt x="19878" y="8903"/>
                  <a:pt x="19820" y="8943"/>
                </a:cubicBezTo>
                <a:cubicBezTo>
                  <a:pt x="19791" y="8964"/>
                  <a:pt x="19689" y="8989"/>
                  <a:pt x="19593" y="9002"/>
                </a:cubicBezTo>
                <a:cubicBezTo>
                  <a:pt x="19490" y="9016"/>
                  <a:pt x="19363" y="9059"/>
                  <a:pt x="19282" y="9108"/>
                </a:cubicBezTo>
                <a:cubicBezTo>
                  <a:pt x="19207" y="9153"/>
                  <a:pt x="19076" y="9217"/>
                  <a:pt x="18992" y="9250"/>
                </a:cubicBezTo>
                <a:cubicBezTo>
                  <a:pt x="18909" y="9283"/>
                  <a:pt x="18744" y="9367"/>
                  <a:pt x="18628" y="9436"/>
                </a:cubicBezTo>
                <a:lnTo>
                  <a:pt x="18416" y="9564"/>
                </a:lnTo>
                <a:lnTo>
                  <a:pt x="18249" y="9495"/>
                </a:lnTo>
                <a:cubicBezTo>
                  <a:pt x="18157" y="9458"/>
                  <a:pt x="17903" y="9389"/>
                  <a:pt x="17685" y="9341"/>
                </a:cubicBezTo>
                <a:cubicBezTo>
                  <a:pt x="17466" y="9293"/>
                  <a:pt x="17265" y="9240"/>
                  <a:pt x="17238" y="9221"/>
                </a:cubicBezTo>
                <a:cubicBezTo>
                  <a:pt x="17198" y="9193"/>
                  <a:pt x="17220" y="9165"/>
                  <a:pt x="17364" y="9053"/>
                </a:cubicBezTo>
                <a:cubicBezTo>
                  <a:pt x="17645" y="8834"/>
                  <a:pt x="17829" y="8388"/>
                  <a:pt x="17690" y="8259"/>
                </a:cubicBezTo>
                <a:cubicBezTo>
                  <a:pt x="17566" y="8144"/>
                  <a:pt x="16576" y="7864"/>
                  <a:pt x="16063" y="7799"/>
                </a:cubicBezTo>
                <a:cubicBezTo>
                  <a:pt x="15688" y="7751"/>
                  <a:pt x="15647" y="7714"/>
                  <a:pt x="15868" y="7616"/>
                </a:cubicBezTo>
                <a:cubicBezTo>
                  <a:pt x="16329" y="7411"/>
                  <a:pt x="16914" y="7073"/>
                  <a:pt x="17159" y="6869"/>
                </a:cubicBezTo>
                <a:cubicBezTo>
                  <a:pt x="17227" y="6812"/>
                  <a:pt x="17338" y="6695"/>
                  <a:pt x="17405" y="6609"/>
                </a:cubicBezTo>
                <a:cubicBezTo>
                  <a:pt x="17719" y="6204"/>
                  <a:pt x="17794" y="5976"/>
                  <a:pt x="17764" y="5499"/>
                </a:cubicBezTo>
                <a:cubicBezTo>
                  <a:pt x="17741" y="5123"/>
                  <a:pt x="17662" y="4872"/>
                  <a:pt x="17530" y="4754"/>
                </a:cubicBezTo>
                <a:cubicBezTo>
                  <a:pt x="17446" y="4679"/>
                  <a:pt x="17416" y="4669"/>
                  <a:pt x="17311" y="4683"/>
                </a:cubicBezTo>
                <a:cubicBezTo>
                  <a:pt x="17130" y="4708"/>
                  <a:pt x="16808" y="4842"/>
                  <a:pt x="16307" y="5103"/>
                </a:cubicBezTo>
                <a:cubicBezTo>
                  <a:pt x="15606" y="5469"/>
                  <a:pt x="15311" y="5668"/>
                  <a:pt x="14806" y="6106"/>
                </a:cubicBezTo>
                <a:lnTo>
                  <a:pt x="14336" y="6512"/>
                </a:lnTo>
                <a:lnTo>
                  <a:pt x="14213" y="6481"/>
                </a:lnTo>
                <a:cubicBezTo>
                  <a:pt x="14036" y="6438"/>
                  <a:pt x="14028" y="6423"/>
                  <a:pt x="14126" y="6303"/>
                </a:cubicBezTo>
                <a:cubicBezTo>
                  <a:pt x="14243" y="6160"/>
                  <a:pt x="14285" y="6059"/>
                  <a:pt x="14285" y="5921"/>
                </a:cubicBezTo>
                <a:cubicBezTo>
                  <a:pt x="14285" y="5783"/>
                  <a:pt x="14201" y="5621"/>
                  <a:pt x="14116" y="5599"/>
                </a:cubicBezTo>
                <a:cubicBezTo>
                  <a:pt x="14083" y="5590"/>
                  <a:pt x="14035" y="5563"/>
                  <a:pt x="14013" y="5540"/>
                </a:cubicBezTo>
                <a:cubicBezTo>
                  <a:pt x="13979" y="5505"/>
                  <a:pt x="13992" y="5492"/>
                  <a:pt x="14087" y="5459"/>
                </a:cubicBezTo>
                <a:cubicBezTo>
                  <a:pt x="14248" y="5402"/>
                  <a:pt x="14552" y="5146"/>
                  <a:pt x="14688" y="4951"/>
                </a:cubicBezTo>
                <a:cubicBezTo>
                  <a:pt x="14886" y="4668"/>
                  <a:pt x="14910" y="4580"/>
                  <a:pt x="14908" y="4204"/>
                </a:cubicBezTo>
                <a:cubicBezTo>
                  <a:pt x="14905" y="3816"/>
                  <a:pt x="14835" y="3540"/>
                  <a:pt x="14654" y="3232"/>
                </a:cubicBezTo>
                <a:cubicBezTo>
                  <a:pt x="14478" y="2931"/>
                  <a:pt x="14032" y="2627"/>
                  <a:pt x="13619" y="2524"/>
                </a:cubicBezTo>
                <a:cubicBezTo>
                  <a:pt x="13500" y="2494"/>
                  <a:pt x="13425" y="2454"/>
                  <a:pt x="13383" y="2400"/>
                </a:cubicBezTo>
                <a:cubicBezTo>
                  <a:pt x="13253" y="2234"/>
                  <a:pt x="12785" y="1944"/>
                  <a:pt x="12577" y="1901"/>
                </a:cubicBezTo>
                <a:cubicBezTo>
                  <a:pt x="12395" y="1863"/>
                  <a:pt x="12383" y="1837"/>
                  <a:pt x="12493" y="1688"/>
                </a:cubicBezTo>
                <a:cubicBezTo>
                  <a:pt x="12547" y="1613"/>
                  <a:pt x="12701" y="1365"/>
                  <a:pt x="12833" y="1136"/>
                </a:cubicBezTo>
                <a:cubicBezTo>
                  <a:pt x="13047" y="762"/>
                  <a:pt x="13078" y="721"/>
                  <a:pt x="13134" y="746"/>
                </a:cubicBezTo>
                <a:cubicBezTo>
                  <a:pt x="13246" y="796"/>
                  <a:pt x="13746" y="781"/>
                  <a:pt x="13897" y="722"/>
                </a:cubicBezTo>
                <a:cubicBezTo>
                  <a:pt x="14279" y="573"/>
                  <a:pt x="14466" y="213"/>
                  <a:pt x="14249" y="48"/>
                </a:cubicBezTo>
                <a:cubicBezTo>
                  <a:pt x="14183" y="-3"/>
                  <a:pt x="14174" y="0"/>
                  <a:pt x="13853" y="135"/>
                </a:cubicBezTo>
                <a:cubicBezTo>
                  <a:pt x="13224" y="400"/>
                  <a:pt x="12931" y="572"/>
                  <a:pt x="12840" y="732"/>
                </a:cubicBezTo>
                <a:cubicBezTo>
                  <a:pt x="12778" y="840"/>
                  <a:pt x="12737" y="899"/>
                  <a:pt x="12608" y="1059"/>
                </a:cubicBezTo>
                <a:cubicBezTo>
                  <a:pt x="12552" y="1129"/>
                  <a:pt x="12454" y="1271"/>
                  <a:pt x="12391" y="1373"/>
                </a:cubicBezTo>
                <a:cubicBezTo>
                  <a:pt x="12329" y="1475"/>
                  <a:pt x="12238" y="1609"/>
                  <a:pt x="12189" y="1671"/>
                </a:cubicBezTo>
                <a:lnTo>
                  <a:pt x="12099" y="1785"/>
                </a:lnTo>
                <a:lnTo>
                  <a:pt x="11475" y="1789"/>
                </a:lnTo>
                <a:cubicBezTo>
                  <a:pt x="10930" y="1792"/>
                  <a:pt x="10804" y="1802"/>
                  <a:pt x="10507" y="1864"/>
                </a:cubicBezTo>
                <a:cubicBezTo>
                  <a:pt x="10319" y="1904"/>
                  <a:pt x="10081" y="1969"/>
                  <a:pt x="9974" y="2010"/>
                </a:cubicBezTo>
                <a:cubicBezTo>
                  <a:pt x="9867" y="2051"/>
                  <a:pt x="9765" y="2078"/>
                  <a:pt x="9749" y="2069"/>
                </a:cubicBezTo>
                <a:cubicBezTo>
                  <a:pt x="9646" y="2015"/>
                  <a:pt x="9503" y="1178"/>
                  <a:pt x="9578" y="1061"/>
                </a:cubicBezTo>
                <a:cubicBezTo>
                  <a:pt x="9599" y="1028"/>
                  <a:pt x="9689" y="971"/>
                  <a:pt x="9778" y="933"/>
                </a:cubicBezTo>
                <a:cubicBezTo>
                  <a:pt x="9947" y="861"/>
                  <a:pt x="10230" y="609"/>
                  <a:pt x="10290" y="478"/>
                </a:cubicBezTo>
                <a:cubicBezTo>
                  <a:pt x="10328" y="394"/>
                  <a:pt x="10337" y="178"/>
                  <a:pt x="10304" y="107"/>
                </a:cubicBezTo>
                <a:cubicBezTo>
                  <a:pt x="10272" y="37"/>
                  <a:pt x="10118" y="-20"/>
                  <a:pt x="10032" y="7"/>
                </a:cubicBezTo>
                <a:close/>
              </a:path>
            </a:pathLst>
          </a:custGeom>
          <a:ln w="12700">
            <a:miter lim="400000"/>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med" advClick="1" p14:dur="1000">
        <p15:prstTrans prst="peelOff" invX="1"/>
      </p:transition>
    </mc:Choice>
    <mc:Choice xmlns:p14="http://schemas.microsoft.com/office/powerpoint/2010/main" Requires="p14">
      <p:transition spd="med" advClick="1" p14:dur="1000">
        <p:wipe dir="l"/>
      </p:transition>
    </mc:Choice>
    <mc:Fallback>
      <p:transition spd="med">
        <p:fade/>
      </p:transition>
    </mc:Fallback>
  </mc:AlternateContent>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path" nodeType="clickEffect" presetSubtype="0" presetID="-1" grpId="1" accel="50000" decel="50000" fill="hold">
                                  <p:stCondLst>
                                    <p:cond delay="0"/>
                                  </p:stCondLst>
                                  <p:childTnLst>
                                    <p:animMotion path="M 0.000000 0.000000 C 0.011814 -0.112907 0.077406 -0.180571 0.138483 -0.143166 C 0.179105 -0.118287 0.205967 -0.048863 0.246424 -0.023302 C 0.308247 0.015757 0.370148 -0.043708 0.413720 -0.126675 C 0.440164 -0.177028 0.461557 -0.236045 0.492265 -0.278261 C 0.541948 -0.346563 0.606960 -0.364025 0.662552 -0.320687 C 0.729036 -0.268857 0.767636 -0.138499 0.837492 -0.101834 C 0.946383 -0.044680 1.050420 -0.213801 1.028110 -0.411712" origin="layout" pathEditMode="relative">
                                      <p:cBhvr>
                                        <p:cTn id="6" dur="3000" fill="hold"/>
                                        <p:tgtEl>
                                          <p:spTgt spid="141"/>
                                        </p:tgtEl>
                                        <p:attrNameLst>
                                          <p:attrName>ppt_x</p:attrName>
                                          <p:attrName>ppt_y</p:attrName>
                                        </p:attrNameLst>
                                      </p:cBhvr>
                                    </p:animMotion>
                                  </p:childTnLst>
                                </p:cTn>
                              </p:par>
                            </p:childTnLst>
                          </p:cTn>
                        </p:par>
                        <p:par>
                          <p:cTn id="7" fill="hold">
                            <p:stCondLst>
                              <p:cond delay="0"/>
                            </p:stCondLst>
                            <p:childTnLst>
                              <p:par>
                                <p:cTn id="8" presetClass="emph" nodeType="withEffect" presetSubtype="0" presetID="32" grpId="2" fill="hold">
                                  <p:stCondLst>
                                    <p:cond delay="0"/>
                                  </p:stCondLst>
                                  <p:childTnLst>
                                    <p:animRot by="300000">
                                      <p:cBhvr>
                                        <p:cTn id="9" dur="80" fill="hold">
                                          <p:stCondLst>
                                            <p:cond delay="0"/>
                                          </p:stCondLst>
                                        </p:cTn>
                                        <p:tgtEl>
                                          <p:spTgt spid="139"/>
                                        </p:tgtEl>
                                        <p:attrNameLst>
                                          <p:attrName>r</p:attrName>
                                        </p:attrNameLst>
                                      </p:cBhvr>
                                    </p:animRot>
                                    <p:animRot by="-600000">
                                      <p:cBhvr>
                                        <p:cTn id="10" dur="160" fill="hold">
                                          <p:stCondLst>
                                            <p:cond delay="160"/>
                                          </p:stCondLst>
                                        </p:cTn>
                                        <p:tgtEl>
                                          <p:spTgt spid="139"/>
                                        </p:tgtEl>
                                        <p:attrNameLst>
                                          <p:attrName>r</p:attrName>
                                        </p:attrNameLst>
                                      </p:cBhvr>
                                    </p:animRot>
                                    <p:animRot by="600000">
                                      <p:cBhvr>
                                        <p:cTn id="11" dur="160" fill="hold">
                                          <p:stCondLst>
                                            <p:cond delay="320"/>
                                          </p:stCondLst>
                                        </p:cTn>
                                        <p:tgtEl>
                                          <p:spTgt spid="139"/>
                                        </p:tgtEl>
                                        <p:attrNameLst>
                                          <p:attrName>r</p:attrName>
                                        </p:attrNameLst>
                                      </p:cBhvr>
                                    </p:animRot>
                                    <p:animRot by="-600000">
                                      <p:cBhvr>
                                        <p:cTn id="12" dur="160" fill="hold">
                                          <p:stCondLst>
                                            <p:cond delay="480"/>
                                          </p:stCondLst>
                                        </p:cTn>
                                        <p:tgtEl>
                                          <p:spTgt spid="139"/>
                                        </p:tgtEl>
                                        <p:attrNameLst>
                                          <p:attrName>r</p:attrName>
                                        </p:attrNameLst>
                                      </p:cBhvr>
                                    </p:animRot>
                                    <p:animRot by="300000">
                                      <p:cBhvr>
                                        <p:cTn id="13" dur="160" fill="hold">
                                          <p:stCondLst>
                                            <p:cond delay="640"/>
                                          </p:stCondLst>
                                        </p:cTn>
                                        <p:tgtEl>
                                          <p:spTgt spid="139"/>
                                        </p:tgtEl>
                                        <p:attrNameLst>
                                          <p:attrName>r</p:attrName>
                                        </p:attrNameLst>
                                      </p:cBhvr>
                                    </p:animRo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139" grpId="2"/>
    </p:bldLst>
  </p:timing>
</p:sld>
</file>

<file path=ppt/slides/slide2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31" name="IMG_4901.JPG" descr="IMG_4901.JPG"/>
          <p:cNvPicPr>
            <a:picLocks noChangeAspect="1"/>
          </p:cNvPicPr>
          <p:nvPr/>
        </p:nvPicPr>
        <p:blipFill>
          <a:blip r:embed="rId2">
            <a:extLst/>
          </a:blip>
          <a:srcRect l="0" t="14" r="0" b="14"/>
          <a:stretch>
            <a:fillRect/>
          </a:stretch>
        </p:blipFill>
        <p:spPr>
          <a:xfrm>
            <a:off x="-40494" y="0"/>
            <a:ext cx="19401503" cy="13716001"/>
          </a:xfrm>
          <a:prstGeom prst="rect">
            <a:avLst/>
          </a:prstGeom>
          <a:ln w="12700">
            <a:miter lim="400000"/>
          </a:ln>
        </p:spPr>
      </p:pic>
      <p:sp>
        <p:nvSpPr>
          <p:cNvPr id="232" name="「うわー！」…"/>
          <p:cNvSpPr txBox="1"/>
          <p:nvPr/>
        </p:nvSpPr>
        <p:spPr>
          <a:xfrm>
            <a:off x="19282046" y="1253837"/>
            <a:ext cx="4893565" cy="16256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a:defRPr sz="4800">
                <a:solidFill>
                  <a:srgbClr val="000000"/>
                </a:solidFill>
                <a:latin typeface="ヒラギノ丸ゴ ProN W4"/>
                <a:ea typeface="ヒラギノ丸ゴ ProN W4"/>
                <a:cs typeface="ヒラギノ丸ゴ ProN W4"/>
                <a:sym typeface="ヒラギノ丸ゴ ProN W4"/>
              </a:defRPr>
            </a:pPr>
            <a:r>
              <a:t>「うわー！」</a:t>
            </a:r>
          </a:p>
          <a:p>
            <a:pPr algn="l">
              <a:defRPr sz="4800">
                <a:solidFill>
                  <a:srgbClr val="000000"/>
                </a:solidFill>
                <a:latin typeface="ヒラギノ丸ゴ ProN W4"/>
                <a:ea typeface="ヒラギノ丸ゴ ProN W4"/>
                <a:cs typeface="ヒラギノ丸ゴ ProN W4"/>
                <a:sym typeface="ヒラギノ丸ゴ ProN W4"/>
              </a:defRPr>
            </a:pPr>
            <a:r>
              <a:t>「たすけてー！」</a:t>
            </a:r>
          </a:p>
        </p:txBody>
      </p:sp>
      <p:sp>
        <p:nvSpPr>
          <p:cNvPr id="233" name="子どもたちは…"/>
          <p:cNvSpPr txBox="1"/>
          <p:nvPr/>
        </p:nvSpPr>
        <p:spPr>
          <a:xfrm>
            <a:off x="19568559" y="6679512"/>
            <a:ext cx="4320541" cy="4856483"/>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a:lnSpc>
                <a:spcPct val="120000"/>
              </a:lnSpc>
              <a:defRPr sz="4800">
                <a:solidFill>
                  <a:srgbClr val="000000"/>
                </a:solidFill>
                <a:latin typeface="ヒラギノ丸ゴ ProN W4"/>
                <a:ea typeface="ヒラギノ丸ゴ ProN W4"/>
                <a:cs typeface="ヒラギノ丸ゴ ProN W4"/>
                <a:sym typeface="ヒラギノ丸ゴ ProN W4"/>
              </a:defRPr>
            </a:pPr>
            <a:r>
              <a:t>子どもたちは</a:t>
            </a:r>
          </a:p>
          <a:p>
            <a:pPr algn="l">
              <a:defRPr sz="4800">
                <a:solidFill>
                  <a:srgbClr val="000000"/>
                </a:solidFill>
                <a:latin typeface="ヒラギノ丸ゴ ProN W4"/>
                <a:ea typeface="ヒラギノ丸ゴ ProN W4"/>
                <a:cs typeface="ヒラギノ丸ゴ ProN W4"/>
                <a:sym typeface="ヒラギノ丸ゴ ProN W4"/>
              </a:defRPr>
            </a:pPr>
            <a:r>
              <a:t>クモの糸で</a:t>
            </a:r>
          </a:p>
          <a:p>
            <a:pPr algn="l">
              <a:defRPr sz="4800">
                <a:solidFill>
                  <a:srgbClr val="000000"/>
                </a:solidFill>
                <a:latin typeface="ヒラギノ丸ゴ ProN W4"/>
                <a:ea typeface="ヒラギノ丸ゴ ProN W4"/>
                <a:cs typeface="ヒラギノ丸ゴ ProN W4"/>
                <a:sym typeface="ヒラギノ丸ゴ ProN W4"/>
              </a:defRPr>
            </a:pPr>
            <a:r>
              <a:t>ぐるぐるまきに</a:t>
            </a:r>
          </a:p>
          <a:p>
            <a:pPr algn="l">
              <a:defRPr sz="4800">
                <a:solidFill>
                  <a:srgbClr val="000000"/>
                </a:solidFill>
                <a:latin typeface="ヒラギノ丸ゴ ProN W4"/>
                <a:ea typeface="ヒラギノ丸ゴ ProN W4"/>
                <a:cs typeface="ヒラギノ丸ゴ ProN W4"/>
                <a:sym typeface="ヒラギノ丸ゴ ProN W4"/>
              </a:defRPr>
            </a:pPr>
            <a:r>
              <a:t>されてしまい</a:t>
            </a:r>
          </a:p>
          <a:p>
            <a:pPr algn="l">
              <a:defRPr sz="4800">
                <a:solidFill>
                  <a:srgbClr val="000000"/>
                </a:solidFill>
                <a:latin typeface="ヒラギノ丸ゴ ProN W4"/>
                <a:ea typeface="ヒラギノ丸ゴ ProN W4"/>
                <a:cs typeface="ヒラギノ丸ゴ ProN W4"/>
                <a:sym typeface="ヒラギノ丸ゴ ProN W4"/>
              </a:defRPr>
            </a:pPr>
            <a:r>
              <a:t>ました。</a:t>
            </a: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med" advClick="1" p14:dur="1000">
        <p15:prstTrans prst="peelOff" invX="1"/>
      </p:transition>
    </mc:Choice>
    <mc:Choice xmlns:p14="http://schemas.microsoft.com/office/powerpoint/2010/main" Requires="p14">
      <p:transition spd="med" advClick="1" p14:dur="1000">
        <p:wipe dir="l"/>
      </p:transition>
    </mc:Choice>
    <mc:Fallback>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35" name="IMG_4902.JPG" descr="IMG_4902.JPG"/>
          <p:cNvPicPr>
            <a:picLocks noChangeAspect="1"/>
          </p:cNvPicPr>
          <p:nvPr/>
        </p:nvPicPr>
        <p:blipFill>
          <a:blip r:embed="rId2">
            <a:extLst/>
          </a:blip>
          <a:srcRect l="0" t="14" r="0" b="14"/>
          <a:stretch>
            <a:fillRect/>
          </a:stretch>
        </p:blipFill>
        <p:spPr>
          <a:xfrm>
            <a:off x="-27708" y="-1"/>
            <a:ext cx="19401504" cy="13716001"/>
          </a:xfrm>
          <a:prstGeom prst="rect">
            <a:avLst/>
          </a:prstGeom>
          <a:ln w="12700">
            <a:miter lim="400000"/>
          </a:ln>
        </p:spPr>
      </p:pic>
      <p:sp>
        <p:nvSpPr>
          <p:cNvPr id="236" name="そのときです。"/>
          <p:cNvSpPr txBox="1"/>
          <p:nvPr/>
        </p:nvSpPr>
        <p:spPr>
          <a:xfrm>
            <a:off x="19502573" y="860433"/>
            <a:ext cx="4326637" cy="7112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4800">
                <a:solidFill>
                  <a:srgbClr val="000000"/>
                </a:solidFill>
                <a:latin typeface="ヒラギノ丸ゴ ProN W4"/>
                <a:ea typeface="ヒラギノ丸ゴ ProN W4"/>
                <a:cs typeface="ヒラギノ丸ゴ ProN W4"/>
                <a:sym typeface="ヒラギノ丸ゴ ProN W4"/>
              </a:defRPr>
            </a:lvl1pPr>
          </a:lstStyle>
          <a:p>
            <a:pPr/>
            <a:r>
              <a:t>そのときです。</a:t>
            </a:r>
          </a:p>
        </p:txBody>
      </p:sp>
      <p:sp>
        <p:nvSpPr>
          <p:cNvPr id="237" name="「大丈夫かい！」"/>
          <p:cNvSpPr txBox="1"/>
          <p:nvPr/>
        </p:nvSpPr>
        <p:spPr>
          <a:xfrm>
            <a:off x="19170341" y="3968682"/>
            <a:ext cx="4991101" cy="1016003"/>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4800">
                <a:solidFill>
                  <a:srgbClr val="000000"/>
                </a:solidFill>
                <a:latin typeface="ヒラギノ丸ゴ ProN W4"/>
                <a:ea typeface="ヒラギノ丸ゴ ProN W4"/>
                <a:cs typeface="ヒラギノ丸ゴ ProN W4"/>
                <a:sym typeface="ヒラギノ丸ゴ ProN W4"/>
              </a:defRPr>
            </a:lvl1pPr>
          </a:lstStyle>
          <a:p>
            <a:pPr/>
            <a:r>
              <a:t>「大丈夫かい！」</a:t>
            </a:r>
          </a:p>
        </p:txBody>
      </p:sp>
      <p:sp>
        <p:nvSpPr>
          <p:cNvPr id="238" name="子どもたちの…"/>
          <p:cNvSpPr txBox="1"/>
          <p:nvPr/>
        </p:nvSpPr>
        <p:spPr>
          <a:xfrm>
            <a:off x="19461925" y="7015974"/>
            <a:ext cx="4954525" cy="5100323"/>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a:lnSpc>
                <a:spcPct val="120000"/>
              </a:lnSpc>
              <a:defRPr sz="4800">
                <a:solidFill>
                  <a:srgbClr val="000000"/>
                </a:solidFill>
                <a:latin typeface="ヒラギノ丸ゴ ProN W4"/>
                <a:ea typeface="ヒラギノ丸ゴ ProN W4"/>
                <a:cs typeface="ヒラギノ丸ゴ ProN W4"/>
                <a:sym typeface="ヒラギノ丸ゴ ProN W4"/>
              </a:defRPr>
            </a:pPr>
            <a:r>
              <a:t>子どもたちの</a:t>
            </a:r>
          </a:p>
          <a:p>
            <a:pPr algn="l">
              <a:defRPr sz="4800">
                <a:solidFill>
                  <a:srgbClr val="000000"/>
                </a:solidFill>
                <a:latin typeface="ヒラギノ丸ゴ ProN W4"/>
                <a:ea typeface="ヒラギノ丸ゴ ProN W4"/>
                <a:cs typeface="ヒラギノ丸ゴ ProN W4"/>
                <a:sym typeface="ヒラギノ丸ゴ ProN W4"/>
              </a:defRPr>
            </a:pPr>
            <a:r>
              <a:t>声を聞いて</a:t>
            </a:r>
          </a:p>
          <a:p>
            <a:pPr algn="l">
              <a:lnSpc>
                <a:spcPct val="120000"/>
              </a:lnSpc>
              <a:defRPr sz="4800">
                <a:solidFill>
                  <a:srgbClr val="000000"/>
                </a:solidFill>
                <a:latin typeface="ヒラギノ丸ゴ ProN W4"/>
                <a:ea typeface="ヒラギノ丸ゴ ProN W4"/>
                <a:cs typeface="ヒラギノ丸ゴ ProN W4"/>
                <a:sym typeface="ヒラギノ丸ゴ ProN W4"/>
              </a:defRPr>
            </a:pPr>
            <a:r>
              <a:t>カマキリが</a:t>
            </a:r>
          </a:p>
          <a:p>
            <a:pPr algn="l">
              <a:lnSpc>
                <a:spcPct val="120000"/>
              </a:lnSpc>
              <a:defRPr sz="4800">
                <a:solidFill>
                  <a:srgbClr val="000000"/>
                </a:solidFill>
                <a:latin typeface="ヒラギノ丸ゴ ProN W4"/>
                <a:ea typeface="ヒラギノ丸ゴ ProN W4"/>
                <a:cs typeface="ヒラギノ丸ゴ ProN W4"/>
                <a:sym typeface="ヒラギノ丸ゴ ProN W4"/>
              </a:defRPr>
            </a:pPr>
            <a:r>
              <a:t>助けに</a:t>
            </a:r>
          </a:p>
          <a:p>
            <a:pPr algn="l">
              <a:defRPr sz="4800">
                <a:solidFill>
                  <a:srgbClr val="000000"/>
                </a:solidFill>
                <a:latin typeface="ヒラギノ丸ゴ ProN W4"/>
                <a:ea typeface="ヒラギノ丸ゴ ProN W4"/>
                <a:cs typeface="ヒラギノ丸ゴ ProN W4"/>
                <a:sym typeface="ヒラギノ丸ゴ ProN W4"/>
              </a:defRPr>
            </a:pPr>
            <a:r>
              <a:t>来てくれました。</a:t>
            </a: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med" advClick="1" p14:dur="1000">
        <p15:prstTrans prst="peelOff" invX="1"/>
      </p:transition>
    </mc:Choice>
    <mc:Choice xmlns:p14="http://schemas.microsoft.com/office/powerpoint/2010/main" Requires="p14">
      <p:transition spd="med" advClick="1" p14:dur="1000">
        <p:wipe dir="l"/>
      </p:transition>
    </mc:Choice>
    <mc:Fallback>
      <p:transition spd="med">
        <p:fade/>
      </p:transition>
    </mc:Fallback>
  </mc:AlternateContent>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Subtype="16" presetID="23" grpId="1" fill="hold">
                                  <p:stCondLst>
                                    <p:cond delay="0"/>
                                  </p:stCondLst>
                                  <p:iterate type="el" backwards="0">
                                    <p:tmAbs val="0"/>
                                  </p:iterate>
                                  <p:childTnLst>
                                    <p:set>
                                      <p:cBhvr>
                                        <p:cTn id="6" fill="hold"/>
                                        <p:tgtEl>
                                          <p:spTgt spid="236"/>
                                        </p:tgtEl>
                                        <p:attrNameLst>
                                          <p:attrName>style.visibility</p:attrName>
                                        </p:attrNameLst>
                                      </p:cBhvr>
                                      <p:to>
                                        <p:strVal val="visible"/>
                                      </p:to>
                                    </p:set>
                                    <p:anim calcmode="lin" valueType="num">
                                      <p:cBhvr>
                                        <p:cTn id="7" dur="750" fill="hold"/>
                                        <p:tgtEl>
                                          <p:spTgt spid="236"/>
                                        </p:tgtEl>
                                        <p:attrNameLst>
                                          <p:attrName>ppt_w</p:attrName>
                                        </p:attrNameLst>
                                      </p:cBhvr>
                                      <p:tavLst>
                                        <p:tav tm="0">
                                          <p:val>
                                            <p:fltVal val="0"/>
                                          </p:val>
                                        </p:tav>
                                        <p:tav tm="100000">
                                          <p:val>
                                            <p:strVal val="#ppt_w"/>
                                          </p:val>
                                        </p:tav>
                                      </p:tavLst>
                                    </p:anim>
                                    <p:anim calcmode="lin" valueType="num">
                                      <p:cBhvr>
                                        <p:cTn id="8" dur="750" fill="hold"/>
                                        <p:tgtEl>
                                          <p:spTgt spid="236"/>
                                        </p:tgtEl>
                                        <p:attrNameLst>
                                          <p:attrName>ppt_h</p:attrName>
                                        </p:attrNameLst>
                                      </p:cBhvr>
                                      <p:tavLst>
                                        <p:tav tm="0">
                                          <p:val>
                                            <p:fltVal val="0"/>
                                          </p:val>
                                        </p:tav>
                                        <p:tav tm="100000">
                                          <p:val>
                                            <p:strVal val="#ppt_h"/>
                                          </p:val>
                                        </p:tav>
                                      </p:tavLst>
                                    </p:anim>
                                  </p:childTnLst>
                                </p:cTn>
                              </p:par>
                            </p:childTnLst>
                          </p:cTn>
                        </p:par>
                        <p:par>
                          <p:cTn id="9" fill="hold">
                            <p:stCondLst>
                              <p:cond delay="750"/>
                            </p:stCondLst>
                            <p:childTnLst>
                              <p:par>
                                <p:cTn id="10" presetClass="entr" nodeType="afterEffect" presetSubtype="4" presetID="2" grpId="2" fill="hold">
                                  <p:stCondLst>
                                    <p:cond delay="0"/>
                                  </p:stCondLst>
                                  <p:iterate type="el" backwards="0">
                                    <p:tmAbs val="0"/>
                                  </p:iterate>
                                  <p:childTnLst>
                                    <p:set>
                                      <p:cBhvr>
                                        <p:cTn id="11" fill="hold"/>
                                        <p:tgtEl>
                                          <p:spTgt spid="235"/>
                                        </p:tgtEl>
                                        <p:attrNameLst>
                                          <p:attrName>style.visibility</p:attrName>
                                        </p:attrNameLst>
                                      </p:cBhvr>
                                      <p:to>
                                        <p:strVal val="visible"/>
                                      </p:to>
                                    </p:set>
                                    <p:anim calcmode="lin" valueType="num">
                                      <p:cBhvr>
                                        <p:cTn id="12" dur="500" fill="hold"/>
                                        <p:tgtEl>
                                          <p:spTgt spid="235"/>
                                        </p:tgtEl>
                                        <p:attrNameLst>
                                          <p:attrName>ppt_x</p:attrName>
                                        </p:attrNameLst>
                                      </p:cBhvr>
                                      <p:tavLst>
                                        <p:tav tm="0">
                                          <p:val>
                                            <p:strVal val="#ppt_x"/>
                                          </p:val>
                                        </p:tav>
                                        <p:tav tm="100000">
                                          <p:val>
                                            <p:strVal val="#ppt_x"/>
                                          </p:val>
                                        </p:tav>
                                      </p:tavLst>
                                    </p:anim>
                                    <p:anim calcmode="lin" valueType="num">
                                      <p:cBhvr>
                                        <p:cTn id="13" dur="500" fill="hold"/>
                                        <p:tgtEl>
                                          <p:spTgt spid="235"/>
                                        </p:tgtEl>
                                        <p:attrNameLst>
                                          <p:attrName>ppt_y</p:attrName>
                                        </p:attrNameLst>
                                      </p:cBhvr>
                                      <p:tavLst>
                                        <p:tav tm="0">
                                          <p:val>
                                            <p:strVal val="1+#ppt_h/2"/>
                                          </p:val>
                                        </p:tav>
                                        <p:tav tm="100000">
                                          <p:val>
                                            <p:strVal val="#ppt_y"/>
                                          </p:val>
                                        </p:tav>
                                      </p:tavLst>
                                    </p:anim>
                                  </p:childTnLst>
                                </p:cTn>
                              </p:par>
                            </p:childTnLst>
                          </p:cTn>
                        </p:par>
                        <p:par>
                          <p:cTn id="14" fill="hold">
                            <p:stCondLst>
                              <p:cond delay="1250"/>
                            </p:stCondLst>
                            <p:childTnLst>
                              <p:par>
                                <p:cTn id="15" presetClass="entr" nodeType="afterEffect" presetSubtype="4" presetID="2" grpId="3" fill="hold">
                                  <p:stCondLst>
                                    <p:cond delay="0"/>
                                  </p:stCondLst>
                                  <p:iterate type="el" backwards="0">
                                    <p:tmAbs val="0"/>
                                  </p:iterate>
                                  <p:childTnLst>
                                    <p:set>
                                      <p:cBhvr>
                                        <p:cTn id="16" fill="hold"/>
                                        <p:tgtEl>
                                          <p:spTgt spid="237"/>
                                        </p:tgtEl>
                                        <p:attrNameLst>
                                          <p:attrName>style.visibility</p:attrName>
                                        </p:attrNameLst>
                                      </p:cBhvr>
                                      <p:to>
                                        <p:strVal val="visible"/>
                                      </p:to>
                                    </p:set>
                                    <p:anim calcmode="lin" valueType="num">
                                      <p:cBhvr>
                                        <p:cTn id="17" dur="1000" fill="hold"/>
                                        <p:tgtEl>
                                          <p:spTgt spid="237"/>
                                        </p:tgtEl>
                                        <p:attrNameLst>
                                          <p:attrName>ppt_x</p:attrName>
                                        </p:attrNameLst>
                                      </p:cBhvr>
                                      <p:tavLst>
                                        <p:tav tm="0">
                                          <p:val>
                                            <p:strVal val="#ppt_x"/>
                                          </p:val>
                                        </p:tav>
                                        <p:tav tm="100000">
                                          <p:val>
                                            <p:strVal val="#ppt_x"/>
                                          </p:val>
                                        </p:tav>
                                      </p:tavLst>
                                    </p:anim>
                                    <p:anim calcmode="lin" valueType="num">
                                      <p:cBhvr>
                                        <p:cTn id="18" dur="1000" fill="hold"/>
                                        <p:tgtEl>
                                          <p:spTgt spid="237"/>
                                        </p:tgtEl>
                                        <p:attrNameLst>
                                          <p:attrName>ppt_y</p:attrName>
                                        </p:attrNameLst>
                                      </p:cBhvr>
                                      <p:tavLst>
                                        <p:tav tm="0">
                                          <p:val>
                                            <p:strVal val="1+#ppt_h/2"/>
                                          </p:val>
                                        </p:tav>
                                        <p:tav tm="100000">
                                          <p:val>
                                            <p:strVal val="#ppt_y"/>
                                          </p:val>
                                        </p:tav>
                                      </p:tavLst>
                                    </p:anim>
                                  </p:childTnLst>
                                </p:cTn>
                              </p:par>
                            </p:childTnLst>
                          </p:cTn>
                        </p:par>
                        <p:par>
                          <p:cTn id="19" fill="hold">
                            <p:stCondLst>
                              <p:cond delay="2250"/>
                            </p:stCondLst>
                            <p:childTnLst>
                              <p:par>
                                <p:cTn id="20" presetClass="entr" nodeType="afterEffect" presetSubtype="0" presetID="1" grpId="4" fill="hold">
                                  <p:stCondLst>
                                    <p:cond delay="0"/>
                                  </p:stCondLst>
                                  <p:iterate type="el" backwards="0">
                                    <p:tmAbs val="0"/>
                                  </p:iterate>
                                  <p:childTnLst>
                                    <p:set>
                                      <p:cBhvr>
                                        <p:cTn id="21" fill="hold"/>
                                        <p:tgtEl>
                                          <p:spTgt spid="238"/>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235" grpId="2"/>
      <p:bldP build="whole" bldLvl="1" animBg="1" rev="0" advAuto="0" spid="238" grpId="4"/>
      <p:bldP build="whole" bldLvl="1" animBg="1" rev="0" advAuto="0" spid="237" grpId="3"/>
      <p:bldP build="whole" bldLvl="1" animBg="1" rev="0" advAuto="0" spid="236" grpId="1"/>
    </p:bldLst>
  </p:timing>
</p:sld>
</file>

<file path=ppt/slides/slide2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40" name="IMG_4901.JPG" descr="IMG_4901.JPG"/>
          <p:cNvPicPr>
            <a:picLocks noChangeAspect="1"/>
          </p:cNvPicPr>
          <p:nvPr/>
        </p:nvPicPr>
        <p:blipFill>
          <a:blip r:embed="rId2">
            <a:extLst/>
          </a:blip>
          <a:srcRect l="0" t="14" r="0" b="14"/>
          <a:stretch>
            <a:fillRect/>
          </a:stretch>
        </p:blipFill>
        <p:spPr>
          <a:xfrm>
            <a:off x="-71998" y="0"/>
            <a:ext cx="19401504" cy="13716001"/>
          </a:xfrm>
          <a:prstGeom prst="rect">
            <a:avLst/>
          </a:prstGeom>
          <a:ln w="12700">
            <a:miter lim="400000"/>
          </a:ln>
        </p:spPr>
      </p:pic>
      <p:pic>
        <p:nvPicPr>
          <p:cNvPr id="241" name="IMG_4696.jpeg" descr="IMG_4696.jpeg"/>
          <p:cNvPicPr>
            <a:picLocks noChangeAspect="1"/>
          </p:cNvPicPr>
          <p:nvPr/>
        </p:nvPicPr>
        <p:blipFill>
          <a:blip r:embed="rId3">
            <a:extLst/>
          </a:blip>
          <a:srcRect l="22265" t="2690" r="22161" b="2562"/>
          <a:stretch>
            <a:fillRect/>
          </a:stretch>
        </p:blipFill>
        <p:spPr>
          <a:xfrm>
            <a:off x="24516705" y="8230854"/>
            <a:ext cx="4595631" cy="5539829"/>
          </a:xfrm>
          <a:custGeom>
            <a:avLst/>
            <a:gdLst/>
            <a:ahLst/>
            <a:cxnLst>
              <a:cxn ang="0">
                <a:pos x="wd2" y="hd2"/>
              </a:cxn>
              <a:cxn ang="5400000">
                <a:pos x="wd2" y="hd2"/>
              </a:cxn>
              <a:cxn ang="10800000">
                <a:pos x="wd2" y="hd2"/>
              </a:cxn>
              <a:cxn ang="16200000">
                <a:pos x="wd2" y="hd2"/>
              </a:cxn>
            </a:cxnLst>
            <a:rect l="0" t="0" r="r" b="b"/>
            <a:pathLst>
              <a:path w="21534" h="21595" fill="norm" stroke="1" extrusionOk="0">
                <a:moveTo>
                  <a:pt x="12041" y="0"/>
                </a:moveTo>
                <a:cubicBezTo>
                  <a:pt x="11944" y="1"/>
                  <a:pt x="11798" y="33"/>
                  <a:pt x="11580" y="99"/>
                </a:cubicBezTo>
                <a:cubicBezTo>
                  <a:pt x="10983" y="280"/>
                  <a:pt x="9970" y="1049"/>
                  <a:pt x="9567" y="1624"/>
                </a:cubicBezTo>
                <a:cubicBezTo>
                  <a:pt x="9369" y="1908"/>
                  <a:pt x="9100" y="2406"/>
                  <a:pt x="9011" y="2656"/>
                </a:cubicBezTo>
                <a:lnTo>
                  <a:pt x="8969" y="2774"/>
                </a:lnTo>
                <a:lnTo>
                  <a:pt x="8749" y="2805"/>
                </a:lnTo>
                <a:cubicBezTo>
                  <a:pt x="8381" y="2855"/>
                  <a:pt x="8222" y="2887"/>
                  <a:pt x="8063" y="2944"/>
                </a:cubicBezTo>
                <a:cubicBezTo>
                  <a:pt x="7979" y="2974"/>
                  <a:pt x="7898" y="2998"/>
                  <a:pt x="7883" y="2998"/>
                </a:cubicBezTo>
                <a:cubicBezTo>
                  <a:pt x="7867" y="2998"/>
                  <a:pt x="7797" y="2931"/>
                  <a:pt x="7725" y="2849"/>
                </a:cubicBezTo>
                <a:cubicBezTo>
                  <a:pt x="7466" y="2559"/>
                  <a:pt x="6585" y="1879"/>
                  <a:pt x="6175" y="1655"/>
                </a:cubicBezTo>
                <a:cubicBezTo>
                  <a:pt x="5795" y="1446"/>
                  <a:pt x="4962" y="1126"/>
                  <a:pt x="4526" y="1021"/>
                </a:cubicBezTo>
                <a:cubicBezTo>
                  <a:pt x="4243" y="952"/>
                  <a:pt x="3850" y="904"/>
                  <a:pt x="3752" y="925"/>
                </a:cubicBezTo>
                <a:cubicBezTo>
                  <a:pt x="3699" y="936"/>
                  <a:pt x="3696" y="956"/>
                  <a:pt x="3711" y="1098"/>
                </a:cubicBezTo>
                <a:cubicBezTo>
                  <a:pt x="3721" y="1186"/>
                  <a:pt x="3739" y="1278"/>
                  <a:pt x="3751" y="1304"/>
                </a:cubicBezTo>
                <a:cubicBezTo>
                  <a:pt x="3785" y="1378"/>
                  <a:pt x="4031" y="1507"/>
                  <a:pt x="4141" y="1507"/>
                </a:cubicBezTo>
                <a:cubicBezTo>
                  <a:pt x="4195" y="1507"/>
                  <a:pt x="4412" y="1535"/>
                  <a:pt x="4621" y="1572"/>
                </a:cubicBezTo>
                <a:cubicBezTo>
                  <a:pt x="4972" y="1632"/>
                  <a:pt x="5045" y="1656"/>
                  <a:pt x="5586" y="1889"/>
                </a:cubicBezTo>
                <a:cubicBezTo>
                  <a:pt x="6469" y="2269"/>
                  <a:pt x="7156" y="2671"/>
                  <a:pt x="7447" y="2978"/>
                </a:cubicBezTo>
                <a:lnTo>
                  <a:pt x="7576" y="3114"/>
                </a:lnTo>
                <a:lnTo>
                  <a:pt x="7494" y="3167"/>
                </a:lnTo>
                <a:cubicBezTo>
                  <a:pt x="7448" y="3196"/>
                  <a:pt x="7359" y="3259"/>
                  <a:pt x="7299" y="3306"/>
                </a:cubicBezTo>
                <a:lnTo>
                  <a:pt x="7191" y="3389"/>
                </a:lnTo>
                <a:lnTo>
                  <a:pt x="7074" y="3341"/>
                </a:lnTo>
                <a:cubicBezTo>
                  <a:pt x="6745" y="3204"/>
                  <a:pt x="6537" y="3169"/>
                  <a:pt x="6060" y="3170"/>
                </a:cubicBezTo>
                <a:cubicBezTo>
                  <a:pt x="5379" y="3171"/>
                  <a:pt x="5047" y="3272"/>
                  <a:pt x="4623" y="3607"/>
                </a:cubicBezTo>
                <a:cubicBezTo>
                  <a:pt x="4337" y="3833"/>
                  <a:pt x="4279" y="3936"/>
                  <a:pt x="4251" y="4248"/>
                </a:cubicBezTo>
                <a:cubicBezTo>
                  <a:pt x="4229" y="4486"/>
                  <a:pt x="4194" y="4565"/>
                  <a:pt x="4152" y="4471"/>
                </a:cubicBezTo>
                <a:cubicBezTo>
                  <a:pt x="4123" y="4405"/>
                  <a:pt x="3914" y="4174"/>
                  <a:pt x="3823" y="4106"/>
                </a:cubicBezTo>
                <a:cubicBezTo>
                  <a:pt x="3713" y="4023"/>
                  <a:pt x="3537" y="3940"/>
                  <a:pt x="3472" y="3940"/>
                </a:cubicBezTo>
                <a:cubicBezTo>
                  <a:pt x="3440" y="3940"/>
                  <a:pt x="3331" y="4007"/>
                  <a:pt x="3228" y="4089"/>
                </a:cubicBezTo>
                <a:lnTo>
                  <a:pt x="3040" y="4236"/>
                </a:lnTo>
                <a:lnTo>
                  <a:pt x="2923" y="4157"/>
                </a:lnTo>
                <a:cubicBezTo>
                  <a:pt x="2751" y="4042"/>
                  <a:pt x="2575" y="3973"/>
                  <a:pt x="2391" y="3946"/>
                </a:cubicBezTo>
                <a:cubicBezTo>
                  <a:pt x="2199" y="3919"/>
                  <a:pt x="2074" y="3962"/>
                  <a:pt x="1900" y="4110"/>
                </a:cubicBezTo>
                <a:cubicBezTo>
                  <a:pt x="1841" y="4161"/>
                  <a:pt x="1778" y="4202"/>
                  <a:pt x="1759" y="4202"/>
                </a:cubicBezTo>
                <a:cubicBezTo>
                  <a:pt x="1705" y="4202"/>
                  <a:pt x="1364" y="4360"/>
                  <a:pt x="1320" y="4406"/>
                </a:cubicBezTo>
                <a:cubicBezTo>
                  <a:pt x="1298" y="4428"/>
                  <a:pt x="1279" y="4514"/>
                  <a:pt x="1279" y="4596"/>
                </a:cubicBezTo>
                <a:lnTo>
                  <a:pt x="1279" y="4745"/>
                </a:lnTo>
                <a:lnTo>
                  <a:pt x="1063" y="4853"/>
                </a:lnTo>
                <a:cubicBezTo>
                  <a:pt x="828" y="4971"/>
                  <a:pt x="809" y="5003"/>
                  <a:pt x="809" y="5275"/>
                </a:cubicBezTo>
                <a:cubicBezTo>
                  <a:pt x="808" y="5342"/>
                  <a:pt x="781" y="5439"/>
                  <a:pt x="745" y="5496"/>
                </a:cubicBezTo>
                <a:cubicBezTo>
                  <a:pt x="673" y="5614"/>
                  <a:pt x="664" y="5717"/>
                  <a:pt x="721" y="5776"/>
                </a:cubicBezTo>
                <a:cubicBezTo>
                  <a:pt x="743" y="5799"/>
                  <a:pt x="841" y="5864"/>
                  <a:pt x="939" y="5923"/>
                </a:cubicBezTo>
                <a:cubicBezTo>
                  <a:pt x="1037" y="5983"/>
                  <a:pt x="1128" y="6045"/>
                  <a:pt x="1140" y="6061"/>
                </a:cubicBezTo>
                <a:cubicBezTo>
                  <a:pt x="1168" y="6099"/>
                  <a:pt x="1049" y="6201"/>
                  <a:pt x="885" y="6281"/>
                </a:cubicBezTo>
                <a:cubicBezTo>
                  <a:pt x="596" y="6422"/>
                  <a:pt x="296" y="6788"/>
                  <a:pt x="134" y="7197"/>
                </a:cubicBezTo>
                <a:cubicBezTo>
                  <a:pt x="-7" y="7549"/>
                  <a:pt x="-42" y="8199"/>
                  <a:pt x="54" y="8693"/>
                </a:cubicBezTo>
                <a:cubicBezTo>
                  <a:pt x="85" y="8854"/>
                  <a:pt x="214" y="9236"/>
                  <a:pt x="334" y="9525"/>
                </a:cubicBezTo>
                <a:cubicBezTo>
                  <a:pt x="500" y="9920"/>
                  <a:pt x="911" y="10454"/>
                  <a:pt x="1309" y="10790"/>
                </a:cubicBezTo>
                <a:cubicBezTo>
                  <a:pt x="1543" y="10988"/>
                  <a:pt x="1572" y="11006"/>
                  <a:pt x="1688" y="11006"/>
                </a:cubicBezTo>
                <a:cubicBezTo>
                  <a:pt x="1757" y="11006"/>
                  <a:pt x="1815" y="10998"/>
                  <a:pt x="1815" y="10990"/>
                </a:cubicBezTo>
                <a:cubicBezTo>
                  <a:pt x="1815" y="10982"/>
                  <a:pt x="1765" y="10916"/>
                  <a:pt x="1705" y="10842"/>
                </a:cubicBezTo>
                <a:cubicBezTo>
                  <a:pt x="1602" y="10715"/>
                  <a:pt x="1556" y="10616"/>
                  <a:pt x="1420" y="10241"/>
                </a:cubicBezTo>
                <a:cubicBezTo>
                  <a:pt x="1341" y="10020"/>
                  <a:pt x="1378" y="9745"/>
                  <a:pt x="1517" y="9522"/>
                </a:cubicBezTo>
                <a:lnTo>
                  <a:pt x="1623" y="9353"/>
                </a:lnTo>
                <a:lnTo>
                  <a:pt x="1513" y="9299"/>
                </a:lnTo>
                <a:cubicBezTo>
                  <a:pt x="1396" y="9242"/>
                  <a:pt x="1279" y="9084"/>
                  <a:pt x="1281" y="8985"/>
                </a:cubicBezTo>
                <a:cubicBezTo>
                  <a:pt x="1283" y="8871"/>
                  <a:pt x="1437" y="8721"/>
                  <a:pt x="1577" y="8699"/>
                </a:cubicBezTo>
                <a:cubicBezTo>
                  <a:pt x="1674" y="8683"/>
                  <a:pt x="1666" y="8644"/>
                  <a:pt x="1532" y="8496"/>
                </a:cubicBezTo>
                <a:cubicBezTo>
                  <a:pt x="1463" y="8419"/>
                  <a:pt x="1397" y="8328"/>
                  <a:pt x="1387" y="8294"/>
                </a:cubicBezTo>
                <a:cubicBezTo>
                  <a:pt x="1359" y="8201"/>
                  <a:pt x="1531" y="7915"/>
                  <a:pt x="1670" y="7823"/>
                </a:cubicBezTo>
                <a:cubicBezTo>
                  <a:pt x="1805" y="7733"/>
                  <a:pt x="1810" y="7702"/>
                  <a:pt x="1701" y="7583"/>
                </a:cubicBezTo>
                <a:cubicBezTo>
                  <a:pt x="1554" y="7423"/>
                  <a:pt x="1555" y="7048"/>
                  <a:pt x="1705" y="6900"/>
                </a:cubicBezTo>
                <a:cubicBezTo>
                  <a:pt x="1748" y="6858"/>
                  <a:pt x="1783" y="6800"/>
                  <a:pt x="1783" y="6773"/>
                </a:cubicBezTo>
                <a:cubicBezTo>
                  <a:pt x="1783" y="6745"/>
                  <a:pt x="1823" y="6698"/>
                  <a:pt x="1872" y="6668"/>
                </a:cubicBezTo>
                <a:cubicBezTo>
                  <a:pt x="1961" y="6613"/>
                  <a:pt x="1962" y="6613"/>
                  <a:pt x="2053" y="6663"/>
                </a:cubicBezTo>
                <a:cubicBezTo>
                  <a:pt x="2103" y="6690"/>
                  <a:pt x="2189" y="6714"/>
                  <a:pt x="2242" y="6714"/>
                </a:cubicBezTo>
                <a:cubicBezTo>
                  <a:pt x="2370" y="6714"/>
                  <a:pt x="2377" y="6725"/>
                  <a:pt x="2347" y="6839"/>
                </a:cubicBezTo>
                <a:cubicBezTo>
                  <a:pt x="2332" y="6893"/>
                  <a:pt x="2285" y="7067"/>
                  <a:pt x="2241" y="7228"/>
                </a:cubicBezTo>
                <a:cubicBezTo>
                  <a:pt x="2124" y="7653"/>
                  <a:pt x="2128" y="7675"/>
                  <a:pt x="2320" y="7785"/>
                </a:cubicBezTo>
                <a:cubicBezTo>
                  <a:pt x="2408" y="7834"/>
                  <a:pt x="2486" y="7884"/>
                  <a:pt x="2493" y="7894"/>
                </a:cubicBezTo>
                <a:cubicBezTo>
                  <a:pt x="2501" y="7905"/>
                  <a:pt x="2486" y="7981"/>
                  <a:pt x="2460" y="8065"/>
                </a:cubicBezTo>
                <a:cubicBezTo>
                  <a:pt x="2434" y="8148"/>
                  <a:pt x="2412" y="8271"/>
                  <a:pt x="2412" y="8340"/>
                </a:cubicBezTo>
                <a:cubicBezTo>
                  <a:pt x="2412" y="8477"/>
                  <a:pt x="2438" y="8499"/>
                  <a:pt x="2635" y="8529"/>
                </a:cubicBezTo>
                <a:cubicBezTo>
                  <a:pt x="2697" y="8538"/>
                  <a:pt x="2772" y="8561"/>
                  <a:pt x="2802" y="8580"/>
                </a:cubicBezTo>
                <a:cubicBezTo>
                  <a:pt x="2854" y="8612"/>
                  <a:pt x="2855" y="8621"/>
                  <a:pt x="2806" y="8747"/>
                </a:cubicBezTo>
                <a:cubicBezTo>
                  <a:pt x="2729" y="8943"/>
                  <a:pt x="2748" y="9021"/>
                  <a:pt x="2882" y="9050"/>
                </a:cubicBezTo>
                <a:cubicBezTo>
                  <a:pt x="2942" y="9063"/>
                  <a:pt x="3029" y="9094"/>
                  <a:pt x="3074" y="9121"/>
                </a:cubicBezTo>
                <a:cubicBezTo>
                  <a:pt x="3150" y="9166"/>
                  <a:pt x="3155" y="9181"/>
                  <a:pt x="3142" y="9329"/>
                </a:cubicBezTo>
                <a:cubicBezTo>
                  <a:pt x="3126" y="9520"/>
                  <a:pt x="3161" y="9565"/>
                  <a:pt x="3325" y="9565"/>
                </a:cubicBezTo>
                <a:cubicBezTo>
                  <a:pt x="3511" y="9565"/>
                  <a:pt x="3643" y="9595"/>
                  <a:pt x="3659" y="9641"/>
                </a:cubicBezTo>
                <a:cubicBezTo>
                  <a:pt x="3668" y="9664"/>
                  <a:pt x="3710" y="9747"/>
                  <a:pt x="3754" y="9824"/>
                </a:cubicBezTo>
                <a:cubicBezTo>
                  <a:pt x="3841" y="9975"/>
                  <a:pt x="3952" y="10048"/>
                  <a:pt x="4137" y="10076"/>
                </a:cubicBezTo>
                <a:cubicBezTo>
                  <a:pt x="4200" y="10085"/>
                  <a:pt x="4372" y="10124"/>
                  <a:pt x="4519" y="10162"/>
                </a:cubicBezTo>
                <a:cubicBezTo>
                  <a:pt x="4760" y="10226"/>
                  <a:pt x="4832" y="10233"/>
                  <a:pt x="5259" y="10232"/>
                </a:cubicBezTo>
                <a:cubicBezTo>
                  <a:pt x="5559" y="10231"/>
                  <a:pt x="5857" y="10214"/>
                  <a:pt x="6077" y="10184"/>
                </a:cubicBezTo>
                <a:cubicBezTo>
                  <a:pt x="6267" y="10158"/>
                  <a:pt x="6435" y="10137"/>
                  <a:pt x="6453" y="10139"/>
                </a:cubicBezTo>
                <a:cubicBezTo>
                  <a:pt x="6470" y="10141"/>
                  <a:pt x="6688" y="10146"/>
                  <a:pt x="6936" y="10150"/>
                </a:cubicBezTo>
                <a:cubicBezTo>
                  <a:pt x="7461" y="10159"/>
                  <a:pt x="7410" y="10132"/>
                  <a:pt x="7652" y="10521"/>
                </a:cubicBezTo>
                <a:cubicBezTo>
                  <a:pt x="7732" y="10651"/>
                  <a:pt x="7826" y="10794"/>
                  <a:pt x="7860" y="10842"/>
                </a:cubicBezTo>
                <a:cubicBezTo>
                  <a:pt x="7894" y="10889"/>
                  <a:pt x="7914" y="10945"/>
                  <a:pt x="7905" y="10965"/>
                </a:cubicBezTo>
                <a:cubicBezTo>
                  <a:pt x="7890" y="10998"/>
                  <a:pt x="7873" y="10998"/>
                  <a:pt x="7782" y="10967"/>
                </a:cubicBezTo>
                <a:cubicBezTo>
                  <a:pt x="7651" y="10921"/>
                  <a:pt x="6716" y="10732"/>
                  <a:pt x="6423" y="10691"/>
                </a:cubicBezTo>
                <a:cubicBezTo>
                  <a:pt x="5978" y="10630"/>
                  <a:pt x="5372" y="10689"/>
                  <a:pt x="5112" y="10820"/>
                </a:cubicBezTo>
                <a:cubicBezTo>
                  <a:pt x="4850" y="10952"/>
                  <a:pt x="4324" y="11535"/>
                  <a:pt x="4176" y="11856"/>
                </a:cubicBezTo>
                <a:cubicBezTo>
                  <a:pt x="4144" y="11928"/>
                  <a:pt x="4074" y="12068"/>
                  <a:pt x="4022" y="12169"/>
                </a:cubicBezTo>
                <a:cubicBezTo>
                  <a:pt x="3970" y="12270"/>
                  <a:pt x="3898" y="12467"/>
                  <a:pt x="3864" y="12607"/>
                </a:cubicBezTo>
                <a:cubicBezTo>
                  <a:pt x="3809" y="12831"/>
                  <a:pt x="3789" y="12872"/>
                  <a:pt x="3685" y="12959"/>
                </a:cubicBezTo>
                <a:cubicBezTo>
                  <a:pt x="3621" y="13014"/>
                  <a:pt x="3547" y="13085"/>
                  <a:pt x="3522" y="13117"/>
                </a:cubicBezTo>
                <a:cubicBezTo>
                  <a:pt x="3458" y="13198"/>
                  <a:pt x="3466" y="13393"/>
                  <a:pt x="3542" y="13595"/>
                </a:cubicBezTo>
                <a:cubicBezTo>
                  <a:pt x="3578" y="13689"/>
                  <a:pt x="3607" y="13787"/>
                  <a:pt x="3607" y="13813"/>
                </a:cubicBezTo>
                <a:cubicBezTo>
                  <a:pt x="3608" y="13844"/>
                  <a:pt x="3656" y="13879"/>
                  <a:pt x="3747" y="13912"/>
                </a:cubicBezTo>
                <a:cubicBezTo>
                  <a:pt x="3824" y="13941"/>
                  <a:pt x="3896" y="13973"/>
                  <a:pt x="3905" y="13985"/>
                </a:cubicBezTo>
                <a:cubicBezTo>
                  <a:pt x="3914" y="13998"/>
                  <a:pt x="4017" y="14003"/>
                  <a:pt x="4134" y="13996"/>
                </a:cubicBezTo>
                <a:cubicBezTo>
                  <a:pt x="4290" y="13987"/>
                  <a:pt x="4405" y="13959"/>
                  <a:pt x="4569" y="13894"/>
                </a:cubicBezTo>
                <a:cubicBezTo>
                  <a:pt x="4691" y="13845"/>
                  <a:pt x="4834" y="13806"/>
                  <a:pt x="4887" y="13806"/>
                </a:cubicBezTo>
                <a:cubicBezTo>
                  <a:pt x="5008" y="13806"/>
                  <a:pt x="5153" y="13744"/>
                  <a:pt x="5275" y="13642"/>
                </a:cubicBezTo>
                <a:cubicBezTo>
                  <a:pt x="5348" y="13582"/>
                  <a:pt x="5381" y="13570"/>
                  <a:pt x="5407" y="13592"/>
                </a:cubicBezTo>
                <a:cubicBezTo>
                  <a:pt x="5478" y="13651"/>
                  <a:pt x="5605" y="13623"/>
                  <a:pt x="5763" y="13515"/>
                </a:cubicBezTo>
                <a:cubicBezTo>
                  <a:pt x="5849" y="13456"/>
                  <a:pt x="5929" y="13387"/>
                  <a:pt x="5941" y="13363"/>
                </a:cubicBezTo>
                <a:cubicBezTo>
                  <a:pt x="5974" y="13297"/>
                  <a:pt x="5969" y="12946"/>
                  <a:pt x="5936" y="12929"/>
                </a:cubicBezTo>
                <a:cubicBezTo>
                  <a:pt x="5919" y="12920"/>
                  <a:pt x="5908" y="12893"/>
                  <a:pt x="5908" y="12868"/>
                </a:cubicBezTo>
                <a:cubicBezTo>
                  <a:pt x="5908" y="12843"/>
                  <a:pt x="5894" y="12783"/>
                  <a:pt x="5880" y="12734"/>
                </a:cubicBezTo>
                <a:cubicBezTo>
                  <a:pt x="5854" y="12645"/>
                  <a:pt x="5797" y="12614"/>
                  <a:pt x="5513" y="12537"/>
                </a:cubicBezTo>
                <a:cubicBezTo>
                  <a:pt x="5462" y="12523"/>
                  <a:pt x="5473" y="12508"/>
                  <a:pt x="5593" y="12412"/>
                </a:cubicBezTo>
                <a:cubicBezTo>
                  <a:pt x="5705" y="12323"/>
                  <a:pt x="5748" y="12262"/>
                  <a:pt x="5807" y="12104"/>
                </a:cubicBezTo>
                <a:cubicBezTo>
                  <a:pt x="5907" y="11839"/>
                  <a:pt x="5926" y="11824"/>
                  <a:pt x="6062" y="11917"/>
                </a:cubicBezTo>
                <a:cubicBezTo>
                  <a:pt x="6233" y="12033"/>
                  <a:pt x="6557" y="12077"/>
                  <a:pt x="7334" y="12090"/>
                </a:cubicBezTo>
                <a:cubicBezTo>
                  <a:pt x="7736" y="12097"/>
                  <a:pt x="7835" y="12107"/>
                  <a:pt x="7827" y="12135"/>
                </a:cubicBezTo>
                <a:cubicBezTo>
                  <a:pt x="7821" y="12154"/>
                  <a:pt x="7810" y="12315"/>
                  <a:pt x="7803" y="12492"/>
                </a:cubicBezTo>
                <a:cubicBezTo>
                  <a:pt x="7785" y="12919"/>
                  <a:pt x="7721" y="13047"/>
                  <a:pt x="7475" y="13151"/>
                </a:cubicBezTo>
                <a:cubicBezTo>
                  <a:pt x="7306" y="13223"/>
                  <a:pt x="6989" y="13477"/>
                  <a:pt x="6642" y="13820"/>
                </a:cubicBezTo>
                <a:cubicBezTo>
                  <a:pt x="6469" y="13990"/>
                  <a:pt x="6280" y="14166"/>
                  <a:pt x="6222" y="14210"/>
                </a:cubicBezTo>
                <a:cubicBezTo>
                  <a:pt x="6164" y="14253"/>
                  <a:pt x="6074" y="14343"/>
                  <a:pt x="6021" y="14408"/>
                </a:cubicBezTo>
                <a:cubicBezTo>
                  <a:pt x="5968" y="14472"/>
                  <a:pt x="5846" y="14596"/>
                  <a:pt x="5750" y="14683"/>
                </a:cubicBezTo>
                <a:cubicBezTo>
                  <a:pt x="5571" y="14844"/>
                  <a:pt x="5458" y="14966"/>
                  <a:pt x="5155" y="15333"/>
                </a:cubicBezTo>
                <a:cubicBezTo>
                  <a:pt x="4934" y="15599"/>
                  <a:pt x="4833" y="15768"/>
                  <a:pt x="4833" y="15871"/>
                </a:cubicBezTo>
                <a:cubicBezTo>
                  <a:pt x="4833" y="16008"/>
                  <a:pt x="4930" y="16321"/>
                  <a:pt x="5024" y="16490"/>
                </a:cubicBezTo>
                <a:cubicBezTo>
                  <a:pt x="5199" y="16803"/>
                  <a:pt x="5760" y="17212"/>
                  <a:pt x="6181" y="17333"/>
                </a:cubicBezTo>
                <a:cubicBezTo>
                  <a:pt x="6301" y="17368"/>
                  <a:pt x="6658" y="17560"/>
                  <a:pt x="6854" y="17697"/>
                </a:cubicBezTo>
                <a:cubicBezTo>
                  <a:pt x="7044" y="17828"/>
                  <a:pt x="7578" y="18252"/>
                  <a:pt x="7626" y="18309"/>
                </a:cubicBezTo>
                <a:cubicBezTo>
                  <a:pt x="7661" y="18350"/>
                  <a:pt x="7644" y="18388"/>
                  <a:pt x="7501" y="18599"/>
                </a:cubicBezTo>
                <a:cubicBezTo>
                  <a:pt x="7283" y="18920"/>
                  <a:pt x="7234" y="18960"/>
                  <a:pt x="7044" y="18961"/>
                </a:cubicBezTo>
                <a:cubicBezTo>
                  <a:pt x="6961" y="18961"/>
                  <a:pt x="6838" y="18972"/>
                  <a:pt x="6769" y="18985"/>
                </a:cubicBezTo>
                <a:cubicBezTo>
                  <a:pt x="6700" y="18998"/>
                  <a:pt x="6577" y="19015"/>
                  <a:pt x="6497" y="19024"/>
                </a:cubicBezTo>
                <a:cubicBezTo>
                  <a:pt x="6417" y="19033"/>
                  <a:pt x="6296" y="19054"/>
                  <a:pt x="6229" y="19073"/>
                </a:cubicBezTo>
                <a:cubicBezTo>
                  <a:pt x="6065" y="19120"/>
                  <a:pt x="5966" y="19278"/>
                  <a:pt x="5965" y="19496"/>
                </a:cubicBezTo>
                <a:lnTo>
                  <a:pt x="5965" y="19652"/>
                </a:lnTo>
                <a:lnTo>
                  <a:pt x="6177" y="19824"/>
                </a:lnTo>
                <a:cubicBezTo>
                  <a:pt x="6305" y="19927"/>
                  <a:pt x="6465" y="20025"/>
                  <a:pt x="6575" y="20068"/>
                </a:cubicBezTo>
                <a:lnTo>
                  <a:pt x="6759" y="20139"/>
                </a:lnTo>
                <a:lnTo>
                  <a:pt x="6984" y="20096"/>
                </a:lnTo>
                <a:cubicBezTo>
                  <a:pt x="7330" y="20030"/>
                  <a:pt x="7494" y="19983"/>
                  <a:pt x="7617" y="19914"/>
                </a:cubicBezTo>
                <a:cubicBezTo>
                  <a:pt x="7678" y="19879"/>
                  <a:pt x="7775" y="19832"/>
                  <a:pt x="7831" y="19808"/>
                </a:cubicBezTo>
                <a:cubicBezTo>
                  <a:pt x="7886" y="19785"/>
                  <a:pt x="7963" y="19741"/>
                  <a:pt x="8002" y="19712"/>
                </a:cubicBezTo>
                <a:cubicBezTo>
                  <a:pt x="8040" y="19683"/>
                  <a:pt x="8123" y="19656"/>
                  <a:pt x="8188" y="19652"/>
                </a:cubicBezTo>
                <a:cubicBezTo>
                  <a:pt x="8320" y="19643"/>
                  <a:pt x="8843" y="19541"/>
                  <a:pt x="8939" y="19505"/>
                </a:cubicBezTo>
                <a:cubicBezTo>
                  <a:pt x="8973" y="19492"/>
                  <a:pt x="9085" y="19419"/>
                  <a:pt x="9188" y="19343"/>
                </a:cubicBezTo>
                <a:lnTo>
                  <a:pt x="9376" y="19203"/>
                </a:lnTo>
                <a:lnTo>
                  <a:pt x="9396" y="19010"/>
                </a:lnTo>
                <a:cubicBezTo>
                  <a:pt x="9423" y="18771"/>
                  <a:pt x="9383" y="18669"/>
                  <a:pt x="9134" y="18357"/>
                </a:cubicBezTo>
                <a:cubicBezTo>
                  <a:pt x="8985" y="18170"/>
                  <a:pt x="8926" y="18057"/>
                  <a:pt x="8753" y="17622"/>
                </a:cubicBezTo>
                <a:cubicBezTo>
                  <a:pt x="8443" y="16846"/>
                  <a:pt x="8241" y="16520"/>
                  <a:pt x="7873" y="16204"/>
                </a:cubicBezTo>
                <a:cubicBezTo>
                  <a:pt x="7776" y="16120"/>
                  <a:pt x="7697" y="16046"/>
                  <a:pt x="7697" y="16041"/>
                </a:cubicBezTo>
                <a:cubicBezTo>
                  <a:pt x="7697" y="16036"/>
                  <a:pt x="7827" y="15977"/>
                  <a:pt x="7987" y="15910"/>
                </a:cubicBezTo>
                <a:cubicBezTo>
                  <a:pt x="8147" y="15843"/>
                  <a:pt x="8290" y="15777"/>
                  <a:pt x="8307" y="15764"/>
                </a:cubicBezTo>
                <a:cubicBezTo>
                  <a:pt x="8323" y="15751"/>
                  <a:pt x="8370" y="15741"/>
                  <a:pt x="8409" y="15741"/>
                </a:cubicBezTo>
                <a:cubicBezTo>
                  <a:pt x="8453" y="15741"/>
                  <a:pt x="8516" y="15705"/>
                  <a:pt x="8576" y="15642"/>
                </a:cubicBezTo>
                <a:cubicBezTo>
                  <a:pt x="8629" y="15587"/>
                  <a:pt x="8728" y="15522"/>
                  <a:pt x="8796" y="15497"/>
                </a:cubicBezTo>
                <a:cubicBezTo>
                  <a:pt x="8863" y="15472"/>
                  <a:pt x="8994" y="15390"/>
                  <a:pt x="9086" y="15314"/>
                </a:cubicBezTo>
                <a:cubicBezTo>
                  <a:pt x="9240" y="15188"/>
                  <a:pt x="9611" y="14975"/>
                  <a:pt x="9859" y="14869"/>
                </a:cubicBezTo>
                <a:cubicBezTo>
                  <a:pt x="9921" y="14842"/>
                  <a:pt x="10069" y="14819"/>
                  <a:pt x="10235" y="14811"/>
                </a:cubicBezTo>
                <a:cubicBezTo>
                  <a:pt x="10386" y="14804"/>
                  <a:pt x="10698" y="14780"/>
                  <a:pt x="10927" y="14760"/>
                </a:cubicBezTo>
                <a:lnTo>
                  <a:pt x="11343" y="14725"/>
                </a:lnTo>
                <a:lnTo>
                  <a:pt x="11485" y="14790"/>
                </a:lnTo>
                <a:cubicBezTo>
                  <a:pt x="11562" y="14826"/>
                  <a:pt x="11633" y="14876"/>
                  <a:pt x="11643" y="14903"/>
                </a:cubicBezTo>
                <a:cubicBezTo>
                  <a:pt x="11710" y="15078"/>
                  <a:pt x="12059" y="15419"/>
                  <a:pt x="12560" y="15797"/>
                </a:cubicBezTo>
                <a:cubicBezTo>
                  <a:pt x="12677" y="15886"/>
                  <a:pt x="13194" y="16350"/>
                  <a:pt x="13255" y="16422"/>
                </a:cubicBezTo>
                <a:cubicBezTo>
                  <a:pt x="13281" y="16453"/>
                  <a:pt x="13308" y="16539"/>
                  <a:pt x="13315" y="16614"/>
                </a:cubicBezTo>
                <a:cubicBezTo>
                  <a:pt x="13321" y="16688"/>
                  <a:pt x="13334" y="16779"/>
                  <a:pt x="13344" y="16815"/>
                </a:cubicBezTo>
                <a:cubicBezTo>
                  <a:pt x="13354" y="16851"/>
                  <a:pt x="13369" y="16933"/>
                  <a:pt x="13378" y="16997"/>
                </a:cubicBezTo>
                <a:cubicBezTo>
                  <a:pt x="13399" y="17158"/>
                  <a:pt x="13605" y="17666"/>
                  <a:pt x="13765" y="17953"/>
                </a:cubicBezTo>
                <a:cubicBezTo>
                  <a:pt x="14018" y="18409"/>
                  <a:pt x="14053" y="18461"/>
                  <a:pt x="14192" y="18602"/>
                </a:cubicBezTo>
                <a:cubicBezTo>
                  <a:pt x="14270" y="18680"/>
                  <a:pt x="14409" y="18843"/>
                  <a:pt x="14501" y="18965"/>
                </a:cubicBezTo>
                <a:cubicBezTo>
                  <a:pt x="14641" y="19150"/>
                  <a:pt x="14672" y="19215"/>
                  <a:pt x="14689" y="19350"/>
                </a:cubicBezTo>
                <a:cubicBezTo>
                  <a:pt x="14704" y="19470"/>
                  <a:pt x="14734" y="19543"/>
                  <a:pt x="14804" y="19627"/>
                </a:cubicBezTo>
                <a:cubicBezTo>
                  <a:pt x="14856" y="19691"/>
                  <a:pt x="14914" y="19805"/>
                  <a:pt x="14932" y="19881"/>
                </a:cubicBezTo>
                <a:cubicBezTo>
                  <a:pt x="14951" y="19957"/>
                  <a:pt x="14980" y="20073"/>
                  <a:pt x="14996" y="20138"/>
                </a:cubicBezTo>
                <a:cubicBezTo>
                  <a:pt x="15011" y="20203"/>
                  <a:pt x="15038" y="20385"/>
                  <a:pt x="15053" y="20543"/>
                </a:cubicBezTo>
                <a:cubicBezTo>
                  <a:pt x="15080" y="20823"/>
                  <a:pt x="15146" y="21117"/>
                  <a:pt x="15219" y="21277"/>
                </a:cubicBezTo>
                <a:cubicBezTo>
                  <a:pt x="15286" y="21423"/>
                  <a:pt x="15369" y="21495"/>
                  <a:pt x="15535" y="21549"/>
                </a:cubicBezTo>
                <a:cubicBezTo>
                  <a:pt x="15634" y="21581"/>
                  <a:pt x="15749" y="21599"/>
                  <a:pt x="15825" y="21594"/>
                </a:cubicBezTo>
                <a:cubicBezTo>
                  <a:pt x="16054" y="21578"/>
                  <a:pt x="16420" y="21521"/>
                  <a:pt x="16643" y="21468"/>
                </a:cubicBezTo>
                <a:cubicBezTo>
                  <a:pt x="16764" y="21440"/>
                  <a:pt x="16924" y="21404"/>
                  <a:pt x="16998" y="21389"/>
                </a:cubicBezTo>
                <a:cubicBezTo>
                  <a:pt x="17197" y="21350"/>
                  <a:pt x="17320" y="21203"/>
                  <a:pt x="17320" y="21003"/>
                </a:cubicBezTo>
                <a:cubicBezTo>
                  <a:pt x="17320" y="20846"/>
                  <a:pt x="17302" y="20812"/>
                  <a:pt x="17062" y="20478"/>
                </a:cubicBezTo>
                <a:cubicBezTo>
                  <a:pt x="16773" y="20077"/>
                  <a:pt x="16443" y="19558"/>
                  <a:pt x="16390" y="19425"/>
                </a:cubicBezTo>
                <a:cubicBezTo>
                  <a:pt x="16360" y="19349"/>
                  <a:pt x="16281" y="19207"/>
                  <a:pt x="16216" y="19111"/>
                </a:cubicBezTo>
                <a:cubicBezTo>
                  <a:pt x="16076" y="18904"/>
                  <a:pt x="16071" y="18874"/>
                  <a:pt x="16031" y="18189"/>
                </a:cubicBezTo>
                <a:cubicBezTo>
                  <a:pt x="15984" y="17381"/>
                  <a:pt x="15869" y="16638"/>
                  <a:pt x="15715" y="16134"/>
                </a:cubicBezTo>
                <a:cubicBezTo>
                  <a:pt x="15622" y="15828"/>
                  <a:pt x="15283" y="15013"/>
                  <a:pt x="15189" y="14870"/>
                </a:cubicBezTo>
                <a:cubicBezTo>
                  <a:pt x="15143" y="14799"/>
                  <a:pt x="15072" y="14723"/>
                  <a:pt x="15033" y="14701"/>
                </a:cubicBezTo>
                <a:cubicBezTo>
                  <a:pt x="14994" y="14680"/>
                  <a:pt x="14960" y="14650"/>
                  <a:pt x="14960" y="14635"/>
                </a:cubicBezTo>
                <a:cubicBezTo>
                  <a:pt x="14960" y="14620"/>
                  <a:pt x="14933" y="14582"/>
                  <a:pt x="14899" y="14551"/>
                </a:cubicBezTo>
                <a:cubicBezTo>
                  <a:pt x="14865" y="14521"/>
                  <a:pt x="14833" y="14468"/>
                  <a:pt x="14828" y="14432"/>
                </a:cubicBezTo>
                <a:cubicBezTo>
                  <a:pt x="14820" y="14370"/>
                  <a:pt x="14829" y="14367"/>
                  <a:pt x="15072" y="14349"/>
                </a:cubicBezTo>
                <a:cubicBezTo>
                  <a:pt x="15628" y="14307"/>
                  <a:pt x="15976" y="14245"/>
                  <a:pt x="16283" y="14132"/>
                </a:cubicBezTo>
                <a:cubicBezTo>
                  <a:pt x="16447" y="14072"/>
                  <a:pt x="16684" y="13989"/>
                  <a:pt x="16811" y="13950"/>
                </a:cubicBezTo>
                <a:cubicBezTo>
                  <a:pt x="17078" y="13866"/>
                  <a:pt x="17458" y="13715"/>
                  <a:pt x="17571" y="13648"/>
                </a:cubicBezTo>
                <a:cubicBezTo>
                  <a:pt x="17615" y="13622"/>
                  <a:pt x="17750" y="13557"/>
                  <a:pt x="17871" y="13502"/>
                </a:cubicBezTo>
                <a:cubicBezTo>
                  <a:pt x="18216" y="13348"/>
                  <a:pt x="18301" y="13298"/>
                  <a:pt x="18436" y="13168"/>
                </a:cubicBezTo>
                <a:cubicBezTo>
                  <a:pt x="18505" y="13102"/>
                  <a:pt x="18689" y="12937"/>
                  <a:pt x="18845" y="12803"/>
                </a:cubicBezTo>
                <a:cubicBezTo>
                  <a:pt x="19147" y="12544"/>
                  <a:pt x="19572" y="12069"/>
                  <a:pt x="19749" y="11790"/>
                </a:cubicBezTo>
                <a:cubicBezTo>
                  <a:pt x="19808" y="11696"/>
                  <a:pt x="19914" y="11531"/>
                  <a:pt x="19985" y="11423"/>
                </a:cubicBezTo>
                <a:cubicBezTo>
                  <a:pt x="20056" y="11315"/>
                  <a:pt x="20167" y="11128"/>
                  <a:pt x="20230" y="11006"/>
                </a:cubicBezTo>
                <a:cubicBezTo>
                  <a:pt x="20294" y="10883"/>
                  <a:pt x="20381" y="10718"/>
                  <a:pt x="20424" y="10639"/>
                </a:cubicBezTo>
                <a:cubicBezTo>
                  <a:pt x="20571" y="10369"/>
                  <a:pt x="20680" y="10125"/>
                  <a:pt x="20781" y="9839"/>
                </a:cubicBezTo>
                <a:cubicBezTo>
                  <a:pt x="21037" y="9110"/>
                  <a:pt x="21092" y="8863"/>
                  <a:pt x="21116" y="8362"/>
                </a:cubicBezTo>
                <a:lnTo>
                  <a:pt x="21134" y="7983"/>
                </a:lnTo>
                <a:lnTo>
                  <a:pt x="21292" y="7733"/>
                </a:lnTo>
                <a:cubicBezTo>
                  <a:pt x="21380" y="7597"/>
                  <a:pt x="21468" y="7455"/>
                  <a:pt x="21491" y="7419"/>
                </a:cubicBezTo>
                <a:cubicBezTo>
                  <a:pt x="21558" y="7314"/>
                  <a:pt x="21545" y="7239"/>
                  <a:pt x="21454" y="7211"/>
                </a:cubicBezTo>
                <a:cubicBezTo>
                  <a:pt x="21350" y="7178"/>
                  <a:pt x="21003" y="7177"/>
                  <a:pt x="20710" y="7211"/>
                </a:cubicBezTo>
                <a:cubicBezTo>
                  <a:pt x="20584" y="7225"/>
                  <a:pt x="20297" y="7239"/>
                  <a:pt x="20072" y="7243"/>
                </a:cubicBezTo>
                <a:cubicBezTo>
                  <a:pt x="19724" y="7249"/>
                  <a:pt x="19664" y="7244"/>
                  <a:pt x="19669" y="7211"/>
                </a:cubicBezTo>
                <a:cubicBezTo>
                  <a:pt x="19672" y="7189"/>
                  <a:pt x="19730" y="7060"/>
                  <a:pt x="19797" y="6923"/>
                </a:cubicBezTo>
                <a:cubicBezTo>
                  <a:pt x="20190" y="6128"/>
                  <a:pt x="20214" y="5339"/>
                  <a:pt x="19864" y="4737"/>
                </a:cubicBezTo>
                <a:cubicBezTo>
                  <a:pt x="19797" y="4621"/>
                  <a:pt x="19741" y="4512"/>
                  <a:pt x="19741" y="4494"/>
                </a:cubicBezTo>
                <a:cubicBezTo>
                  <a:pt x="19741" y="4451"/>
                  <a:pt x="19521" y="4092"/>
                  <a:pt x="19390" y="3921"/>
                </a:cubicBezTo>
                <a:cubicBezTo>
                  <a:pt x="19271" y="3766"/>
                  <a:pt x="19013" y="3573"/>
                  <a:pt x="18819" y="3495"/>
                </a:cubicBezTo>
                <a:cubicBezTo>
                  <a:pt x="18565" y="3391"/>
                  <a:pt x="18515" y="3361"/>
                  <a:pt x="18468" y="3284"/>
                </a:cubicBezTo>
                <a:cubicBezTo>
                  <a:pt x="18441" y="3242"/>
                  <a:pt x="18361" y="3174"/>
                  <a:pt x="18291" y="3136"/>
                </a:cubicBezTo>
                <a:lnTo>
                  <a:pt x="18163" y="3064"/>
                </a:lnTo>
                <a:lnTo>
                  <a:pt x="18177" y="2921"/>
                </a:lnTo>
                <a:cubicBezTo>
                  <a:pt x="18196" y="2748"/>
                  <a:pt x="18145" y="2661"/>
                  <a:pt x="17951" y="2531"/>
                </a:cubicBezTo>
                <a:cubicBezTo>
                  <a:pt x="17836" y="2454"/>
                  <a:pt x="17822" y="2434"/>
                  <a:pt x="17822" y="2328"/>
                </a:cubicBezTo>
                <a:cubicBezTo>
                  <a:pt x="17822" y="2185"/>
                  <a:pt x="17738" y="2108"/>
                  <a:pt x="17497" y="2034"/>
                </a:cubicBezTo>
                <a:cubicBezTo>
                  <a:pt x="17401" y="2004"/>
                  <a:pt x="17322" y="1960"/>
                  <a:pt x="17300" y="1924"/>
                </a:cubicBezTo>
                <a:cubicBezTo>
                  <a:pt x="17245" y="1835"/>
                  <a:pt x="16975" y="1694"/>
                  <a:pt x="16822" y="1674"/>
                </a:cubicBezTo>
                <a:cubicBezTo>
                  <a:pt x="16723" y="1661"/>
                  <a:pt x="16653" y="1669"/>
                  <a:pt x="16563" y="1703"/>
                </a:cubicBezTo>
                <a:cubicBezTo>
                  <a:pt x="16465" y="1740"/>
                  <a:pt x="16431" y="1742"/>
                  <a:pt x="16394" y="1717"/>
                </a:cubicBezTo>
                <a:cubicBezTo>
                  <a:pt x="16369" y="1699"/>
                  <a:pt x="16250" y="1682"/>
                  <a:pt x="16130" y="1680"/>
                </a:cubicBezTo>
                <a:cubicBezTo>
                  <a:pt x="15882" y="1675"/>
                  <a:pt x="15797" y="1716"/>
                  <a:pt x="15753" y="1858"/>
                </a:cubicBezTo>
                <a:cubicBezTo>
                  <a:pt x="15720" y="1964"/>
                  <a:pt x="15654" y="1969"/>
                  <a:pt x="15496" y="1882"/>
                </a:cubicBezTo>
                <a:cubicBezTo>
                  <a:pt x="15425" y="1843"/>
                  <a:pt x="15324" y="1811"/>
                  <a:pt x="15273" y="1811"/>
                </a:cubicBezTo>
                <a:cubicBezTo>
                  <a:pt x="15083" y="1811"/>
                  <a:pt x="14912" y="2028"/>
                  <a:pt x="14825" y="2381"/>
                </a:cubicBezTo>
                <a:cubicBezTo>
                  <a:pt x="14781" y="2555"/>
                  <a:pt x="14783" y="2560"/>
                  <a:pt x="14860" y="2636"/>
                </a:cubicBezTo>
                <a:cubicBezTo>
                  <a:pt x="14903" y="2678"/>
                  <a:pt x="15022" y="2748"/>
                  <a:pt x="15124" y="2791"/>
                </a:cubicBezTo>
                <a:lnTo>
                  <a:pt x="15308" y="2868"/>
                </a:lnTo>
                <a:lnTo>
                  <a:pt x="15210" y="2987"/>
                </a:lnTo>
                <a:cubicBezTo>
                  <a:pt x="15092" y="3129"/>
                  <a:pt x="15094" y="3137"/>
                  <a:pt x="15308" y="3513"/>
                </a:cubicBezTo>
                <a:cubicBezTo>
                  <a:pt x="15394" y="3664"/>
                  <a:pt x="15464" y="3793"/>
                  <a:pt x="15464" y="3801"/>
                </a:cubicBezTo>
                <a:cubicBezTo>
                  <a:pt x="15464" y="3808"/>
                  <a:pt x="15428" y="3850"/>
                  <a:pt x="15384" y="3894"/>
                </a:cubicBezTo>
                <a:cubicBezTo>
                  <a:pt x="15260" y="4017"/>
                  <a:pt x="15201" y="4132"/>
                  <a:pt x="15057" y="4528"/>
                </a:cubicBezTo>
                <a:cubicBezTo>
                  <a:pt x="14675" y="5581"/>
                  <a:pt x="14605" y="5860"/>
                  <a:pt x="14521" y="6700"/>
                </a:cubicBezTo>
                <a:cubicBezTo>
                  <a:pt x="14487" y="7044"/>
                  <a:pt x="14437" y="7285"/>
                  <a:pt x="14389" y="7334"/>
                </a:cubicBezTo>
                <a:cubicBezTo>
                  <a:pt x="14366" y="7358"/>
                  <a:pt x="14233" y="7361"/>
                  <a:pt x="13850" y="7347"/>
                </a:cubicBezTo>
                <a:cubicBezTo>
                  <a:pt x="13082" y="7318"/>
                  <a:pt x="12085" y="7327"/>
                  <a:pt x="11771" y="7364"/>
                </a:cubicBezTo>
                <a:cubicBezTo>
                  <a:pt x="11410" y="7406"/>
                  <a:pt x="11389" y="7390"/>
                  <a:pt x="11553" y="7192"/>
                </a:cubicBezTo>
                <a:cubicBezTo>
                  <a:pt x="11724" y="6987"/>
                  <a:pt x="11784" y="6847"/>
                  <a:pt x="11784" y="6658"/>
                </a:cubicBezTo>
                <a:cubicBezTo>
                  <a:pt x="11784" y="6539"/>
                  <a:pt x="11768" y="6480"/>
                  <a:pt x="11719" y="6423"/>
                </a:cubicBezTo>
                <a:lnTo>
                  <a:pt x="11654" y="6346"/>
                </a:lnTo>
                <a:lnTo>
                  <a:pt x="11771" y="6306"/>
                </a:lnTo>
                <a:cubicBezTo>
                  <a:pt x="11853" y="6277"/>
                  <a:pt x="11933" y="6269"/>
                  <a:pt x="12030" y="6281"/>
                </a:cubicBezTo>
                <a:cubicBezTo>
                  <a:pt x="12149" y="6296"/>
                  <a:pt x="12207" y="6329"/>
                  <a:pt x="12429" y="6507"/>
                </a:cubicBezTo>
                <a:cubicBezTo>
                  <a:pt x="12681" y="6708"/>
                  <a:pt x="12948" y="6999"/>
                  <a:pt x="12948" y="7071"/>
                </a:cubicBezTo>
                <a:cubicBezTo>
                  <a:pt x="12948" y="7116"/>
                  <a:pt x="13024" y="7116"/>
                  <a:pt x="13067" y="7073"/>
                </a:cubicBezTo>
                <a:cubicBezTo>
                  <a:pt x="13085" y="7055"/>
                  <a:pt x="13131" y="6953"/>
                  <a:pt x="13170" y="6847"/>
                </a:cubicBezTo>
                <a:cubicBezTo>
                  <a:pt x="13230" y="6682"/>
                  <a:pt x="13237" y="6617"/>
                  <a:pt x="13222" y="6401"/>
                </a:cubicBezTo>
                <a:cubicBezTo>
                  <a:pt x="13191" y="5987"/>
                  <a:pt x="12995" y="5621"/>
                  <a:pt x="12723" y="5472"/>
                </a:cubicBezTo>
                <a:cubicBezTo>
                  <a:pt x="12657" y="5435"/>
                  <a:pt x="12590" y="5405"/>
                  <a:pt x="12574" y="5405"/>
                </a:cubicBezTo>
                <a:cubicBezTo>
                  <a:pt x="12559" y="5405"/>
                  <a:pt x="12530" y="5389"/>
                  <a:pt x="12511" y="5370"/>
                </a:cubicBezTo>
                <a:cubicBezTo>
                  <a:pt x="12484" y="5343"/>
                  <a:pt x="12501" y="5310"/>
                  <a:pt x="12582" y="5232"/>
                </a:cubicBezTo>
                <a:cubicBezTo>
                  <a:pt x="12678" y="5138"/>
                  <a:pt x="13012" y="4654"/>
                  <a:pt x="13190" y="4350"/>
                </a:cubicBezTo>
                <a:cubicBezTo>
                  <a:pt x="13231" y="4281"/>
                  <a:pt x="13278" y="4168"/>
                  <a:pt x="13294" y="4101"/>
                </a:cubicBezTo>
                <a:cubicBezTo>
                  <a:pt x="13311" y="4033"/>
                  <a:pt x="13346" y="3894"/>
                  <a:pt x="13372" y="3790"/>
                </a:cubicBezTo>
                <a:cubicBezTo>
                  <a:pt x="13492" y="3316"/>
                  <a:pt x="13379" y="2803"/>
                  <a:pt x="13095" y="2532"/>
                </a:cubicBezTo>
                <a:cubicBezTo>
                  <a:pt x="12919" y="2364"/>
                  <a:pt x="12842" y="2320"/>
                  <a:pt x="12723" y="2319"/>
                </a:cubicBezTo>
                <a:cubicBezTo>
                  <a:pt x="12678" y="2318"/>
                  <a:pt x="12592" y="2300"/>
                  <a:pt x="12532" y="2279"/>
                </a:cubicBezTo>
                <a:cubicBezTo>
                  <a:pt x="12341" y="2212"/>
                  <a:pt x="12043" y="2203"/>
                  <a:pt x="11609" y="2249"/>
                </a:cubicBezTo>
                <a:cubicBezTo>
                  <a:pt x="11386" y="2273"/>
                  <a:pt x="11147" y="2309"/>
                  <a:pt x="11077" y="2328"/>
                </a:cubicBezTo>
                <a:cubicBezTo>
                  <a:pt x="11008" y="2347"/>
                  <a:pt x="10887" y="2379"/>
                  <a:pt x="10810" y="2398"/>
                </a:cubicBezTo>
                <a:cubicBezTo>
                  <a:pt x="10561" y="2458"/>
                  <a:pt x="10174" y="2639"/>
                  <a:pt x="10016" y="2770"/>
                </a:cubicBezTo>
                <a:cubicBezTo>
                  <a:pt x="9870" y="2891"/>
                  <a:pt x="9860" y="2896"/>
                  <a:pt x="9792" y="2859"/>
                </a:cubicBezTo>
                <a:cubicBezTo>
                  <a:pt x="9753" y="2837"/>
                  <a:pt x="9626" y="2812"/>
                  <a:pt x="9510" y="2801"/>
                </a:cubicBezTo>
                <a:cubicBezTo>
                  <a:pt x="9394" y="2791"/>
                  <a:pt x="9290" y="2772"/>
                  <a:pt x="9281" y="2760"/>
                </a:cubicBezTo>
                <a:cubicBezTo>
                  <a:pt x="9257" y="2727"/>
                  <a:pt x="9582" y="2173"/>
                  <a:pt x="9724" y="2003"/>
                </a:cubicBezTo>
                <a:cubicBezTo>
                  <a:pt x="9957" y="1725"/>
                  <a:pt x="10154" y="1538"/>
                  <a:pt x="10436" y="1333"/>
                </a:cubicBezTo>
                <a:cubicBezTo>
                  <a:pt x="10720" y="1126"/>
                  <a:pt x="11249" y="816"/>
                  <a:pt x="11487" y="716"/>
                </a:cubicBezTo>
                <a:cubicBezTo>
                  <a:pt x="11766" y="598"/>
                  <a:pt x="12129" y="380"/>
                  <a:pt x="12176" y="304"/>
                </a:cubicBezTo>
                <a:cubicBezTo>
                  <a:pt x="12242" y="199"/>
                  <a:pt x="12237" y="84"/>
                  <a:pt x="12165" y="31"/>
                </a:cubicBezTo>
                <a:cubicBezTo>
                  <a:pt x="12137" y="10"/>
                  <a:pt x="12099" y="-1"/>
                  <a:pt x="12041" y="0"/>
                </a:cubicBezTo>
                <a:close/>
                <a:moveTo>
                  <a:pt x="17508" y="3809"/>
                </a:moveTo>
                <a:cubicBezTo>
                  <a:pt x="17536" y="3803"/>
                  <a:pt x="17602" y="3840"/>
                  <a:pt x="17765" y="3943"/>
                </a:cubicBezTo>
                <a:cubicBezTo>
                  <a:pt x="18088" y="4149"/>
                  <a:pt x="18153" y="4251"/>
                  <a:pt x="18153" y="4556"/>
                </a:cubicBezTo>
                <a:cubicBezTo>
                  <a:pt x="18154" y="4713"/>
                  <a:pt x="18139" y="4784"/>
                  <a:pt x="18098" y="4836"/>
                </a:cubicBezTo>
                <a:cubicBezTo>
                  <a:pt x="18012" y="4944"/>
                  <a:pt x="18031" y="4980"/>
                  <a:pt x="18203" y="5052"/>
                </a:cubicBezTo>
                <a:cubicBezTo>
                  <a:pt x="18527" y="5189"/>
                  <a:pt x="18536" y="5471"/>
                  <a:pt x="18228" y="5766"/>
                </a:cubicBezTo>
                <a:cubicBezTo>
                  <a:pt x="18178" y="5813"/>
                  <a:pt x="18138" y="5862"/>
                  <a:pt x="18138" y="5874"/>
                </a:cubicBezTo>
                <a:cubicBezTo>
                  <a:pt x="18138" y="5902"/>
                  <a:pt x="18217" y="5928"/>
                  <a:pt x="18302" y="5928"/>
                </a:cubicBezTo>
                <a:cubicBezTo>
                  <a:pt x="18411" y="5928"/>
                  <a:pt x="18598" y="6115"/>
                  <a:pt x="18622" y="6248"/>
                </a:cubicBezTo>
                <a:cubicBezTo>
                  <a:pt x="18649" y="6396"/>
                  <a:pt x="18611" y="6476"/>
                  <a:pt x="18453" y="6607"/>
                </a:cubicBezTo>
                <a:cubicBezTo>
                  <a:pt x="18305" y="6730"/>
                  <a:pt x="18299" y="6762"/>
                  <a:pt x="18404" y="6844"/>
                </a:cubicBezTo>
                <a:cubicBezTo>
                  <a:pt x="18479" y="6903"/>
                  <a:pt x="18565" y="7076"/>
                  <a:pt x="18585" y="7211"/>
                </a:cubicBezTo>
                <a:cubicBezTo>
                  <a:pt x="18594" y="7274"/>
                  <a:pt x="18586" y="7277"/>
                  <a:pt x="18358" y="7294"/>
                </a:cubicBezTo>
                <a:cubicBezTo>
                  <a:pt x="17618" y="7349"/>
                  <a:pt x="16687" y="7477"/>
                  <a:pt x="16487" y="7551"/>
                </a:cubicBezTo>
                <a:cubicBezTo>
                  <a:pt x="16452" y="7564"/>
                  <a:pt x="16387" y="7582"/>
                  <a:pt x="16344" y="7591"/>
                </a:cubicBezTo>
                <a:cubicBezTo>
                  <a:pt x="16301" y="7600"/>
                  <a:pt x="16242" y="7614"/>
                  <a:pt x="16212" y="7621"/>
                </a:cubicBezTo>
                <a:cubicBezTo>
                  <a:pt x="16182" y="7628"/>
                  <a:pt x="16154" y="7626"/>
                  <a:pt x="16152" y="7617"/>
                </a:cubicBezTo>
                <a:cubicBezTo>
                  <a:pt x="16139" y="7566"/>
                  <a:pt x="16139" y="7530"/>
                  <a:pt x="16156" y="7472"/>
                </a:cubicBezTo>
                <a:cubicBezTo>
                  <a:pt x="16173" y="7415"/>
                  <a:pt x="16191" y="7409"/>
                  <a:pt x="16292" y="7416"/>
                </a:cubicBezTo>
                <a:cubicBezTo>
                  <a:pt x="16421" y="7426"/>
                  <a:pt x="16410" y="7450"/>
                  <a:pt x="16415" y="7142"/>
                </a:cubicBezTo>
                <a:cubicBezTo>
                  <a:pt x="16416" y="7054"/>
                  <a:pt x="16407" y="6970"/>
                  <a:pt x="16396" y="6955"/>
                </a:cubicBezTo>
                <a:cubicBezTo>
                  <a:pt x="16356" y="6901"/>
                  <a:pt x="16418" y="6841"/>
                  <a:pt x="16586" y="6773"/>
                </a:cubicBezTo>
                <a:cubicBezTo>
                  <a:pt x="16680" y="6734"/>
                  <a:pt x="16807" y="6658"/>
                  <a:pt x="16868" y="6601"/>
                </a:cubicBezTo>
                <a:cubicBezTo>
                  <a:pt x="16970" y="6508"/>
                  <a:pt x="16980" y="6486"/>
                  <a:pt x="16967" y="6377"/>
                </a:cubicBezTo>
                <a:cubicBezTo>
                  <a:pt x="16959" y="6310"/>
                  <a:pt x="16905" y="6175"/>
                  <a:pt x="16846" y="6077"/>
                </a:cubicBezTo>
                <a:lnTo>
                  <a:pt x="16738" y="5897"/>
                </a:lnTo>
                <a:lnTo>
                  <a:pt x="16833" y="5841"/>
                </a:lnTo>
                <a:cubicBezTo>
                  <a:pt x="17018" y="5730"/>
                  <a:pt x="17167" y="5604"/>
                  <a:pt x="17244" y="5495"/>
                </a:cubicBezTo>
                <a:cubicBezTo>
                  <a:pt x="17388" y="5291"/>
                  <a:pt x="17334" y="4979"/>
                  <a:pt x="17084" y="4568"/>
                </a:cubicBezTo>
                <a:cubicBezTo>
                  <a:pt x="17039" y="4494"/>
                  <a:pt x="17001" y="4383"/>
                  <a:pt x="16997" y="4314"/>
                </a:cubicBezTo>
                <a:cubicBezTo>
                  <a:pt x="16990" y="4208"/>
                  <a:pt x="16998" y="4189"/>
                  <a:pt x="17058" y="4177"/>
                </a:cubicBezTo>
                <a:cubicBezTo>
                  <a:pt x="17096" y="4169"/>
                  <a:pt x="17193" y="4124"/>
                  <a:pt x="17272" y="4078"/>
                </a:cubicBezTo>
                <a:cubicBezTo>
                  <a:pt x="17404" y="4000"/>
                  <a:pt x="17440" y="3957"/>
                  <a:pt x="17489" y="3827"/>
                </a:cubicBezTo>
                <a:cubicBezTo>
                  <a:pt x="17493" y="3817"/>
                  <a:pt x="17499" y="3810"/>
                  <a:pt x="17508" y="3809"/>
                </a:cubicBezTo>
                <a:close/>
                <a:moveTo>
                  <a:pt x="4204" y="4615"/>
                </a:moveTo>
                <a:lnTo>
                  <a:pt x="4253" y="4709"/>
                </a:lnTo>
                <a:cubicBezTo>
                  <a:pt x="4278" y="4760"/>
                  <a:pt x="4299" y="4814"/>
                  <a:pt x="4299" y="4830"/>
                </a:cubicBezTo>
                <a:cubicBezTo>
                  <a:pt x="4299" y="4845"/>
                  <a:pt x="4376" y="4984"/>
                  <a:pt x="4472" y="5136"/>
                </a:cubicBezTo>
                <a:cubicBezTo>
                  <a:pt x="4777" y="5622"/>
                  <a:pt x="5178" y="5977"/>
                  <a:pt x="5638" y="6171"/>
                </a:cubicBezTo>
                <a:lnTo>
                  <a:pt x="5874" y="6270"/>
                </a:lnTo>
                <a:lnTo>
                  <a:pt x="5805" y="6350"/>
                </a:lnTo>
                <a:cubicBezTo>
                  <a:pt x="5768" y="6394"/>
                  <a:pt x="5696" y="6526"/>
                  <a:pt x="5645" y="6643"/>
                </a:cubicBezTo>
                <a:cubicBezTo>
                  <a:pt x="5560" y="6841"/>
                  <a:pt x="5556" y="6872"/>
                  <a:pt x="5573" y="7130"/>
                </a:cubicBezTo>
                <a:cubicBezTo>
                  <a:pt x="5597" y="7499"/>
                  <a:pt x="5656" y="7634"/>
                  <a:pt x="5869" y="7806"/>
                </a:cubicBezTo>
                <a:cubicBezTo>
                  <a:pt x="5962" y="7882"/>
                  <a:pt x="6061" y="7944"/>
                  <a:pt x="6092" y="7944"/>
                </a:cubicBezTo>
                <a:cubicBezTo>
                  <a:pt x="6127" y="7944"/>
                  <a:pt x="6167" y="7904"/>
                  <a:pt x="6200" y="7836"/>
                </a:cubicBezTo>
                <a:cubicBezTo>
                  <a:pt x="6254" y="7723"/>
                  <a:pt x="6377" y="7579"/>
                  <a:pt x="6562" y="7412"/>
                </a:cubicBezTo>
                <a:cubicBezTo>
                  <a:pt x="6758" y="7235"/>
                  <a:pt x="7040" y="7153"/>
                  <a:pt x="6988" y="7288"/>
                </a:cubicBezTo>
                <a:cubicBezTo>
                  <a:pt x="6977" y="7317"/>
                  <a:pt x="6996" y="7391"/>
                  <a:pt x="7031" y="7457"/>
                </a:cubicBezTo>
                <a:cubicBezTo>
                  <a:pt x="7099" y="7585"/>
                  <a:pt x="7288" y="7716"/>
                  <a:pt x="7563" y="7826"/>
                </a:cubicBezTo>
                <a:cubicBezTo>
                  <a:pt x="7654" y="7863"/>
                  <a:pt x="7728" y="7905"/>
                  <a:pt x="7728" y="7919"/>
                </a:cubicBezTo>
                <a:cubicBezTo>
                  <a:pt x="7728" y="7934"/>
                  <a:pt x="7668" y="7967"/>
                  <a:pt x="7594" y="7993"/>
                </a:cubicBezTo>
                <a:cubicBezTo>
                  <a:pt x="7521" y="8020"/>
                  <a:pt x="7297" y="8106"/>
                  <a:pt x="7098" y="8185"/>
                </a:cubicBezTo>
                <a:cubicBezTo>
                  <a:pt x="6899" y="8264"/>
                  <a:pt x="6666" y="8349"/>
                  <a:pt x="6579" y="8372"/>
                </a:cubicBezTo>
                <a:cubicBezTo>
                  <a:pt x="6493" y="8396"/>
                  <a:pt x="6308" y="8468"/>
                  <a:pt x="6170" y="8533"/>
                </a:cubicBezTo>
                <a:cubicBezTo>
                  <a:pt x="5908" y="8656"/>
                  <a:pt x="5412" y="8860"/>
                  <a:pt x="5374" y="8860"/>
                </a:cubicBezTo>
                <a:cubicBezTo>
                  <a:pt x="5362" y="8860"/>
                  <a:pt x="5288" y="8894"/>
                  <a:pt x="5210" y="8937"/>
                </a:cubicBezTo>
                <a:cubicBezTo>
                  <a:pt x="5132" y="8980"/>
                  <a:pt x="5059" y="9016"/>
                  <a:pt x="5047" y="9016"/>
                </a:cubicBezTo>
                <a:cubicBezTo>
                  <a:pt x="5018" y="9016"/>
                  <a:pt x="4874" y="8828"/>
                  <a:pt x="4831" y="8734"/>
                </a:cubicBezTo>
                <a:cubicBezTo>
                  <a:pt x="4698" y="8443"/>
                  <a:pt x="4398" y="7490"/>
                  <a:pt x="4251" y="6886"/>
                </a:cubicBezTo>
                <a:cubicBezTo>
                  <a:pt x="4205" y="6699"/>
                  <a:pt x="4154" y="6522"/>
                  <a:pt x="4135" y="6493"/>
                </a:cubicBezTo>
                <a:cubicBezTo>
                  <a:pt x="4060" y="6373"/>
                  <a:pt x="3916" y="6248"/>
                  <a:pt x="3819" y="6216"/>
                </a:cubicBezTo>
                <a:cubicBezTo>
                  <a:pt x="3646" y="6159"/>
                  <a:pt x="3638" y="6147"/>
                  <a:pt x="3704" y="6039"/>
                </a:cubicBezTo>
                <a:cubicBezTo>
                  <a:pt x="3850" y="5800"/>
                  <a:pt x="3935" y="5622"/>
                  <a:pt x="3935" y="5549"/>
                </a:cubicBezTo>
                <a:cubicBezTo>
                  <a:pt x="3935" y="5506"/>
                  <a:pt x="3881" y="5378"/>
                  <a:pt x="3817" y="5266"/>
                </a:cubicBezTo>
                <a:cubicBezTo>
                  <a:pt x="3754" y="5154"/>
                  <a:pt x="3702" y="5057"/>
                  <a:pt x="3702" y="5051"/>
                </a:cubicBezTo>
                <a:cubicBezTo>
                  <a:pt x="3702" y="5045"/>
                  <a:pt x="3815" y="4945"/>
                  <a:pt x="3953" y="4828"/>
                </a:cubicBezTo>
                <a:lnTo>
                  <a:pt x="4204" y="4615"/>
                </a:lnTo>
                <a:close/>
              </a:path>
            </a:pathLst>
          </a:custGeom>
          <a:ln w="12700">
            <a:miter lim="400000"/>
          </a:ln>
        </p:spPr>
      </p:pic>
      <p:pic>
        <p:nvPicPr>
          <p:cNvPr id="242" name="IMG_4696.jpeg" descr="IMG_4696.jpeg"/>
          <p:cNvPicPr>
            <a:picLocks noChangeAspect="1"/>
          </p:cNvPicPr>
          <p:nvPr/>
        </p:nvPicPr>
        <p:blipFill>
          <a:blip r:embed="rId3">
            <a:extLst/>
          </a:blip>
          <a:srcRect l="22265" t="2690" r="22161" b="2562"/>
          <a:stretch>
            <a:fillRect/>
          </a:stretch>
        </p:blipFill>
        <p:spPr>
          <a:xfrm>
            <a:off x="-4970923" y="2843691"/>
            <a:ext cx="4595630" cy="5539829"/>
          </a:xfrm>
          <a:custGeom>
            <a:avLst/>
            <a:gdLst/>
            <a:ahLst/>
            <a:cxnLst>
              <a:cxn ang="0">
                <a:pos x="wd2" y="hd2"/>
              </a:cxn>
              <a:cxn ang="5400000">
                <a:pos x="wd2" y="hd2"/>
              </a:cxn>
              <a:cxn ang="10800000">
                <a:pos x="wd2" y="hd2"/>
              </a:cxn>
              <a:cxn ang="16200000">
                <a:pos x="wd2" y="hd2"/>
              </a:cxn>
            </a:cxnLst>
            <a:rect l="0" t="0" r="r" b="b"/>
            <a:pathLst>
              <a:path w="21534" h="21595" fill="norm" stroke="1" extrusionOk="0">
                <a:moveTo>
                  <a:pt x="12041" y="0"/>
                </a:moveTo>
                <a:cubicBezTo>
                  <a:pt x="11944" y="1"/>
                  <a:pt x="11798" y="33"/>
                  <a:pt x="11580" y="99"/>
                </a:cubicBezTo>
                <a:cubicBezTo>
                  <a:pt x="10983" y="280"/>
                  <a:pt x="9970" y="1049"/>
                  <a:pt x="9567" y="1624"/>
                </a:cubicBezTo>
                <a:cubicBezTo>
                  <a:pt x="9369" y="1908"/>
                  <a:pt x="9100" y="2406"/>
                  <a:pt x="9011" y="2656"/>
                </a:cubicBezTo>
                <a:lnTo>
                  <a:pt x="8969" y="2774"/>
                </a:lnTo>
                <a:lnTo>
                  <a:pt x="8749" y="2805"/>
                </a:lnTo>
                <a:cubicBezTo>
                  <a:pt x="8381" y="2855"/>
                  <a:pt x="8222" y="2887"/>
                  <a:pt x="8063" y="2944"/>
                </a:cubicBezTo>
                <a:cubicBezTo>
                  <a:pt x="7979" y="2974"/>
                  <a:pt x="7898" y="2998"/>
                  <a:pt x="7883" y="2998"/>
                </a:cubicBezTo>
                <a:cubicBezTo>
                  <a:pt x="7867" y="2998"/>
                  <a:pt x="7797" y="2931"/>
                  <a:pt x="7725" y="2849"/>
                </a:cubicBezTo>
                <a:cubicBezTo>
                  <a:pt x="7466" y="2559"/>
                  <a:pt x="6585" y="1879"/>
                  <a:pt x="6175" y="1655"/>
                </a:cubicBezTo>
                <a:cubicBezTo>
                  <a:pt x="5795" y="1446"/>
                  <a:pt x="4962" y="1126"/>
                  <a:pt x="4526" y="1021"/>
                </a:cubicBezTo>
                <a:cubicBezTo>
                  <a:pt x="4243" y="952"/>
                  <a:pt x="3850" y="904"/>
                  <a:pt x="3752" y="925"/>
                </a:cubicBezTo>
                <a:cubicBezTo>
                  <a:pt x="3699" y="936"/>
                  <a:pt x="3696" y="956"/>
                  <a:pt x="3711" y="1098"/>
                </a:cubicBezTo>
                <a:cubicBezTo>
                  <a:pt x="3721" y="1186"/>
                  <a:pt x="3739" y="1278"/>
                  <a:pt x="3751" y="1304"/>
                </a:cubicBezTo>
                <a:cubicBezTo>
                  <a:pt x="3785" y="1378"/>
                  <a:pt x="4031" y="1507"/>
                  <a:pt x="4141" y="1507"/>
                </a:cubicBezTo>
                <a:cubicBezTo>
                  <a:pt x="4195" y="1507"/>
                  <a:pt x="4412" y="1535"/>
                  <a:pt x="4621" y="1572"/>
                </a:cubicBezTo>
                <a:cubicBezTo>
                  <a:pt x="4972" y="1632"/>
                  <a:pt x="5045" y="1656"/>
                  <a:pt x="5586" y="1889"/>
                </a:cubicBezTo>
                <a:cubicBezTo>
                  <a:pt x="6469" y="2269"/>
                  <a:pt x="7156" y="2671"/>
                  <a:pt x="7447" y="2978"/>
                </a:cubicBezTo>
                <a:lnTo>
                  <a:pt x="7576" y="3114"/>
                </a:lnTo>
                <a:lnTo>
                  <a:pt x="7494" y="3167"/>
                </a:lnTo>
                <a:cubicBezTo>
                  <a:pt x="7448" y="3196"/>
                  <a:pt x="7359" y="3259"/>
                  <a:pt x="7299" y="3306"/>
                </a:cubicBezTo>
                <a:lnTo>
                  <a:pt x="7191" y="3389"/>
                </a:lnTo>
                <a:lnTo>
                  <a:pt x="7074" y="3341"/>
                </a:lnTo>
                <a:cubicBezTo>
                  <a:pt x="6745" y="3204"/>
                  <a:pt x="6537" y="3169"/>
                  <a:pt x="6060" y="3170"/>
                </a:cubicBezTo>
                <a:cubicBezTo>
                  <a:pt x="5379" y="3171"/>
                  <a:pt x="5047" y="3272"/>
                  <a:pt x="4623" y="3607"/>
                </a:cubicBezTo>
                <a:cubicBezTo>
                  <a:pt x="4337" y="3833"/>
                  <a:pt x="4279" y="3936"/>
                  <a:pt x="4251" y="4248"/>
                </a:cubicBezTo>
                <a:cubicBezTo>
                  <a:pt x="4229" y="4486"/>
                  <a:pt x="4194" y="4565"/>
                  <a:pt x="4152" y="4471"/>
                </a:cubicBezTo>
                <a:cubicBezTo>
                  <a:pt x="4123" y="4405"/>
                  <a:pt x="3914" y="4174"/>
                  <a:pt x="3823" y="4106"/>
                </a:cubicBezTo>
                <a:cubicBezTo>
                  <a:pt x="3713" y="4023"/>
                  <a:pt x="3537" y="3940"/>
                  <a:pt x="3472" y="3940"/>
                </a:cubicBezTo>
                <a:cubicBezTo>
                  <a:pt x="3440" y="3940"/>
                  <a:pt x="3331" y="4007"/>
                  <a:pt x="3228" y="4089"/>
                </a:cubicBezTo>
                <a:lnTo>
                  <a:pt x="3040" y="4236"/>
                </a:lnTo>
                <a:lnTo>
                  <a:pt x="2923" y="4157"/>
                </a:lnTo>
                <a:cubicBezTo>
                  <a:pt x="2751" y="4042"/>
                  <a:pt x="2575" y="3973"/>
                  <a:pt x="2391" y="3946"/>
                </a:cubicBezTo>
                <a:cubicBezTo>
                  <a:pt x="2199" y="3919"/>
                  <a:pt x="2074" y="3962"/>
                  <a:pt x="1900" y="4110"/>
                </a:cubicBezTo>
                <a:cubicBezTo>
                  <a:pt x="1841" y="4161"/>
                  <a:pt x="1778" y="4202"/>
                  <a:pt x="1759" y="4202"/>
                </a:cubicBezTo>
                <a:cubicBezTo>
                  <a:pt x="1705" y="4202"/>
                  <a:pt x="1364" y="4360"/>
                  <a:pt x="1320" y="4406"/>
                </a:cubicBezTo>
                <a:cubicBezTo>
                  <a:pt x="1298" y="4428"/>
                  <a:pt x="1279" y="4514"/>
                  <a:pt x="1279" y="4596"/>
                </a:cubicBezTo>
                <a:lnTo>
                  <a:pt x="1279" y="4745"/>
                </a:lnTo>
                <a:lnTo>
                  <a:pt x="1063" y="4853"/>
                </a:lnTo>
                <a:cubicBezTo>
                  <a:pt x="828" y="4971"/>
                  <a:pt x="809" y="5003"/>
                  <a:pt x="809" y="5275"/>
                </a:cubicBezTo>
                <a:cubicBezTo>
                  <a:pt x="808" y="5342"/>
                  <a:pt x="781" y="5439"/>
                  <a:pt x="745" y="5496"/>
                </a:cubicBezTo>
                <a:cubicBezTo>
                  <a:pt x="673" y="5614"/>
                  <a:pt x="664" y="5717"/>
                  <a:pt x="721" y="5776"/>
                </a:cubicBezTo>
                <a:cubicBezTo>
                  <a:pt x="743" y="5799"/>
                  <a:pt x="841" y="5864"/>
                  <a:pt x="939" y="5923"/>
                </a:cubicBezTo>
                <a:cubicBezTo>
                  <a:pt x="1037" y="5983"/>
                  <a:pt x="1128" y="6045"/>
                  <a:pt x="1140" y="6061"/>
                </a:cubicBezTo>
                <a:cubicBezTo>
                  <a:pt x="1168" y="6099"/>
                  <a:pt x="1049" y="6201"/>
                  <a:pt x="885" y="6281"/>
                </a:cubicBezTo>
                <a:cubicBezTo>
                  <a:pt x="596" y="6422"/>
                  <a:pt x="296" y="6788"/>
                  <a:pt x="134" y="7197"/>
                </a:cubicBezTo>
                <a:cubicBezTo>
                  <a:pt x="-7" y="7549"/>
                  <a:pt x="-42" y="8199"/>
                  <a:pt x="54" y="8693"/>
                </a:cubicBezTo>
                <a:cubicBezTo>
                  <a:pt x="85" y="8854"/>
                  <a:pt x="214" y="9236"/>
                  <a:pt x="334" y="9525"/>
                </a:cubicBezTo>
                <a:cubicBezTo>
                  <a:pt x="500" y="9920"/>
                  <a:pt x="911" y="10454"/>
                  <a:pt x="1309" y="10790"/>
                </a:cubicBezTo>
                <a:cubicBezTo>
                  <a:pt x="1543" y="10988"/>
                  <a:pt x="1572" y="11006"/>
                  <a:pt x="1688" y="11006"/>
                </a:cubicBezTo>
                <a:cubicBezTo>
                  <a:pt x="1757" y="11006"/>
                  <a:pt x="1815" y="10998"/>
                  <a:pt x="1815" y="10990"/>
                </a:cubicBezTo>
                <a:cubicBezTo>
                  <a:pt x="1815" y="10982"/>
                  <a:pt x="1765" y="10916"/>
                  <a:pt x="1705" y="10842"/>
                </a:cubicBezTo>
                <a:cubicBezTo>
                  <a:pt x="1602" y="10715"/>
                  <a:pt x="1556" y="10616"/>
                  <a:pt x="1420" y="10241"/>
                </a:cubicBezTo>
                <a:cubicBezTo>
                  <a:pt x="1341" y="10020"/>
                  <a:pt x="1378" y="9745"/>
                  <a:pt x="1517" y="9522"/>
                </a:cubicBezTo>
                <a:lnTo>
                  <a:pt x="1623" y="9353"/>
                </a:lnTo>
                <a:lnTo>
                  <a:pt x="1513" y="9299"/>
                </a:lnTo>
                <a:cubicBezTo>
                  <a:pt x="1396" y="9242"/>
                  <a:pt x="1279" y="9084"/>
                  <a:pt x="1281" y="8985"/>
                </a:cubicBezTo>
                <a:cubicBezTo>
                  <a:pt x="1283" y="8871"/>
                  <a:pt x="1437" y="8721"/>
                  <a:pt x="1577" y="8699"/>
                </a:cubicBezTo>
                <a:cubicBezTo>
                  <a:pt x="1674" y="8683"/>
                  <a:pt x="1666" y="8644"/>
                  <a:pt x="1532" y="8496"/>
                </a:cubicBezTo>
                <a:cubicBezTo>
                  <a:pt x="1463" y="8419"/>
                  <a:pt x="1397" y="8328"/>
                  <a:pt x="1387" y="8294"/>
                </a:cubicBezTo>
                <a:cubicBezTo>
                  <a:pt x="1359" y="8201"/>
                  <a:pt x="1531" y="7915"/>
                  <a:pt x="1670" y="7823"/>
                </a:cubicBezTo>
                <a:cubicBezTo>
                  <a:pt x="1805" y="7733"/>
                  <a:pt x="1810" y="7702"/>
                  <a:pt x="1701" y="7583"/>
                </a:cubicBezTo>
                <a:cubicBezTo>
                  <a:pt x="1554" y="7423"/>
                  <a:pt x="1555" y="7048"/>
                  <a:pt x="1705" y="6900"/>
                </a:cubicBezTo>
                <a:cubicBezTo>
                  <a:pt x="1748" y="6858"/>
                  <a:pt x="1783" y="6800"/>
                  <a:pt x="1783" y="6773"/>
                </a:cubicBezTo>
                <a:cubicBezTo>
                  <a:pt x="1783" y="6745"/>
                  <a:pt x="1823" y="6698"/>
                  <a:pt x="1872" y="6668"/>
                </a:cubicBezTo>
                <a:cubicBezTo>
                  <a:pt x="1961" y="6613"/>
                  <a:pt x="1962" y="6613"/>
                  <a:pt x="2053" y="6663"/>
                </a:cubicBezTo>
                <a:cubicBezTo>
                  <a:pt x="2103" y="6690"/>
                  <a:pt x="2189" y="6714"/>
                  <a:pt x="2242" y="6714"/>
                </a:cubicBezTo>
                <a:cubicBezTo>
                  <a:pt x="2370" y="6714"/>
                  <a:pt x="2377" y="6725"/>
                  <a:pt x="2347" y="6839"/>
                </a:cubicBezTo>
                <a:cubicBezTo>
                  <a:pt x="2332" y="6893"/>
                  <a:pt x="2285" y="7067"/>
                  <a:pt x="2241" y="7228"/>
                </a:cubicBezTo>
                <a:cubicBezTo>
                  <a:pt x="2124" y="7653"/>
                  <a:pt x="2128" y="7675"/>
                  <a:pt x="2320" y="7785"/>
                </a:cubicBezTo>
                <a:cubicBezTo>
                  <a:pt x="2408" y="7834"/>
                  <a:pt x="2486" y="7884"/>
                  <a:pt x="2493" y="7894"/>
                </a:cubicBezTo>
                <a:cubicBezTo>
                  <a:pt x="2501" y="7905"/>
                  <a:pt x="2486" y="7981"/>
                  <a:pt x="2460" y="8065"/>
                </a:cubicBezTo>
                <a:cubicBezTo>
                  <a:pt x="2434" y="8148"/>
                  <a:pt x="2412" y="8271"/>
                  <a:pt x="2412" y="8340"/>
                </a:cubicBezTo>
                <a:cubicBezTo>
                  <a:pt x="2412" y="8477"/>
                  <a:pt x="2438" y="8499"/>
                  <a:pt x="2635" y="8529"/>
                </a:cubicBezTo>
                <a:cubicBezTo>
                  <a:pt x="2697" y="8538"/>
                  <a:pt x="2772" y="8561"/>
                  <a:pt x="2802" y="8580"/>
                </a:cubicBezTo>
                <a:cubicBezTo>
                  <a:pt x="2854" y="8612"/>
                  <a:pt x="2855" y="8621"/>
                  <a:pt x="2806" y="8747"/>
                </a:cubicBezTo>
                <a:cubicBezTo>
                  <a:pt x="2729" y="8943"/>
                  <a:pt x="2748" y="9021"/>
                  <a:pt x="2882" y="9050"/>
                </a:cubicBezTo>
                <a:cubicBezTo>
                  <a:pt x="2942" y="9063"/>
                  <a:pt x="3029" y="9094"/>
                  <a:pt x="3074" y="9121"/>
                </a:cubicBezTo>
                <a:cubicBezTo>
                  <a:pt x="3150" y="9166"/>
                  <a:pt x="3155" y="9181"/>
                  <a:pt x="3142" y="9329"/>
                </a:cubicBezTo>
                <a:cubicBezTo>
                  <a:pt x="3126" y="9520"/>
                  <a:pt x="3161" y="9565"/>
                  <a:pt x="3325" y="9565"/>
                </a:cubicBezTo>
                <a:cubicBezTo>
                  <a:pt x="3511" y="9565"/>
                  <a:pt x="3643" y="9595"/>
                  <a:pt x="3659" y="9641"/>
                </a:cubicBezTo>
                <a:cubicBezTo>
                  <a:pt x="3668" y="9664"/>
                  <a:pt x="3710" y="9747"/>
                  <a:pt x="3754" y="9824"/>
                </a:cubicBezTo>
                <a:cubicBezTo>
                  <a:pt x="3841" y="9975"/>
                  <a:pt x="3952" y="10048"/>
                  <a:pt x="4137" y="10076"/>
                </a:cubicBezTo>
                <a:cubicBezTo>
                  <a:pt x="4200" y="10085"/>
                  <a:pt x="4372" y="10124"/>
                  <a:pt x="4519" y="10162"/>
                </a:cubicBezTo>
                <a:cubicBezTo>
                  <a:pt x="4760" y="10226"/>
                  <a:pt x="4832" y="10233"/>
                  <a:pt x="5259" y="10232"/>
                </a:cubicBezTo>
                <a:cubicBezTo>
                  <a:pt x="5559" y="10231"/>
                  <a:pt x="5857" y="10214"/>
                  <a:pt x="6077" y="10184"/>
                </a:cubicBezTo>
                <a:cubicBezTo>
                  <a:pt x="6267" y="10158"/>
                  <a:pt x="6435" y="10137"/>
                  <a:pt x="6453" y="10139"/>
                </a:cubicBezTo>
                <a:cubicBezTo>
                  <a:pt x="6470" y="10141"/>
                  <a:pt x="6688" y="10146"/>
                  <a:pt x="6936" y="10150"/>
                </a:cubicBezTo>
                <a:cubicBezTo>
                  <a:pt x="7461" y="10159"/>
                  <a:pt x="7410" y="10132"/>
                  <a:pt x="7652" y="10521"/>
                </a:cubicBezTo>
                <a:cubicBezTo>
                  <a:pt x="7732" y="10651"/>
                  <a:pt x="7826" y="10794"/>
                  <a:pt x="7860" y="10842"/>
                </a:cubicBezTo>
                <a:cubicBezTo>
                  <a:pt x="7894" y="10889"/>
                  <a:pt x="7914" y="10945"/>
                  <a:pt x="7905" y="10965"/>
                </a:cubicBezTo>
                <a:cubicBezTo>
                  <a:pt x="7890" y="10998"/>
                  <a:pt x="7873" y="10998"/>
                  <a:pt x="7782" y="10967"/>
                </a:cubicBezTo>
                <a:cubicBezTo>
                  <a:pt x="7651" y="10921"/>
                  <a:pt x="6716" y="10732"/>
                  <a:pt x="6423" y="10691"/>
                </a:cubicBezTo>
                <a:cubicBezTo>
                  <a:pt x="5978" y="10630"/>
                  <a:pt x="5372" y="10689"/>
                  <a:pt x="5112" y="10820"/>
                </a:cubicBezTo>
                <a:cubicBezTo>
                  <a:pt x="4850" y="10952"/>
                  <a:pt x="4324" y="11535"/>
                  <a:pt x="4176" y="11856"/>
                </a:cubicBezTo>
                <a:cubicBezTo>
                  <a:pt x="4144" y="11928"/>
                  <a:pt x="4074" y="12068"/>
                  <a:pt x="4022" y="12169"/>
                </a:cubicBezTo>
                <a:cubicBezTo>
                  <a:pt x="3970" y="12270"/>
                  <a:pt x="3898" y="12467"/>
                  <a:pt x="3864" y="12607"/>
                </a:cubicBezTo>
                <a:cubicBezTo>
                  <a:pt x="3809" y="12831"/>
                  <a:pt x="3789" y="12872"/>
                  <a:pt x="3685" y="12959"/>
                </a:cubicBezTo>
                <a:cubicBezTo>
                  <a:pt x="3621" y="13014"/>
                  <a:pt x="3547" y="13085"/>
                  <a:pt x="3522" y="13117"/>
                </a:cubicBezTo>
                <a:cubicBezTo>
                  <a:pt x="3458" y="13198"/>
                  <a:pt x="3466" y="13393"/>
                  <a:pt x="3542" y="13595"/>
                </a:cubicBezTo>
                <a:cubicBezTo>
                  <a:pt x="3578" y="13689"/>
                  <a:pt x="3607" y="13787"/>
                  <a:pt x="3607" y="13813"/>
                </a:cubicBezTo>
                <a:cubicBezTo>
                  <a:pt x="3608" y="13844"/>
                  <a:pt x="3656" y="13879"/>
                  <a:pt x="3747" y="13912"/>
                </a:cubicBezTo>
                <a:cubicBezTo>
                  <a:pt x="3824" y="13941"/>
                  <a:pt x="3896" y="13973"/>
                  <a:pt x="3905" y="13985"/>
                </a:cubicBezTo>
                <a:cubicBezTo>
                  <a:pt x="3914" y="13998"/>
                  <a:pt x="4017" y="14003"/>
                  <a:pt x="4134" y="13996"/>
                </a:cubicBezTo>
                <a:cubicBezTo>
                  <a:pt x="4290" y="13987"/>
                  <a:pt x="4405" y="13959"/>
                  <a:pt x="4569" y="13894"/>
                </a:cubicBezTo>
                <a:cubicBezTo>
                  <a:pt x="4691" y="13845"/>
                  <a:pt x="4834" y="13806"/>
                  <a:pt x="4887" y="13806"/>
                </a:cubicBezTo>
                <a:cubicBezTo>
                  <a:pt x="5008" y="13806"/>
                  <a:pt x="5153" y="13744"/>
                  <a:pt x="5275" y="13642"/>
                </a:cubicBezTo>
                <a:cubicBezTo>
                  <a:pt x="5348" y="13582"/>
                  <a:pt x="5381" y="13570"/>
                  <a:pt x="5407" y="13592"/>
                </a:cubicBezTo>
                <a:cubicBezTo>
                  <a:pt x="5478" y="13651"/>
                  <a:pt x="5605" y="13623"/>
                  <a:pt x="5763" y="13515"/>
                </a:cubicBezTo>
                <a:cubicBezTo>
                  <a:pt x="5849" y="13456"/>
                  <a:pt x="5929" y="13387"/>
                  <a:pt x="5941" y="13363"/>
                </a:cubicBezTo>
                <a:cubicBezTo>
                  <a:pt x="5974" y="13297"/>
                  <a:pt x="5969" y="12946"/>
                  <a:pt x="5936" y="12929"/>
                </a:cubicBezTo>
                <a:cubicBezTo>
                  <a:pt x="5919" y="12920"/>
                  <a:pt x="5908" y="12893"/>
                  <a:pt x="5908" y="12868"/>
                </a:cubicBezTo>
                <a:cubicBezTo>
                  <a:pt x="5908" y="12843"/>
                  <a:pt x="5894" y="12783"/>
                  <a:pt x="5880" y="12734"/>
                </a:cubicBezTo>
                <a:cubicBezTo>
                  <a:pt x="5854" y="12645"/>
                  <a:pt x="5797" y="12614"/>
                  <a:pt x="5513" y="12537"/>
                </a:cubicBezTo>
                <a:cubicBezTo>
                  <a:pt x="5462" y="12523"/>
                  <a:pt x="5473" y="12508"/>
                  <a:pt x="5593" y="12412"/>
                </a:cubicBezTo>
                <a:cubicBezTo>
                  <a:pt x="5705" y="12323"/>
                  <a:pt x="5748" y="12262"/>
                  <a:pt x="5807" y="12104"/>
                </a:cubicBezTo>
                <a:cubicBezTo>
                  <a:pt x="5907" y="11839"/>
                  <a:pt x="5926" y="11824"/>
                  <a:pt x="6062" y="11917"/>
                </a:cubicBezTo>
                <a:cubicBezTo>
                  <a:pt x="6233" y="12033"/>
                  <a:pt x="6557" y="12077"/>
                  <a:pt x="7334" y="12090"/>
                </a:cubicBezTo>
                <a:cubicBezTo>
                  <a:pt x="7736" y="12097"/>
                  <a:pt x="7835" y="12107"/>
                  <a:pt x="7827" y="12135"/>
                </a:cubicBezTo>
                <a:cubicBezTo>
                  <a:pt x="7821" y="12154"/>
                  <a:pt x="7810" y="12315"/>
                  <a:pt x="7803" y="12492"/>
                </a:cubicBezTo>
                <a:cubicBezTo>
                  <a:pt x="7785" y="12919"/>
                  <a:pt x="7721" y="13047"/>
                  <a:pt x="7475" y="13151"/>
                </a:cubicBezTo>
                <a:cubicBezTo>
                  <a:pt x="7306" y="13223"/>
                  <a:pt x="6989" y="13477"/>
                  <a:pt x="6642" y="13820"/>
                </a:cubicBezTo>
                <a:cubicBezTo>
                  <a:pt x="6469" y="13990"/>
                  <a:pt x="6280" y="14166"/>
                  <a:pt x="6222" y="14210"/>
                </a:cubicBezTo>
                <a:cubicBezTo>
                  <a:pt x="6164" y="14253"/>
                  <a:pt x="6074" y="14343"/>
                  <a:pt x="6021" y="14408"/>
                </a:cubicBezTo>
                <a:cubicBezTo>
                  <a:pt x="5968" y="14472"/>
                  <a:pt x="5846" y="14596"/>
                  <a:pt x="5750" y="14683"/>
                </a:cubicBezTo>
                <a:cubicBezTo>
                  <a:pt x="5571" y="14844"/>
                  <a:pt x="5458" y="14966"/>
                  <a:pt x="5155" y="15333"/>
                </a:cubicBezTo>
                <a:cubicBezTo>
                  <a:pt x="4934" y="15599"/>
                  <a:pt x="4833" y="15768"/>
                  <a:pt x="4833" y="15871"/>
                </a:cubicBezTo>
                <a:cubicBezTo>
                  <a:pt x="4833" y="16008"/>
                  <a:pt x="4930" y="16321"/>
                  <a:pt x="5024" y="16490"/>
                </a:cubicBezTo>
                <a:cubicBezTo>
                  <a:pt x="5199" y="16803"/>
                  <a:pt x="5760" y="17212"/>
                  <a:pt x="6181" y="17333"/>
                </a:cubicBezTo>
                <a:cubicBezTo>
                  <a:pt x="6301" y="17368"/>
                  <a:pt x="6658" y="17560"/>
                  <a:pt x="6854" y="17697"/>
                </a:cubicBezTo>
                <a:cubicBezTo>
                  <a:pt x="7044" y="17828"/>
                  <a:pt x="7578" y="18252"/>
                  <a:pt x="7626" y="18309"/>
                </a:cubicBezTo>
                <a:cubicBezTo>
                  <a:pt x="7661" y="18350"/>
                  <a:pt x="7644" y="18388"/>
                  <a:pt x="7501" y="18599"/>
                </a:cubicBezTo>
                <a:cubicBezTo>
                  <a:pt x="7283" y="18920"/>
                  <a:pt x="7234" y="18960"/>
                  <a:pt x="7044" y="18961"/>
                </a:cubicBezTo>
                <a:cubicBezTo>
                  <a:pt x="6961" y="18961"/>
                  <a:pt x="6838" y="18972"/>
                  <a:pt x="6769" y="18985"/>
                </a:cubicBezTo>
                <a:cubicBezTo>
                  <a:pt x="6700" y="18998"/>
                  <a:pt x="6577" y="19015"/>
                  <a:pt x="6497" y="19024"/>
                </a:cubicBezTo>
                <a:cubicBezTo>
                  <a:pt x="6417" y="19033"/>
                  <a:pt x="6296" y="19054"/>
                  <a:pt x="6229" y="19073"/>
                </a:cubicBezTo>
                <a:cubicBezTo>
                  <a:pt x="6065" y="19120"/>
                  <a:pt x="5966" y="19278"/>
                  <a:pt x="5965" y="19496"/>
                </a:cubicBezTo>
                <a:lnTo>
                  <a:pt x="5965" y="19652"/>
                </a:lnTo>
                <a:lnTo>
                  <a:pt x="6177" y="19824"/>
                </a:lnTo>
                <a:cubicBezTo>
                  <a:pt x="6305" y="19927"/>
                  <a:pt x="6465" y="20025"/>
                  <a:pt x="6575" y="20068"/>
                </a:cubicBezTo>
                <a:lnTo>
                  <a:pt x="6759" y="20139"/>
                </a:lnTo>
                <a:lnTo>
                  <a:pt x="6984" y="20096"/>
                </a:lnTo>
                <a:cubicBezTo>
                  <a:pt x="7330" y="20030"/>
                  <a:pt x="7494" y="19983"/>
                  <a:pt x="7617" y="19914"/>
                </a:cubicBezTo>
                <a:cubicBezTo>
                  <a:pt x="7678" y="19879"/>
                  <a:pt x="7775" y="19832"/>
                  <a:pt x="7831" y="19808"/>
                </a:cubicBezTo>
                <a:cubicBezTo>
                  <a:pt x="7886" y="19785"/>
                  <a:pt x="7963" y="19741"/>
                  <a:pt x="8002" y="19712"/>
                </a:cubicBezTo>
                <a:cubicBezTo>
                  <a:pt x="8040" y="19683"/>
                  <a:pt x="8123" y="19656"/>
                  <a:pt x="8188" y="19652"/>
                </a:cubicBezTo>
                <a:cubicBezTo>
                  <a:pt x="8320" y="19643"/>
                  <a:pt x="8843" y="19541"/>
                  <a:pt x="8939" y="19505"/>
                </a:cubicBezTo>
                <a:cubicBezTo>
                  <a:pt x="8973" y="19492"/>
                  <a:pt x="9085" y="19419"/>
                  <a:pt x="9188" y="19343"/>
                </a:cubicBezTo>
                <a:lnTo>
                  <a:pt x="9376" y="19203"/>
                </a:lnTo>
                <a:lnTo>
                  <a:pt x="9396" y="19010"/>
                </a:lnTo>
                <a:cubicBezTo>
                  <a:pt x="9423" y="18771"/>
                  <a:pt x="9383" y="18669"/>
                  <a:pt x="9134" y="18357"/>
                </a:cubicBezTo>
                <a:cubicBezTo>
                  <a:pt x="8985" y="18170"/>
                  <a:pt x="8926" y="18057"/>
                  <a:pt x="8753" y="17622"/>
                </a:cubicBezTo>
                <a:cubicBezTo>
                  <a:pt x="8443" y="16846"/>
                  <a:pt x="8241" y="16520"/>
                  <a:pt x="7873" y="16204"/>
                </a:cubicBezTo>
                <a:cubicBezTo>
                  <a:pt x="7776" y="16120"/>
                  <a:pt x="7697" y="16046"/>
                  <a:pt x="7697" y="16041"/>
                </a:cubicBezTo>
                <a:cubicBezTo>
                  <a:pt x="7697" y="16036"/>
                  <a:pt x="7827" y="15977"/>
                  <a:pt x="7987" y="15910"/>
                </a:cubicBezTo>
                <a:cubicBezTo>
                  <a:pt x="8147" y="15843"/>
                  <a:pt x="8290" y="15777"/>
                  <a:pt x="8307" y="15764"/>
                </a:cubicBezTo>
                <a:cubicBezTo>
                  <a:pt x="8323" y="15751"/>
                  <a:pt x="8370" y="15741"/>
                  <a:pt x="8409" y="15741"/>
                </a:cubicBezTo>
                <a:cubicBezTo>
                  <a:pt x="8453" y="15741"/>
                  <a:pt x="8516" y="15705"/>
                  <a:pt x="8576" y="15642"/>
                </a:cubicBezTo>
                <a:cubicBezTo>
                  <a:pt x="8629" y="15587"/>
                  <a:pt x="8728" y="15522"/>
                  <a:pt x="8796" y="15497"/>
                </a:cubicBezTo>
                <a:cubicBezTo>
                  <a:pt x="8863" y="15472"/>
                  <a:pt x="8994" y="15390"/>
                  <a:pt x="9086" y="15314"/>
                </a:cubicBezTo>
                <a:cubicBezTo>
                  <a:pt x="9240" y="15188"/>
                  <a:pt x="9611" y="14975"/>
                  <a:pt x="9859" y="14869"/>
                </a:cubicBezTo>
                <a:cubicBezTo>
                  <a:pt x="9921" y="14842"/>
                  <a:pt x="10069" y="14819"/>
                  <a:pt x="10235" y="14811"/>
                </a:cubicBezTo>
                <a:cubicBezTo>
                  <a:pt x="10386" y="14804"/>
                  <a:pt x="10698" y="14780"/>
                  <a:pt x="10927" y="14760"/>
                </a:cubicBezTo>
                <a:lnTo>
                  <a:pt x="11343" y="14725"/>
                </a:lnTo>
                <a:lnTo>
                  <a:pt x="11485" y="14790"/>
                </a:lnTo>
                <a:cubicBezTo>
                  <a:pt x="11562" y="14826"/>
                  <a:pt x="11633" y="14876"/>
                  <a:pt x="11643" y="14903"/>
                </a:cubicBezTo>
                <a:cubicBezTo>
                  <a:pt x="11710" y="15078"/>
                  <a:pt x="12059" y="15419"/>
                  <a:pt x="12560" y="15797"/>
                </a:cubicBezTo>
                <a:cubicBezTo>
                  <a:pt x="12677" y="15886"/>
                  <a:pt x="13194" y="16350"/>
                  <a:pt x="13255" y="16422"/>
                </a:cubicBezTo>
                <a:cubicBezTo>
                  <a:pt x="13281" y="16453"/>
                  <a:pt x="13308" y="16539"/>
                  <a:pt x="13315" y="16614"/>
                </a:cubicBezTo>
                <a:cubicBezTo>
                  <a:pt x="13321" y="16688"/>
                  <a:pt x="13334" y="16779"/>
                  <a:pt x="13344" y="16815"/>
                </a:cubicBezTo>
                <a:cubicBezTo>
                  <a:pt x="13354" y="16851"/>
                  <a:pt x="13369" y="16933"/>
                  <a:pt x="13378" y="16997"/>
                </a:cubicBezTo>
                <a:cubicBezTo>
                  <a:pt x="13399" y="17158"/>
                  <a:pt x="13605" y="17666"/>
                  <a:pt x="13765" y="17953"/>
                </a:cubicBezTo>
                <a:cubicBezTo>
                  <a:pt x="14018" y="18409"/>
                  <a:pt x="14053" y="18461"/>
                  <a:pt x="14192" y="18602"/>
                </a:cubicBezTo>
                <a:cubicBezTo>
                  <a:pt x="14270" y="18680"/>
                  <a:pt x="14409" y="18843"/>
                  <a:pt x="14501" y="18965"/>
                </a:cubicBezTo>
                <a:cubicBezTo>
                  <a:pt x="14641" y="19150"/>
                  <a:pt x="14672" y="19215"/>
                  <a:pt x="14689" y="19350"/>
                </a:cubicBezTo>
                <a:cubicBezTo>
                  <a:pt x="14704" y="19470"/>
                  <a:pt x="14734" y="19543"/>
                  <a:pt x="14804" y="19627"/>
                </a:cubicBezTo>
                <a:cubicBezTo>
                  <a:pt x="14856" y="19691"/>
                  <a:pt x="14914" y="19805"/>
                  <a:pt x="14932" y="19881"/>
                </a:cubicBezTo>
                <a:cubicBezTo>
                  <a:pt x="14951" y="19957"/>
                  <a:pt x="14980" y="20073"/>
                  <a:pt x="14996" y="20138"/>
                </a:cubicBezTo>
                <a:cubicBezTo>
                  <a:pt x="15011" y="20203"/>
                  <a:pt x="15038" y="20385"/>
                  <a:pt x="15053" y="20543"/>
                </a:cubicBezTo>
                <a:cubicBezTo>
                  <a:pt x="15080" y="20823"/>
                  <a:pt x="15146" y="21117"/>
                  <a:pt x="15219" y="21277"/>
                </a:cubicBezTo>
                <a:cubicBezTo>
                  <a:pt x="15286" y="21423"/>
                  <a:pt x="15369" y="21495"/>
                  <a:pt x="15535" y="21549"/>
                </a:cubicBezTo>
                <a:cubicBezTo>
                  <a:pt x="15634" y="21581"/>
                  <a:pt x="15749" y="21599"/>
                  <a:pt x="15825" y="21594"/>
                </a:cubicBezTo>
                <a:cubicBezTo>
                  <a:pt x="16054" y="21578"/>
                  <a:pt x="16420" y="21521"/>
                  <a:pt x="16643" y="21468"/>
                </a:cubicBezTo>
                <a:cubicBezTo>
                  <a:pt x="16764" y="21440"/>
                  <a:pt x="16924" y="21404"/>
                  <a:pt x="16998" y="21389"/>
                </a:cubicBezTo>
                <a:cubicBezTo>
                  <a:pt x="17197" y="21350"/>
                  <a:pt x="17320" y="21203"/>
                  <a:pt x="17320" y="21003"/>
                </a:cubicBezTo>
                <a:cubicBezTo>
                  <a:pt x="17320" y="20846"/>
                  <a:pt x="17302" y="20812"/>
                  <a:pt x="17062" y="20478"/>
                </a:cubicBezTo>
                <a:cubicBezTo>
                  <a:pt x="16773" y="20077"/>
                  <a:pt x="16443" y="19558"/>
                  <a:pt x="16390" y="19425"/>
                </a:cubicBezTo>
                <a:cubicBezTo>
                  <a:pt x="16360" y="19349"/>
                  <a:pt x="16281" y="19207"/>
                  <a:pt x="16216" y="19111"/>
                </a:cubicBezTo>
                <a:cubicBezTo>
                  <a:pt x="16076" y="18904"/>
                  <a:pt x="16071" y="18874"/>
                  <a:pt x="16031" y="18189"/>
                </a:cubicBezTo>
                <a:cubicBezTo>
                  <a:pt x="15984" y="17381"/>
                  <a:pt x="15869" y="16638"/>
                  <a:pt x="15715" y="16134"/>
                </a:cubicBezTo>
                <a:cubicBezTo>
                  <a:pt x="15622" y="15828"/>
                  <a:pt x="15283" y="15013"/>
                  <a:pt x="15189" y="14870"/>
                </a:cubicBezTo>
                <a:cubicBezTo>
                  <a:pt x="15143" y="14799"/>
                  <a:pt x="15072" y="14723"/>
                  <a:pt x="15033" y="14701"/>
                </a:cubicBezTo>
                <a:cubicBezTo>
                  <a:pt x="14994" y="14680"/>
                  <a:pt x="14960" y="14650"/>
                  <a:pt x="14960" y="14635"/>
                </a:cubicBezTo>
                <a:cubicBezTo>
                  <a:pt x="14960" y="14620"/>
                  <a:pt x="14933" y="14582"/>
                  <a:pt x="14899" y="14551"/>
                </a:cubicBezTo>
                <a:cubicBezTo>
                  <a:pt x="14865" y="14521"/>
                  <a:pt x="14833" y="14468"/>
                  <a:pt x="14828" y="14432"/>
                </a:cubicBezTo>
                <a:cubicBezTo>
                  <a:pt x="14820" y="14370"/>
                  <a:pt x="14829" y="14367"/>
                  <a:pt x="15072" y="14349"/>
                </a:cubicBezTo>
                <a:cubicBezTo>
                  <a:pt x="15628" y="14307"/>
                  <a:pt x="15976" y="14245"/>
                  <a:pt x="16283" y="14132"/>
                </a:cubicBezTo>
                <a:cubicBezTo>
                  <a:pt x="16447" y="14072"/>
                  <a:pt x="16684" y="13989"/>
                  <a:pt x="16811" y="13950"/>
                </a:cubicBezTo>
                <a:cubicBezTo>
                  <a:pt x="17078" y="13866"/>
                  <a:pt x="17458" y="13715"/>
                  <a:pt x="17571" y="13648"/>
                </a:cubicBezTo>
                <a:cubicBezTo>
                  <a:pt x="17615" y="13622"/>
                  <a:pt x="17750" y="13557"/>
                  <a:pt x="17871" y="13502"/>
                </a:cubicBezTo>
                <a:cubicBezTo>
                  <a:pt x="18216" y="13348"/>
                  <a:pt x="18301" y="13298"/>
                  <a:pt x="18436" y="13168"/>
                </a:cubicBezTo>
                <a:cubicBezTo>
                  <a:pt x="18505" y="13102"/>
                  <a:pt x="18689" y="12937"/>
                  <a:pt x="18845" y="12803"/>
                </a:cubicBezTo>
                <a:cubicBezTo>
                  <a:pt x="19147" y="12544"/>
                  <a:pt x="19572" y="12069"/>
                  <a:pt x="19749" y="11790"/>
                </a:cubicBezTo>
                <a:cubicBezTo>
                  <a:pt x="19808" y="11696"/>
                  <a:pt x="19914" y="11531"/>
                  <a:pt x="19985" y="11423"/>
                </a:cubicBezTo>
                <a:cubicBezTo>
                  <a:pt x="20056" y="11315"/>
                  <a:pt x="20167" y="11128"/>
                  <a:pt x="20230" y="11006"/>
                </a:cubicBezTo>
                <a:cubicBezTo>
                  <a:pt x="20294" y="10883"/>
                  <a:pt x="20381" y="10718"/>
                  <a:pt x="20424" y="10639"/>
                </a:cubicBezTo>
                <a:cubicBezTo>
                  <a:pt x="20571" y="10369"/>
                  <a:pt x="20680" y="10125"/>
                  <a:pt x="20781" y="9839"/>
                </a:cubicBezTo>
                <a:cubicBezTo>
                  <a:pt x="21037" y="9110"/>
                  <a:pt x="21092" y="8863"/>
                  <a:pt x="21116" y="8362"/>
                </a:cubicBezTo>
                <a:lnTo>
                  <a:pt x="21134" y="7983"/>
                </a:lnTo>
                <a:lnTo>
                  <a:pt x="21292" y="7733"/>
                </a:lnTo>
                <a:cubicBezTo>
                  <a:pt x="21380" y="7597"/>
                  <a:pt x="21468" y="7455"/>
                  <a:pt x="21491" y="7419"/>
                </a:cubicBezTo>
                <a:cubicBezTo>
                  <a:pt x="21558" y="7314"/>
                  <a:pt x="21545" y="7239"/>
                  <a:pt x="21454" y="7211"/>
                </a:cubicBezTo>
                <a:cubicBezTo>
                  <a:pt x="21350" y="7178"/>
                  <a:pt x="21003" y="7177"/>
                  <a:pt x="20710" y="7211"/>
                </a:cubicBezTo>
                <a:cubicBezTo>
                  <a:pt x="20584" y="7225"/>
                  <a:pt x="20297" y="7239"/>
                  <a:pt x="20072" y="7243"/>
                </a:cubicBezTo>
                <a:cubicBezTo>
                  <a:pt x="19724" y="7249"/>
                  <a:pt x="19664" y="7244"/>
                  <a:pt x="19669" y="7211"/>
                </a:cubicBezTo>
                <a:cubicBezTo>
                  <a:pt x="19672" y="7189"/>
                  <a:pt x="19730" y="7060"/>
                  <a:pt x="19797" y="6923"/>
                </a:cubicBezTo>
                <a:cubicBezTo>
                  <a:pt x="20190" y="6128"/>
                  <a:pt x="20214" y="5339"/>
                  <a:pt x="19864" y="4737"/>
                </a:cubicBezTo>
                <a:cubicBezTo>
                  <a:pt x="19797" y="4621"/>
                  <a:pt x="19741" y="4512"/>
                  <a:pt x="19741" y="4494"/>
                </a:cubicBezTo>
                <a:cubicBezTo>
                  <a:pt x="19741" y="4451"/>
                  <a:pt x="19521" y="4092"/>
                  <a:pt x="19390" y="3921"/>
                </a:cubicBezTo>
                <a:cubicBezTo>
                  <a:pt x="19271" y="3766"/>
                  <a:pt x="19013" y="3573"/>
                  <a:pt x="18819" y="3495"/>
                </a:cubicBezTo>
                <a:cubicBezTo>
                  <a:pt x="18565" y="3391"/>
                  <a:pt x="18515" y="3361"/>
                  <a:pt x="18468" y="3284"/>
                </a:cubicBezTo>
                <a:cubicBezTo>
                  <a:pt x="18441" y="3242"/>
                  <a:pt x="18361" y="3174"/>
                  <a:pt x="18291" y="3136"/>
                </a:cubicBezTo>
                <a:lnTo>
                  <a:pt x="18163" y="3064"/>
                </a:lnTo>
                <a:lnTo>
                  <a:pt x="18177" y="2921"/>
                </a:lnTo>
                <a:cubicBezTo>
                  <a:pt x="18196" y="2748"/>
                  <a:pt x="18145" y="2661"/>
                  <a:pt x="17951" y="2531"/>
                </a:cubicBezTo>
                <a:cubicBezTo>
                  <a:pt x="17836" y="2454"/>
                  <a:pt x="17822" y="2434"/>
                  <a:pt x="17822" y="2328"/>
                </a:cubicBezTo>
                <a:cubicBezTo>
                  <a:pt x="17822" y="2185"/>
                  <a:pt x="17738" y="2108"/>
                  <a:pt x="17497" y="2034"/>
                </a:cubicBezTo>
                <a:cubicBezTo>
                  <a:pt x="17401" y="2004"/>
                  <a:pt x="17322" y="1960"/>
                  <a:pt x="17300" y="1924"/>
                </a:cubicBezTo>
                <a:cubicBezTo>
                  <a:pt x="17245" y="1835"/>
                  <a:pt x="16975" y="1694"/>
                  <a:pt x="16822" y="1674"/>
                </a:cubicBezTo>
                <a:cubicBezTo>
                  <a:pt x="16723" y="1661"/>
                  <a:pt x="16653" y="1669"/>
                  <a:pt x="16563" y="1703"/>
                </a:cubicBezTo>
                <a:cubicBezTo>
                  <a:pt x="16465" y="1740"/>
                  <a:pt x="16431" y="1742"/>
                  <a:pt x="16394" y="1717"/>
                </a:cubicBezTo>
                <a:cubicBezTo>
                  <a:pt x="16369" y="1699"/>
                  <a:pt x="16250" y="1682"/>
                  <a:pt x="16130" y="1680"/>
                </a:cubicBezTo>
                <a:cubicBezTo>
                  <a:pt x="15882" y="1675"/>
                  <a:pt x="15797" y="1716"/>
                  <a:pt x="15753" y="1858"/>
                </a:cubicBezTo>
                <a:cubicBezTo>
                  <a:pt x="15720" y="1964"/>
                  <a:pt x="15654" y="1969"/>
                  <a:pt x="15496" y="1882"/>
                </a:cubicBezTo>
                <a:cubicBezTo>
                  <a:pt x="15425" y="1843"/>
                  <a:pt x="15324" y="1811"/>
                  <a:pt x="15273" y="1811"/>
                </a:cubicBezTo>
                <a:cubicBezTo>
                  <a:pt x="15083" y="1811"/>
                  <a:pt x="14912" y="2028"/>
                  <a:pt x="14825" y="2381"/>
                </a:cubicBezTo>
                <a:cubicBezTo>
                  <a:pt x="14781" y="2555"/>
                  <a:pt x="14783" y="2560"/>
                  <a:pt x="14860" y="2636"/>
                </a:cubicBezTo>
                <a:cubicBezTo>
                  <a:pt x="14903" y="2678"/>
                  <a:pt x="15022" y="2748"/>
                  <a:pt x="15124" y="2791"/>
                </a:cubicBezTo>
                <a:lnTo>
                  <a:pt x="15308" y="2868"/>
                </a:lnTo>
                <a:lnTo>
                  <a:pt x="15210" y="2987"/>
                </a:lnTo>
                <a:cubicBezTo>
                  <a:pt x="15092" y="3129"/>
                  <a:pt x="15094" y="3137"/>
                  <a:pt x="15308" y="3513"/>
                </a:cubicBezTo>
                <a:cubicBezTo>
                  <a:pt x="15394" y="3664"/>
                  <a:pt x="15464" y="3793"/>
                  <a:pt x="15464" y="3801"/>
                </a:cubicBezTo>
                <a:cubicBezTo>
                  <a:pt x="15464" y="3808"/>
                  <a:pt x="15428" y="3850"/>
                  <a:pt x="15384" y="3894"/>
                </a:cubicBezTo>
                <a:cubicBezTo>
                  <a:pt x="15260" y="4017"/>
                  <a:pt x="15201" y="4132"/>
                  <a:pt x="15057" y="4528"/>
                </a:cubicBezTo>
                <a:cubicBezTo>
                  <a:pt x="14675" y="5581"/>
                  <a:pt x="14605" y="5860"/>
                  <a:pt x="14521" y="6700"/>
                </a:cubicBezTo>
                <a:cubicBezTo>
                  <a:pt x="14487" y="7044"/>
                  <a:pt x="14437" y="7285"/>
                  <a:pt x="14389" y="7334"/>
                </a:cubicBezTo>
                <a:cubicBezTo>
                  <a:pt x="14366" y="7358"/>
                  <a:pt x="14233" y="7361"/>
                  <a:pt x="13850" y="7347"/>
                </a:cubicBezTo>
                <a:cubicBezTo>
                  <a:pt x="13082" y="7318"/>
                  <a:pt x="12085" y="7327"/>
                  <a:pt x="11771" y="7364"/>
                </a:cubicBezTo>
                <a:cubicBezTo>
                  <a:pt x="11410" y="7406"/>
                  <a:pt x="11389" y="7390"/>
                  <a:pt x="11553" y="7192"/>
                </a:cubicBezTo>
                <a:cubicBezTo>
                  <a:pt x="11724" y="6987"/>
                  <a:pt x="11784" y="6847"/>
                  <a:pt x="11784" y="6658"/>
                </a:cubicBezTo>
                <a:cubicBezTo>
                  <a:pt x="11784" y="6539"/>
                  <a:pt x="11768" y="6480"/>
                  <a:pt x="11719" y="6423"/>
                </a:cubicBezTo>
                <a:lnTo>
                  <a:pt x="11654" y="6346"/>
                </a:lnTo>
                <a:lnTo>
                  <a:pt x="11771" y="6306"/>
                </a:lnTo>
                <a:cubicBezTo>
                  <a:pt x="11853" y="6277"/>
                  <a:pt x="11933" y="6269"/>
                  <a:pt x="12030" y="6281"/>
                </a:cubicBezTo>
                <a:cubicBezTo>
                  <a:pt x="12149" y="6296"/>
                  <a:pt x="12207" y="6329"/>
                  <a:pt x="12429" y="6507"/>
                </a:cubicBezTo>
                <a:cubicBezTo>
                  <a:pt x="12681" y="6708"/>
                  <a:pt x="12948" y="6999"/>
                  <a:pt x="12948" y="7071"/>
                </a:cubicBezTo>
                <a:cubicBezTo>
                  <a:pt x="12948" y="7116"/>
                  <a:pt x="13024" y="7116"/>
                  <a:pt x="13067" y="7073"/>
                </a:cubicBezTo>
                <a:cubicBezTo>
                  <a:pt x="13085" y="7055"/>
                  <a:pt x="13131" y="6953"/>
                  <a:pt x="13170" y="6847"/>
                </a:cubicBezTo>
                <a:cubicBezTo>
                  <a:pt x="13230" y="6682"/>
                  <a:pt x="13237" y="6617"/>
                  <a:pt x="13222" y="6401"/>
                </a:cubicBezTo>
                <a:cubicBezTo>
                  <a:pt x="13191" y="5987"/>
                  <a:pt x="12995" y="5621"/>
                  <a:pt x="12723" y="5472"/>
                </a:cubicBezTo>
                <a:cubicBezTo>
                  <a:pt x="12657" y="5435"/>
                  <a:pt x="12590" y="5405"/>
                  <a:pt x="12574" y="5405"/>
                </a:cubicBezTo>
                <a:cubicBezTo>
                  <a:pt x="12559" y="5405"/>
                  <a:pt x="12530" y="5389"/>
                  <a:pt x="12511" y="5370"/>
                </a:cubicBezTo>
                <a:cubicBezTo>
                  <a:pt x="12484" y="5343"/>
                  <a:pt x="12501" y="5310"/>
                  <a:pt x="12582" y="5232"/>
                </a:cubicBezTo>
                <a:cubicBezTo>
                  <a:pt x="12678" y="5138"/>
                  <a:pt x="13012" y="4654"/>
                  <a:pt x="13190" y="4350"/>
                </a:cubicBezTo>
                <a:cubicBezTo>
                  <a:pt x="13231" y="4281"/>
                  <a:pt x="13278" y="4168"/>
                  <a:pt x="13294" y="4101"/>
                </a:cubicBezTo>
                <a:cubicBezTo>
                  <a:pt x="13311" y="4033"/>
                  <a:pt x="13346" y="3894"/>
                  <a:pt x="13372" y="3790"/>
                </a:cubicBezTo>
                <a:cubicBezTo>
                  <a:pt x="13492" y="3316"/>
                  <a:pt x="13379" y="2803"/>
                  <a:pt x="13095" y="2532"/>
                </a:cubicBezTo>
                <a:cubicBezTo>
                  <a:pt x="12919" y="2364"/>
                  <a:pt x="12842" y="2320"/>
                  <a:pt x="12723" y="2319"/>
                </a:cubicBezTo>
                <a:cubicBezTo>
                  <a:pt x="12678" y="2318"/>
                  <a:pt x="12592" y="2300"/>
                  <a:pt x="12532" y="2279"/>
                </a:cubicBezTo>
                <a:cubicBezTo>
                  <a:pt x="12341" y="2212"/>
                  <a:pt x="12043" y="2203"/>
                  <a:pt x="11609" y="2249"/>
                </a:cubicBezTo>
                <a:cubicBezTo>
                  <a:pt x="11386" y="2273"/>
                  <a:pt x="11147" y="2309"/>
                  <a:pt x="11077" y="2328"/>
                </a:cubicBezTo>
                <a:cubicBezTo>
                  <a:pt x="11008" y="2347"/>
                  <a:pt x="10887" y="2379"/>
                  <a:pt x="10810" y="2398"/>
                </a:cubicBezTo>
                <a:cubicBezTo>
                  <a:pt x="10561" y="2458"/>
                  <a:pt x="10174" y="2639"/>
                  <a:pt x="10016" y="2770"/>
                </a:cubicBezTo>
                <a:cubicBezTo>
                  <a:pt x="9870" y="2891"/>
                  <a:pt x="9860" y="2896"/>
                  <a:pt x="9792" y="2859"/>
                </a:cubicBezTo>
                <a:cubicBezTo>
                  <a:pt x="9753" y="2837"/>
                  <a:pt x="9626" y="2812"/>
                  <a:pt x="9510" y="2801"/>
                </a:cubicBezTo>
                <a:cubicBezTo>
                  <a:pt x="9394" y="2791"/>
                  <a:pt x="9290" y="2772"/>
                  <a:pt x="9281" y="2760"/>
                </a:cubicBezTo>
                <a:cubicBezTo>
                  <a:pt x="9257" y="2727"/>
                  <a:pt x="9582" y="2173"/>
                  <a:pt x="9724" y="2003"/>
                </a:cubicBezTo>
                <a:cubicBezTo>
                  <a:pt x="9957" y="1725"/>
                  <a:pt x="10154" y="1538"/>
                  <a:pt x="10436" y="1333"/>
                </a:cubicBezTo>
                <a:cubicBezTo>
                  <a:pt x="10720" y="1126"/>
                  <a:pt x="11249" y="816"/>
                  <a:pt x="11487" y="716"/>
                </a:cubicBezTo>
                <a:cubicBezTo>
                  <a:pt x="11766" y="598"/>
                  <a:pt x="12129" y="380"/>
                  <a:pt x="12176" y="304"/>
                </a:cubicBezTo>
                <a:cubicBezTo>
                  <a:pt x="12242" y="199"/>
                  <a:pt x="12237" y="84"/>
                  <a:pt x="12165" y="31"/>
                </a:cubicBezTo>
                <a:cubicBezTo>
                  <a:pt x="12137" y="10"/>
                  <a:pt x="12099" y="-1"/>
                  <a:pt x="12041" y="0"/>
                </a:cubicBezTo>
                <a:close/>
                <a:moveTo>
                  <a:pt x="17508" y="3809"/>
                </a:moveTo>
                <a:cubicBezTo>
                  <a:pt x="17536" y="3803"/>
                  <a:pt x="17602" y="3840"/>
                  <a:pt x="17765" y="3943"/>
                </a:cubicBezTo>
                <a:cubicBezTo>
                  <a:pt x="18088" y="4149"/>
                  <a:pt x="18153" y="4251"/>
                  <a:pt x="18153" y="4556"/>
                </a:cubicBezTo>
                <a:cubicBezTo>
                  <a:pt x="18154" y="4713"/>
                  <a:pt x="18139" y="4784"/>
                  <a:pt x="18098" y="4836"/>
                </a:cubicBezTo>
                <a:cubicBezTo>
                  <a:pt x="18012" y="4944"/>
                  <a:pt x="18031" y="4980"/>
                  <a:pt x="18203" y="5052"/>
                </a:cubicBezTo>
                <a:cubicBezTo>
                  <a:pt x="18527" y="5189"/>
                  <a:pt x="18536" y="5471"/>
                  <a:pt x="18228" y="5766"/>
                </a:cubicBezTo>
                <a:cubicBezTo>
                  <a:pt x="18178" y="5813"/>
                  <a:pt x="18138" y="5862"/>
                  <a:pt x="18138" y="5874"/>
                </a:cubicBezTo>
                <a:cubicBezTo>
                  <a:pt x="18138" y="5902"/>
                  <a:pt x="18217" y="5928"/>
                  <a:pt x="18302" y="5928"/>
                </a:cubicBezTo>
                <a:cubicBezTo>
                  <a:pt x="18411" y="5928"/>
                  <a:pt x="18598" y="6115"/>
                  <a:pt x="18622" y="6248"/>
                </a:cubicBezTo>
                <a:cubicBezTo>
                  <a:pt x="18649" y="6396"/>
                  <a:pt x="18611" y="6476"/>
                  <a:pt x="18453" y="6607"/>
                </a:cubicBezTo>
                <a:cubicBezTo>
                  <a:pt x="18305" y="6730"/>
                  <a:pt x="18299" y="6762"/>
                  <a:pt x="18404" y="6844"/>
                </a:cubicBezTo>
                <a:cubicBezTo>
                  <a:pt x="18479" y="6903"/>
                  <a:pt x="18565" y="7076"/>
                  <a:pt x="18585" y="7211"/>
                </a:cubicBezTo>
                <a:cubicBezTo>
                  <a:pt x="18594" y="7274"/>
                  <a:pt x="18586" y="7277"/>
                  <a:pt x="18358" y="7294"/>
                </a:cubicBezTo>
                <a:cubicBezTo>
                  <a:pt x="17618" y="7349"/>
                  <a:pt x="16687" y="7477"/>
                  <a:pt x="16487" y="7551"/>
                </a:cubicBezTo>
                <a:cubicBezTo>
                  <a:pt x="16452" y="7564"/>
                  <a:pt x="16387" y="7582"/>
                  <a:pt x="16344" y="7591"/>
                </a:cubicBezTo>
                <a:cubicBezTo>
                  <a:pt x="16301" y="7600"/>
                  <a:pt x="16242" y="7614"/>
                  <a:pt x="16212" y="7621"/>
                </a:cubicBezTo>
                <a:cubicBezTo>
                  <a:pt x="16182" y="7628"/>
                  <a:pt x="16154" y="7626"/>
                  <a:pt x="16152" y="7617"/>
                </a:cubicBezTo>
                <a:cubicBezTo>
                  <a:pt x="16139" y="7566"/>
                  <a:pt x="16139" y="7530"/>
                  <a:pt x="16156" y="7472"/>
                </a:cubicBezTo>
                <a:cubicBezTo>
                  <a:pt x="16173" y="7415"/>
                  <a:pt x="16191" y="7409"/>
                  <a:pt x="16292" y="7416"/>
                </a:cubicBezTo>
                <a:cubicBezTo>
                  <a:pt x="16421" y="7426"/>
                  <a:pt x="16410" y="7450"/>
                  <a:pt x="16415" y="7142"/>
                </a:cubicBezTo>
                <a:cubicBezTo>
                  <a:pt x="16416" y="7054"/>
                  <a:pt x="16407" y="6970"/>
                  <a:pt x="16396" y="6955"/>
                </a:cubicBezTo>
                <a:cubicBezTo>
                  <a:pt x="16356" y="6901"/>
                  <a:pt x="16418" y="6841"/>
                  <a:pt x="16586" y="6773"/>
                </a:cubicBezTo>
                <a:cubicBezTo>
                  <a:pt x="16680" y="6734"/>
                  <a:pt x="16807" y="6658"/>
                  <a:pt x="16868" y="6601"/>
                </a:cubicBezTo>
                <a:cubicBezTo>
                  <a:pt x="16970" y="6508"/>
                  <a:pt x="16980" y="6486"/>
                  <a:pt x="16967" y="6377"/>
                </a:cubicBezTo>
                <a:cubicBezTo>
                  <a:pt x="16959" y="6310"/>
                  <a:pt x="16905" y="6175"/>
                  <a:pt x="16846" y="6077"/>
                </a:cubicBezTo>
                <a:lnTo>
                  <a:pt x="16738" y="5897"/>
                </a:lnTo>
                <a:lnTo>
                  <a:pt x="16833" y="5841"/>
                </a:lnTo>
                <a:cubicBezTo>
                  <a:pt x="17018" y="5730"/>
                  <a:pt x="17167" y="5604"/>
                  <a:pt x="17244" y="5495"/>
                </a:cubicBezTo>
                <a:cubicBezTo>
                  <a:pt x="17388" y="5291"/>
                  <a:pt x="17334" y="4979"/>
                  <a:pt x="17084" y="4568"/>
                </a:cubicBezTo>
                <a:cubicBezTo>
                  <a:pt x="17039" y="4494"/>
                  <a:pt x="17001" y="4383"/>
                  <a:pt x="16997" y="4314"/>
                </a:cubicBezTo>
                <a:cubicBezTo>
                  <a:pt x="16990" y="4208"/>
                  <a:pt x="16998" y="4189"/>
                  <a:pt x="17058" y="4177"/>
                </a:cubicBezTo>
                <a:cubicBezTo>
                  <a:pt x="17096" y="4169"/>
                  <a:pt x="17193" y="4124"/>
                  <a:pt x="17272" y="4078"/>
                </a:cubicBezTo>
                <a:cubicBezTo>
                  <a:pt x="17404" y="4000"/>
                  <a:pt x="17440" y="3957"/>
                  <a:pt x="17489" y="3827"/>
                </a:cubicBezTo>
                <a:cubicBezTo>
                  <a:pt x="17493" y="3817"/>
                  <a:pt x="17499" y="3810"/>
                  <a:pt x="17508" y="3809"/>
                </a:cubicBezTo>
                <a:close/>
                <a:moveTo>
                  <a:pt x="4204" y="4615"/>
                </a:moveTo>
                <a:lnTo>
                  <a:pt x="4253" y="4709"/>
                </a:lnTo>
                <a:cubicBezTo>
                  <a:pt x="4278" y="4760"/>
                  <a:pt x="4299" y="4814"/>
                  <a:pt x="4299" y="4830"/>
                </a:cubicBezTo>
                <a:cubicBezTo>
                  <a:pt x="4299" y="4845"/>
                  <a:pt x="4376" y="4984"/>
                  <a:pt x="4472" y="5136"/>
                </a:cubicBezTo>
                <a:cubicBezTo>
                  <a:pt x="4777" y="5622"/>
                  <a:pt x="5178" y="5977"/>
                  <a:pt x="5638" y="6171"/>
                </a:cubicBezTo>
                <a:lnTo>
                  <a:pt x="5874" y="6270"/>
                </a:lnTo>
                <a:lnTo>
                  <a:pt x="5805" y="6350"/>
                </a:lnTo>
                <a:cubicBezTo>
                  <a:pt x="5768" y="6394"/>
                  <a:pt x="5696" y="6526"/>
                  <a:pt x="5645" y="6643"/>
                </a:cubicBezTo>
                <a:cubicBezTo>
                  <a:pt x="5560" y="6841"/>
                  <a:pt x="5556" y="6872"/>
                  <a:pt x="5573" y="7130"/>
                </a:cubicBezTo>
                <a:cubicBezTo>
                  <a:pt x="5597" y="7499"/>
                  <a:pt x="5656" y="7634"/>
                  <a:pt x="5869" y="7806"/>
                </a:cubicBezTo>
                <a:cubicBezTo>
                  <a:pt x="5962" y="7882"/>
                  <a:pt x="6061" y="7944"/>
                  <a:pt x="6092" y="7944"/>
                </a:cubicBezTo>
                <a:cubicBezTo>
                  <a:pt x="6127" y="7944"/>
                  <a:pt x="6167" y="7904"/>
                  <a:pt x="6200" y="7836"/>
                </a:cubicBezTo>
                <a:cubicBezTo>
                  <a:pt x="6254" y="7723"/>
                  <a:pt x="6377" y="7579"/>
                  <a:pt x="6562" y="7412"/>
                </a:cubicBezTo>
                <a:cubicBezTo>
                  <a:pt x="6758" y="7235"/>
                  <a:pt x="7040" y="7153"/>
                  <a:pt x="6988" y="7288"/>
                </a:cubicBezTo>
                <a:cubicBezTo>
                  <a:pt x="6977" y="7317"/>
                  <a:pt x="6996" y="7391"/>
                  <a:pt x="7031" y="7457"/>
                </a:cubicBezTo>
                <a:cubicBezTo>
                  <a:pt x="7099" y="7585"/>
                  <a:pt x="7288" y="7716"/>
                  <a:pt x="7563" y="7826"/>
                </a:cubicBezTo>
                <a:cubicBezTo>
                  <a:pt x="7654" y="7863"/>
                  <a:pt x="7728" y="7905"/>
                  <a:pt x="7728" y="7919"/>
                </a:cubicBezTo>
                <a:cubicBezTo>
                  <a:pt x="7728" y="7934"/>
                  <a:pt x="7668" y="7967"/>
                  <a:pt x="7594" y="7993"/>
                </a:cubicBezTo>
                <a:cubicBezTo>
                  <a:pt x="7521" y="8020"/>
                  <a:pt x="7297" y="8106"/>
                  <a:pt x="7098" y="8185"/>
                </a:cubicBezTo>
                <a:cubicBezTo>
                  <a:pt x="6899" y="8264"/>
                  <a:pt x="6666" y="8349"/>
                  <a:pt x="6579" y="8372"/>
                </a:cubicBezTo>
                <a:cubicBezTo>
                  <a:pt x="6493" y="8396"/>
                  <a:pt x="6308" y="8468"/>
                  <a:pt x="6170" y="8533"/>
                </a:cubicBezTo>
                <a:cubicBezTo>
                  <a:pt x="5908" y="8656"/>
                  <a:pt x="5412" y="8860"/>
                  <a:pt x="5374" y="8860"/>
                </a:cubicBezTo>
                <a:cubicBezTo>
                  <a:pt x="5362" y="8860"/>
                  <a:pt x="5288" y="8894"/>
                  <a:pt x="5210" y="8937"/>
                </a:cubicBezTo>
                <a:cubicBezTo>
                  <a:pt x="5132" y="8980"/>
                  <a:pt x="5059" y="9016"/>
                  <a:pt x="5047" y="9016"/>
                </a:cubicBezTo>
                <a:cubicBezTo>
                  <a:pt x="5018" y="9016"/>
                  <a:pt x="4874" y="8828"/>
                  <a:pt x="4831" y="8734"/>
                </a:cubicBezTo>
                <a:cubicBezTo>
                  <a:pt x="4698" y="8443"/>
                  <a:pt x="4398" y="7490"/>
                  <a:pt x="4251" y="6886"/>
                </a:cubicBezTo>
                <a:cubicBezTo>
                  <a:pt x="4205" y="6699"/>
                  <a:pt x="4154" y="6522"/>
                  <a:pt x="4135" y="6493"/>
                </a:cubicBezTo>
                <a:cubicBezTo>
                  <a:pt x="4060" y="6373"/>
                  <a:pt x="3916" y="6248"/>
                  <a:pt x="3819" y="6216"/>
                </a:cubicBezTo>
                <a:cubicBezTo>
                  <a:pt x="3646" y="6159"/>
                  <a:pt x="3638" y="6147"/>
                  <a:pt x="3704" y="6039"/>
                </a:cubicBezTo>
                <a:cubicBezTo>
                  <a:pt x="3850" y="5800"/>
                  <a:pt x="3935" y="5622"/>
                  <a:pt x="3935" y="5549"/>
                </a:cubicBezTo>
                <a:cubicBezTo>
                  <a:pt x="3935" y="5506"/>
                  <a:pt x="3881" y="5378"/>
                  <a:pt x="3817" y="5266"/>
                </a:cubicBezTo>
                <a:cubicBezTo>
                  <a:pt x="3754" y="5154"/>
                  <a:pt x="3702" y="5057"/>
                  <a:pt x="3702" y="5051"/>
                </a:cubicBezTo>
                <a:cubicBezTo>
                  <a:pt x="3702" y="5045"/>
                  <a:pt x="3815" y="4945"/>
                  <a:pt x="3953" y="4828"/>
                </a:cubicBezTo>
                <a:lnTo>
                  <a:pt x="4204" y="4615"/>
                </a:lnTo>
                <a:close/>
              </a:path>
            </a:pathLst>
          </a:custGeom>
          <a:ln w="12700">
            <a:miter lim="400000"/>
          </a:ln>
        </p:spPr>
      </p:pic>
      <p:pic>
        <p:nvPicPr>
          <p:cNvPr id="243" name="IMG_4696.jpeg" descr="IMG_4696.jpeg"/>
          <p:cNvPicPr>
            <a:picLocks noChangeAspect="1"/>
          </p:cNvPicPr>
          <p:nvPr/>
        </p:nvPicPr>
        <p:blipFill>
          <a:blip r:embed="rId3">
            <a:extLst/>
          </a:blip>
          <a:srcRect l="22265" t="2690" r="22161" b="2562"/>
          <a:stretch>
            <a:fillRect/>
          </a:stretch>
        </p:blipFill>
        <p:spPr>
          <a:xfrm>
            <a:off x="23776364" y="-936774"/>
            <a:ext cx="4595631" cy="5539829"/>
          </a:xfrm>
          <a:custGeom>
            <a:avLst/>
            <a:gdLst/>
            <a:ahLst/>
            <a:cxnLst>
              <a:cxn ang="0">
                <a:pos x="wd2" y="hd2"/>
              </a:cxn>
              <a:cxn ang="5400000">
                <a:pos x="wd2" y="hd2"/>
              </a:cxn>
              <a:cxn ang="10800000">
                <a:pos x="wd2" y="hd2"/>
              </a:cxn>
              <a:cxn ang="16200000">
                <a:pos x="wd2" y="hd2"/>
              </a:cxn>
            </a:cxnLst>
            <a:rect l="0" t="0" r="r" b="b"/>
            <a:pathLst>
              <a:path w="21534" h="21595" fill="norm" stroke="1" extrusionOk="0">
                <a:moveTo>
                  <a:pt x="12041" y="0"/>
                </a:moveTo>
                <a:cubicBezTo>
                  <a:pt x="11944" y="1"/>
                  <a:pt x="11798" y="33"/>
                  <a:pt x="11580" y="99"/>
                </a:cubicBezTo>
                <a:cubicBezTo>
                  <a:pt x="10983" y="280"/>
                  <a:pt x="9970" y="1049"/>
                  <a:pt x="9567" y="1624"/>
                </a:cubicBezTo>
                <a:cubicBezTo>
                  <a:pt x="9369" y="1908"/>
                  <a:pt x="9100" y="2406"/>
                  <a:pt x="9011" y="2656"/>
                </a:cubicBezTo>
                <a:lnTo>
                  <a:pt x="8969" y="2774"/>
                </a:lnTo>
                <a:lnTo>
                  <a:pt x="8749" y="2805"/>
                </a:lnTo>
                <a:cubicBezTo>
                  <a:pt x="8381" y="2855"/>
                  <a:pt x="8222" y="2887"/>
                  <a:pt x="8063" y="2944"/>
                </a:cubicBezTo>
                <a:cubicBezTo>
                  <a:pt x="7979" y="2974"/>
                  <a:pt x="7898" y="2998"/>
                  <a:pt x="7883" y="2998"/>
                </a:cubicBezTo>
                <a:cubicBezTo>
                  <a:pt x="7867" y="2998"/>
                  <a:pt x="7797" y="2931"/>
                  <a:pt x="7725" y="2849"/>
                </a:cubicBezTo>
                <a:cubicBezTo>
                  <a:pt x="7466" y="2559"/>
                  <a:pt x="6585" y="1879"/>
                  <a:pt x="6175" y="1655"/>
                </a:cubicBezTo>
                <a:cubicBezTo>
                  <a:pt x="5795" y="1446"/>
                  <a:pt x="4962" y="1126"/>
                  <a:pt x="4526" y="1021"/>
                </a:cubicBezTo>
                <a:cubicBezTo>
                  <a:pt x="4243" y="952"/>
                  <a:pt x="3850" y="904"/>
                  <a:pt x="3752" y="925"/>
                </a:cubicBezTo>
                <a:cubicBezTo>
                  <a:pt x="3699" y="936"/>
                  <a:pt x="3696" y="956"/>
                  <a:pt x="3711" y="1098"/>
                </a:cubicBezTo>
                <a:cubicBezTo>
                  <a:pt x="3721" y="1186"/>
                  <a:pt x="3739" y="1278"/>
                  <a:pt x="3751" y="1304"/>
                </a:cubicBezTo>
                <a:cubicBezTo>
                  <a:pt x="3785" y="1378"/>
                  <a:pt x="4031" y="1507"/>
                  <a:pt x="4141" y="1507"/>
                </a:cubicBezTo>
                <a:cubicBezTo>
                  <a:pt x="4195" y="1507"/>
                  <a:pt x="4412" y="1535"/>
                  <a:pt x="4621" y="1572"/>
                </a:cubicBezTo>
                <a:cubicBezTo>
                  <a:pt x="4972" y="1632"/>
                  <a:pt x="5045" y="1656"/>
                  <a:pt x="5586" y="1889"/>
                </a:cubicBezTo>
                <a:cubicBezTo>
                  <a:pt x="6469" y="2269"/>
                  <a:pt x="7156" y="2671"/>
                  <a:pt x="7447" y="2978"/>
                </a:cubicBezTo>
                <a:lnTo>
                  <a:pt x="7576" y="3114"/>
                </a:lnTo>
                <a:lnTo>
                  <a:pt x="7494" y="3167"/>
                </a:lnTo>
                <a:cubicBezTo>
                  <a:pt x="7448" y="3196"/>
                  <a:pt x="7359" y="3259"/>
                  <a:pt x="7299" y="3306"/>
                </a:cubicBezTo>
                <a:lnTo>
                  <a:pt x="7191" y="3389"/>
                </a:lnTo>
                <a:lnTo>
                  <a:pt x="7074" y="3341"/>
                </a:lnTo>
                <a:cubicBezTo>
                  <a:pt x="6745" y="3204"/>
                  <a:pt x="6537" y="3169"/>
                  <a:pt x="6060" y="3170"/>
                </a:cubicBezTo>
                <a:cubicBezTo>
                  <a:pt x="5379" y="3171"/>
                  <a:pt x="5047" y="3272"/>
                  <a:pt x="4623" y="3607"/>
                </a:cubicBezTo>
                <a:cubicBezTo>
                  <a:pt x="4337" y="3833"/>
                  <a:pt x="4279" y="3936"/>
                  <a:pt x="4251" y="4248"/>
                </a:cubicBezTo>
                <a:cubicBezTo>
                  <a:pt x="4229" y="4486"/>
                  <a:pt x="4194" y="4565"/>
                  <a:pt x="4152" y="4471"/>
                </a:cubicBezTo>
                <a:cubicBezTo>
                  <a:pt x="4123" y="4405"/>
                  <a:pt x="3914" y="4174"/>
                  <a:pt x="3823" y="4106"/>
                </a:cubicBezTo>
                <a:cubicBezTo>
                  <a:pt x="3713" y="4023"/>
                  <a:pt x="3537" y="3940"/>
                  <a:pt x="3472" y="3940"/>
                </a:cubicBezTo>
                <a:cubicBezTo>
                  <a:pt x="3440" y="3940"/>
                  <a:pt x="3331" y="4007"/>
                  <a:pt x="3228" y="4089"/>
                </a:cubicBezTo>
                <a:lnTo>
                  <a:pt x="3040" y="4236"/>
                </a:lnTo>
                <a:lnTo>
                  <a:pt x="2923" y="4157"/>
                </a:lnTo>
                <a:cubicBezTo>
                  <a:pt x="2751" y="4042"/>
                  <a:pt x="2575" y="3973"/>
                  <a:pt x="2391" y="3946"/>
                </a:cubicBezTo>
                <a:cubicBezTo>
                  <a:pt x="2199" y="3919"/>
                  <a:pt x="2074" y="3962"/>
                  <a:pt x="1900" y="4110"/>
                </a:cubicBezTo>
                <a:cubicBezTo>
                  <a:pt x="1841" y="4161"/>
                  <a:pt x="1778" y="4202"/>
                  <a:pt x="1759" y="4202"/>
                </a:cubicBezTo>
                <a:cubicBezTo>
                  <a:pt x="1705" y="4202"/>
                  <a:pt x="1364" y="4360"/>
                  <a:pt x="1320" y="4406"/>
                </a:cubicBezTo>
                <a:cubicBezTo>
                  <a:pt x="1298" y="4428"/>
                  <a:pt x="1279" y="4514"/>
                  <a:pt x="1279" y="4596"/>
                </a:cubicBezTo>
                <a:lnTo>
                  <a:pt x="1279" y="4745"/>
                </a:lnTo>
                <a:lnTo>
                  <a:pt x="1063" y="4853"/>
                </a:lnTo>
                <a:cubicBezTo>
                  <a:pt x="828" y="4971"/>
                  <a:pt x="809" y="5003"/>
                  <a:pt x="809" y="5275"/>
                </a:cubicBezTo>
                <a:cubicBezTo>
                  <a:pt x="808" y="5342"/>
                  <a:pt x="781" y="5439"/>
                  <a:pt x="745" y="5496"/>
                </a:cubicBezTo>
                <a:cubicBezTo>
                  <a:pt x="673" y="5614"/>
                  <a:pt x="664" y="5717"/>
                  <a:pt x="721" y="5776"/>
                </a:cubicBezTo>
                <a:cubicBezTo>
                  <a:pt x="743" y="5799"/>
                  <a:pt x="841" y="5864"/>
                  <a:pt x="939" y="5923"/>
                </a:cubicBezTo>
                <a:cubicBezTo>
                  <a:pt x="1037" y="5983"/>
                  <a:pt x="1128" y="6045"/>
                  <a:pt x="1140" y="6061"/>
                </a:cubicBezTo>
                <a:cubicBezTo>
                  <a:pt x="1168" y="6099"/>
                  <a:pt x="1049" y="6201"/>
                  <a:pt x="885" y="6281"/>
                </a:cubicBezTo>
                <a:cubicBezTo>
                  <a:pt x="596" y="6422"/>
                  <a:pt x="296" y="6788"/>
                  <a:pt x="134" y="7197"/>
                </a:cubicBezTo>
                <a:cubicBezTo>
                  <a:pt x="-7" y="7549"/>
                  <a:pt x="-42" y="8199"/>
                  <a:pt x="54" y="8693"/>
                </a:cubicBezTo>
                <a:cubicBezTo>
                  <a:pt x="85" y="8854"/>
                  <a:pt x="214" y="9236"/>
                  <a:pt x="334" y="9525"/>
                </a:cubicBezTo>
                <a:cubicBezTo>
                  <a:pt x="500" y="9920"/>
                  <a:pt x="911" y="10454"/>
                  <a:pt x="1309" y="10790"/>
                </a:cubicBezTo>
                <a:cubicBezTo>
                  <a:pt x="1543" y="10988"/>
                  <a:pt x="1572" y="11006"/>
                  <a:pt x="1688" y="11006"/>
                </a:cubicBezTo>
                <a:cubicBezTo>
                  <a:pt x="1757" y="11006"/>
                  <a:pt x="1815" y="10998"/>
                  <a:pt x="1815" y="10990"/>
                </a:cubicBezTo>
                <a:cubicBezTo>
                  <a:pt x="1815" y="10982"/>
                  <a:pt x="1765" y="10916"/>
                  <a:pt x="1705" y="10842"/>
                </a:cubicBezTo>
                <a:cubicBezTo>
                  <a:pt x="1602" y="10715"/>
                  <a:pt x="1556" y="10616"/>
                  <a:pt x="1420" y="10241"/>
                </a:cubicBezTo>
                <a:cubicBezTo>
                  <a:pt x="1341" y="10020"/>
                  <a:pt x="1378" y="9745"/>
                  <a:pt x="1517" y="9522"/>
                </a:cubicBezTo>
                <a:lnTo>
                  <a:pt x="1623" y="9353"/>
                </a:lnTo>
                <a:lnTo>
                  <a:pt x="1513" y="9299"/>
                </a:lnTo>
                <a:cubicBezTo>
                  <a:pt x="1396" y="9242"/>
                  <a:pt x="1279" y="9084"/>
                  <a:pt x="1281" y="8985"/>
                </a:cubicBezTo>
                <a:cubicBezTo>
                  <a:pt x="1283" y="8871"/>
                  <a:pt x="1437" y="8721"/>
                  <a:pt x="1577" y="8699"/>
                </a:cubicBezTo>
                <a:cubicBezTo>
                  <a:pt x="1674" y="8683"/>
                  <a:pt x="1666" y="8644"/>
                  <a:pt x="1532" y="8496"/>
                </a:cubicBezTo>
                <a:cubicBezTo>
                  <a:pt x="1463" y="8419"/>
                  <a:pt x="1397" y="8328"/>
                  <a:pt x="1387" y="8294"/>
                </a:cubicBezTo>
                <a:cubicBezTo>
                  <a:pt x="1359" y="8201"/>
                  <a:pt x="1531" y="7915"/>
                  <a:pt x="1670" y="7823"/>
                </a:cubicBezTo>
                <a:cubicBezTo>
                  <a:pt x="1805" y="7733"/>
                  <a:pt x="1810" y="7702"/>
                  <a:pt x="1701" y="7583"/>
                </a:cubicBezTo>
                <a:cubicBezTo>
                  <a:pt x="1554" y="7423"/>
                  <a:pt x="1555" y="7048"/>
                  <a:pt x="1705" y="6900"/>
                </a:cubicBezTo>
                <a:cubicBezTo>
                  <a:pt x="1748" y="6858"/>
                  <a:pt x="1783" y="6800"/>
                  <a:pt x="1783" y="6773"/>
                </a:cubicBezTo>
                <a:cubicBezTo>
                  <a:pt x="1783" y="6745"/>
                  <a:pt x="1823" y="6698"/>
                  <a:pt x="1872" y="6668"/>
                </a:cubicBezTo>
                <a:cubicBezTo>
                  <a:pt x="1961" y="6613"/>
                  <a:pt x="1962" y="6613"/>
                  <a:pt x="2053" y="6663"/>
                </a:cubicBezTo>
                <a:cubicBezTo>
                  <a:pt x="2103" y="6690"/>
                  <a:pt x="2189" y="6714"/>
                  <a:pt x="2242" y="6714"/>
                </a:cubicBezTo>
                <a:cubicBezTo>
                  <a:pt x="2370" y="6714"/>
                  <a:pt x="2377" y="6725"/>
                  <a:pt x="2347" y="6839"/>
                </a:cubicBezTo>
                <a:cubicBezTo>
                  <a:pt x="2332" y="6893"/>
                  <a:pt x="2285" y="7067"/>
                  <a:pt x="2241" y="7228"/>
                </a:cubicBezTo>
                <a:cubicBezTo>
                  <a:pt x="2124" y="7653"/>
                  <a:pt x="2128" y="7675"/>
                  <a:pt x="2320" y="7785"/>
                </a:cubicBezTo>
                <a:cubicBezTo>
                  <a:pt x="2408" y="7834"/>
                  <a:pt x="2486" y="7884"/>
                  <a:pt x="2493" y="7894"/>
                </a:cubicBezTo>
                <a:cubicBezTo>
                  <a:pt x="2501" y="7905"/>
                  <a:pt x="2486" y="7981"/>
                  <a:pt x="2460" y="8065"/>
                </a:cubicBezTo>
                <a:cubicBezTo>
                  <a:pt x="2434" y="8148"/>
                  <a:pt x="2412" y="8271"/>
                  <a:pt x="2412" y="8340"/>
                </a:cubicBezTo>
                <a:cubicBezTo>
                  <a:pt x="2412" y="8477"/>
                  <a:pt x="2438" y="8499"/>
                  <a:pt x="2635" y="8529"/>
                </a:cubicBezTo>
                <a:cubicBezTo>
                  <a:pt x="2697" y="8538"/>
                  <a:pt x="2772" y="8561"/>
                  <a:pt x="2802" y="8580"/>
                </a:cubicBezTo>
                <a:cubicBezTo>
                  <a:pt x="2854" y="8612"/>
                  <a:pt x="2855" y="8621"/>
                  <a:pt x="2806" y="8747"/>
                </a:cubicBezTo>
                <a:cubicBezTo>
                  <a:pt x="2729" y="8943"/>
                  <a:pt x="2748" y="9021"/>
                  <a:pt x="2882" y="9050"/>
                </a:cubicBezTo>
                <a:cubicBezTo>
                  <a:pt x="2942" y="9063"/>
                  <a:pt x="3029" y="9094"/>
                  <a:pt x="3074" y="9121"/>
                </a:cubicBezTo>
                <a:cubicBezTo>
                  <a:pt x="3150" y="9166"/>
                  <a:pt x="3155" y="9181"/>
                  <a:pt x="3142" y="9329"/>
                </a:cubicBezTo>
                <a:cubicBezTo>
                  <a:pt x="3126" y="9520"/>
                  <a:pt x="3161" y="9565"/>
                  <a:pt x="3325" y="9565"/>
                </a:cubicBezTo>
                <a:cubicBezTo>
                  <a:pt x="3511" y="9565"/>
                  <a:pt x="3643" y="9595"/>
                  <a:pt x="3659" y="9641"/>
                </a:cubicBezTo>
                <a:cubicBezTo>
                  <a:pt x="3668" y="9664"/>
                  <a:pt x="3710" y="9747"/>
                  <a:pt x="3754" y="9824"/>
                </a:cubicBezTo>
                <a:cubicBezTo>
                  <a:pt x="3841" y="9975"/>
                  <a:pt x="3952" y="10048"/>
                  <a:pt x="4137" y="10076"/>
                </a:cubicBezTo>
                <a:cubicBezTo>
                  <a:pt x="4200" y="10085"/>
                  <a:pt x="4372" y="10124"/>
                  <a:pt x="4519" y="10162"/>
                </a:cubicBezTo>
                <a:cubicBezTo>
                  <a:pt x="4760" y="10226"/>
                  <a:pt x="4832" y="10233"/>
                  <a:pt x="5259" y="10232"/>
                </a:cubicBezTo>
                <a:cubicBezTo>
                  <a:pt x="5559" y="10231"/>
                  <a:pt x="5857" y="10214"/>
                  <a:pt x="6077" y="10184"/>
                </a:cubicBezTo>
                <a:cubicBezTo>
                  <a:pt x="6267" y="10158"/>
                  <a:pt x="6435" y="10137"/>
                  <a:pt x="6453" y="10139"/>
                </a:cubicBezTo>
                <a:cubicBezTo>
                  <a:pt x="6470" y="10141"/>
                  <a:pt x="6688" y="10146"/>
                  <a:pt x="6936" y="10150"/>
                </a:cubicBezTo>
                <a:cubicBezTo>
                  <a:pt x="7461" y="10159"/>
                  <a:pt x="7410" y="10132"/>
                  <a:pt x="7652" y="10521"/>
                </a:cubicBezTo>
                <a:cubicBezTo>
                  <a:pt x="7732" y="10651"/>
                  <a:pt x="7826" y="10794"/>
                  <a:pt x="7860" y="10842"/>
                </a:cubicBezTo>
                <a:cubicBezTo>
                  <a:pt x="7894" y="10889"/>
                  <a:pt x="7914" y="10945"/>
                  <a:pt x="7905" y="10965"/>
                </a:cubicBezTo>
                <a:cubicBezTo>
                  <a:pt x="7890" y="10998"/>
                  <a:pt x="7873" y="10998"/>
                  <a:pt x="7782" y="10967"/>
                </a:cubicBezTo>
                <a:cubicBezTo>
                  <a:pt x="7651" y="10921"/>
                  <a:pt x="6716" y="10732"/>
                  <a:pt x="6423" y="10691"/>
                </a:cubicBezTo>
                <a:cubicBezTo>
                  <a:pt x="5978" y="10630"/>
                  <a:pt x="5372" y="10689"/>
                  <a:pt x="5112" y="10820"/>
                </a:cubicBezTo>
                <a:cubicBezTo>
                  <a:pt x="4850" y="10952"/>
                  <a:pt x="4324" y="11535"/>
                  <a:pt x="4176" y="11856"/>
                </a:cubicBezTo>
                <a:cubicBezTo>
                  <a:pt x="4144" y="11928"/>
                  <a:pt x="4074" y="12068"/>
                  <a:pt x="4022" y="12169"/>
                </a:cubicBezTo>
                <a:cubicBezTo>
                  <a:pt x="3970" y="12270"/>
                  <a:pt x="3898" y="12467"/>
                  <a:pt x="3864" y="12607"/>
                </a:cubicBezTo>
                <a:cubicBezTo>
                  <a:pt x="3809" y="12831"/>
                  <a:pt x="3789" y="12872"/>
                  <a:pt x="3685" y="12959"/>
                </a:cubicBezTo>
                <a:cubicBezTo>
                  <a:pt x="3621" y="13014"/>
                  <a:pt x="3547" y="13085"/>
                  <a:pt x="3522" y="13117"/>
                </a:cubicBezTo>
                <a:cubicBezTo>
                  <a:pt x="3458" y="13198"/>
                  <a:pt x="3466" y="13393"/>
                  <a:pt x="3542" y="13595"/>
                </a:cubicBezTo>
                <a:cubicBezTo>
                  <a:pt x="3578" y="13689"/>
                  <a:pt x="3607" y="13787"/>
                  <a:pt x="3607" y="13813"/>
                </a:cubicBezTo>
                <a:cubicBezTo>
                  <a:pt x="3608" y="13844"/>
                  <a:pt x="3656" y="13879"/>
                  <a:pt x="3747" y="13912"/>
                </a:cubicBezTo>
                <a:cubicBezTo>
                  <a:pt x="3824" y="13941"/>
                  <a:pt x="3896" y="13973"/>
                  <a:pt x="3905" y="13985"/>
                </a:cubicBezTo>
                <a:cubicBezTo>
                  <a:pt x="3914" y="13998"/>
                  <a:pt x="4017" y="14003"/>
                  <a:pt x="4134" y="13996"/>
                </a:cubicBezTo>
                <a:cubicBezTo>
                  <a:pt x="4290" y="13987"/>
                  <a:pt x="4405" y="13959"/>
                  <a:pt x="4569" y="13894"/>
                </a:cubicBezTo>
                <a:cubicBezTo>
                  <a:pt x="4691" y="13845"/>
                  <a:pt x="4834" y="13806"/>
                  <a:pt x="4887" y="13806"/>
                </a:cubicBezTo>
                <a:cubicBezTo>
                  <a:pt x="5008" y="13806"/>
                  <a:pt x="5153" y="13744"/>
                  <a:pt x="5275" y="13642"/>
                </a:cubicBezTo>
                <a:cubicBezTo>
                  <a:pt x="5348" y="13582"/>
                  <a:pt x="5381" y="13570"/>
                  <a:pt x="5407" y="13592"/>
                </a:cubicBezTo>
                <a:cubicBezTo>
                  <a:pt x="5478" y="13651"/>
                  <a:pt x="5605" y="13623"/>
                  <a:pt x="5763" y="13515"/>
                </a:cubicBezTo>
                <a:cubicBezTo>
                  <a:pt x="5849" y="13456"/>
                  <a:pt x="5929" y="13387"/>
                  <a:pt x="5941" y="13363"/>
                </a:cubicBezTo>
                <a:cubicBezTo>
                  <a:pt x="5974" y="13297"/>
                  <a:pt x="5969" y="12946"/>
                  <a:pt x="5936" y="12929"/>
                </a:cubicBezTo>
                <a:cubicBezTo>
                  <a:pt x="5919" y="12920"/>
                  <a:pt x="5908" y="12893"/>
                  <a:pt x="5908" y="12868"/>
                </a:cubicBezTo>
                <a:cubicBezTo>
                  <a:pt x="5908" y="12843"/>
                  <a:pt x="5894" y="12783"/>
                  <a:pt x="5880" y="12734"/>
                </a:cubicBezTo>
                <a:cubicBezTo>
                  <a:pt x="5854" y="12645"/>
                  <a:pt x="5797" y="12614"/>
                  <a:pt x="5513" y="12537"/>
                </a:cubicBezTo>
                <a:cubicBezTo>
                  <a:pt x="5462" y="12523"/>
                  <a:pt x="5473" y="12508"/>
                  <a:pt x="5593" y="12412"/>
                </a:cubicBezTo>
                <a:cubicBezTo>
                  <a:pt x="5705" y="12323"/>
                  <a:pt x="5748" y="12262"/>
                  <a:pt x="5807" y="12104"/>
                </a:cubicBezTo>
                <a:cubicBezTo>
                  <a:pt x="5907" y="11839"/>
                  <a:pt x="5926" y="11824"/>
                  <a:pt x="6062" y="11917"/>
                </a:cubicBezTo>
                <a:cubicBezTo>
                  <a:pt x="6233" y="12033"/>
                  <a:pt x="6557" y="12077"/>
                  <a:pt x="7334" y="12090"/>
                </a:cubicBezTo>
                <a:cubicBezTo>
                  <a:pt x="7736" y="12097"/>
                  <a:pt x="7835" y="12107"/>
                  <a:pt x="7827" y="12135"/>
                </a:cubicBezTo>
                <a:cubicBezTo>
                  <a:pt x="7821" y="12154"/>
                  <a:pt x="7810" y="12315"/>
                  <a:pt x="7803" y="12492"/>
                </a:cubicBezTo>
                <a:cubicBezTo>
                  <a:pt x="7785" y="12919"/>
                  <a:pt x="7721" y="13047"/>
                  <a:pt x="7475" y="13151"/>
                </a:cubicBezTo>
                <a:cubicBezTo>
                  <a:pt x="7306" y="13223"/>
                  <a:pt x="6989" y="13477"/>
                  <a:pt x="6642" y="13820"/>
                </a:cubicBezTo>
                <a:cubicBezTo>
                  <a:pt x="6469" y="13990"/>
                  <a:pt x="6280" y="14166"/>
                  <a:pt x="6222" y="14210"/>
                </a:cubicBezTo>
                <a:cubicBezTo>
                  <a:pt x="6164" y="14253"/>
                  <a:pt x="6074" y="14343"/>
                  <a:pt x="6021" y="14408"/>
                </a:cubicBezTo>
                <a:cubicBezTo>
                  <a:pt x="5968" y="14472"/>
                  <a:pt x="5846" y="14596"/>
                  <a:pt x="5750" y="14683"/>
                </a:cubicBezTo>
                <a:cubicBezTo>
                  <a:pt x="5571" y="14844"/>
                  <a:pt x="5458" y="14966"/>
                  <a:pt x="5155" y="15333"/>
                </a:cubicBezTo>
                <a:cubicBezTo>
                  <a:pt x="4934" y="15599"/>
                  <a:pt x="4833" y="15768"/>
                  <a:pt x="4833" y="15871"/>
                </a:cubicBezTo>
                <a:cubicBezTo>
                  <a:pt x="4833" y="16008"/>
                  <a:pt x="4930" y="16321"/>
                  <a:pt x="5024" y="16490"/>
                </a:cubicBezTo>
                <a:cubicBezTo>
                  <a:pt x="5199" y="16803"/>
                  <a:pt x="5760" y="17212"/>
                  <a:pt x="6181" y="17333"/>
                </a:cubicBezTo>
                <a:cubicBezTo>
                  <a:pt x="6301" y="17368"/>
                  <a:pt x="6658" y="17560"/>
                  <a:pt x="6854" y="17697"/>
                </a:cubicBezTo>
                <a:cubicBezTo>
                  <a:pt x="7044" y="17828"/>
                  <a:pt x="7578" y="18252"/>
                  <a:pt x="7626" y="18309"/>
                </a:cubicBezTo>
                <a:cubicBezTo>
                  <a:pt x="7661" y="18350"/>
                  <a:pt x="7644" y="18388"/>
                  <a:pt x="7501" y="18599"/>
                </a:cubicBezTo>
                <a:cubicBezTo>
                  <a:pt x="7283" y="18920"/>
                  <a:pt x="7234" y="18960"/>
                  <a:pt x="7044" y="18961"/>
                </a:cubicBezTo>
                <a:cubicBezTo>
                  <a:pt x="6961" y="18961"/>
                  <a:pt x="6838" y="18972"/>
                  <a:pt x="6769" y="18985"/>
                </a:cubicBezTo>
                <a:cubicBezTo>
                  <a:pt x="6700" y="18998"/>
                  <a:pt x="6577" y="19015"/>
                  <a:pt x="6497" y="19024"/>
                </a:cubicBezTo>
                <a:cubicBezTo>
                  <a:pt x="6417" y="19033"/>
                  <a:pt x="6296" y="19054"/>
                  <a:pt x="6229" y="19073"/>
                </a:cubicBezTo>
                <a:cubicBezTo>
                  <a:pt x="6065" y="19120"/>
                  <a:pt x="5966" y="19278"/>
                  <a:pt x="5965" y="19496"/>
                </a:cubicBezTo>
                <a:lnTo>
                  <a:pt x="5965" y="19652"/>
                </a:lnTo>
                <a:lnTo>
                  <a:pt x="6177" y="19824"/>
                </a:lnTo>
                <a:cubicBezTo>
                  <a:pt x="6305" y="19927"/>
                  <a:pt x="6465" y="20025"/>
                  <a:pt x="6575" y="20068"/>
                </a:cubicBezTo>
                <a:lnTo>
                  <a:pt x="6759" y="20139"/>
                </a:lnTo>
                <a:lnTo>
                  <a:pt x="6984" y="20096"/>
                </a:lnTo>
                <a:cubicBezTo>
                  <a:pt x="7330" y="20030"/>
                  <a:pt x="7494" y="19983"/>
                  <a:pt x="7617" y="19914"/>
                </a:cubicBezTo>
                <a:cubicBezTo>
                  <a:pt x="7678" y="19879"/>
                  <a:pt x="7775" y="19832"/>
                  <a:pt x="7831" y="19808"/>
                </a:cubicBezTo>
                <a:cubicBezTo>
                  <a:pt x="7886" y="19785"/>
                  <a:pt x="7963" y="19741"/>
                  <a:pt x="8002" y="19712"/>
                </a:cubicBezTo>
                <a:cubicBezTo>
                  <a:pt x="8040" y="19683"/>
                  <a:pt x="8123" y="19656"/>
                  <a:pt x="8188" y="19652"/>
                </a:cubicBezTo>
                <a:cubicBezTo>
                  <a:pt x="8320" y="19643"/>
                  <a:pt x="8843" y="19541"/>
                  <a:pt x="8939" y="19505"/>
                </a:cubicBezTo>
                <a:cubicBezTo>
                  <a:pt x="8973" y="19492"/>
                  <a:pt x="9085" y="19419"/>
                  <a:pt x="9188" y="19343"/>
                </a:cubicBezTo>
                <a:lnTo>
                  <a:pt x="9376" y="19203"/>
                </a:lnTo>
                <a:lnTo>
                  <a:pt x="9396" y="19010"/>
                </a:lnTo>
                <a:cubicBezTo>
                  <a:pt x="9423" y="18771"/>
                  <a:pt x="9383" y="18669"/>
                  <a:pt x="9134" y="18357"/>
                </a:cubicBezTo>
                <a:cubicBezTo>
                  <a:pt x="8985" y="18170"/>
                  <a:pt x="8926" y="18057"/>
                  <a:pt x="8753" y="17622"/>
                </a:cubicBezTo>
                <a:cubicBezTo>
                  <a:pt x="8443" y="16846"/>
                  <a:pt x="8241" y="16520"/>
                  <a:pt x="7873" y="16204"/>
                </a:cubicBezTo>
                <a:cubicBezTo>
                  <a:pt x="7776" y="16120"/>
                  <a:pt x="7697" y="16046"/>
                  <a:pt x="7697" y="16041"/>
                </a:cubicBezTo>
                <a:cubicBezTo>
                  <a:pt x="7697" y="16036"/>
                  <a:pt x="7827" y="15977"/>
                  <a:pt x="7987" y="15910"/>
                </a:cubicBezTo>
                <a:cubicBezTo>
                  <a:pt x="8147" y="15843"/>
                  <a:pt x="8290" y="15777"/>
                  <a:pt x="8307" y="15764"/>
                </a:cubicBezTo>
                <a:cubicBezTo>
                  <a:pt x="8323" y="15751"/>
                  <a:pt x="8370" y="15741"/>
                  <a:pt x="8409" y="15741"/>
                </a:cubicBezTo>
                <a:cubicBezTo>
                  <a:pt x="8453" y="15741"/>
                  <a:pt x="8516" y="15705"/>
                  <a:pt x="8576" y="15642"/>
                </a:cubicBezTo>
                <a:cubicBezTo>
                  <a:pt x="8629" y="15587"/>
                  <a:pt x="8728" y="15522"/>
                  <a:pt x="8796" y="15497"/>
                </a:cubicBezTo>
                <a:cubicBezTo>
                  <a:pt x="8863" y="15472"/>
                  <a:pt x="8994" y="15390"/>
                  <a:pt x="9086" y="15314"/>
                </a:cubicBezTo>
                <a:cubicBezTo>
                  <a:pt x="9240" y="15188"/>
                  <a:pt x="9611" y="14975"/>
                  <a:pt x="9859" y="14869"/>
                </a:cubicBezTo>
                <a:cubicBezTo>
                  <a:pt x="9921" y="14842"/>
                  <a:pt x="10069" y="14819"/>
                  <a:pt x="10235" y="14811"/>
                </a:cubicBezTo>
                <a:cubicBezTo>
                  <a:pt x="10386" y="14804"/>
                  <a:pt x="10698" y="14780"/>
                  <a:pt x="10927" y="14760"/>
                </a:cubicBezTo>
                <a:lnTo>
                  <a:pt x="11343" y="14725"/>
                </a:lnTo>
                <a:lnTo>
                  <a:pt x="11485" y="14790"/>
                </a:lnTo>
                <a:cubicBezTo>
                  <a:pt x="11562" y="14826"/>
                  <a:pt x="11633" y="14876"/>
                  <a:pt x="11643" y="14903"/>
                </a:cubicBezTo>
                <a:cubicBezTo>
                  <a:pt x="11710" y="15078"/>
                  <a:pt x="12059" y="15419"/>
                  <a:pt x="12560" y="15797"/>
                </a:cubicBezTo>
                <a:cubicBezTo>
                  <a:pt x="12677" y="15886"/>
                  <a:pt x="13194" y="16350"/>
                  <a:pt x="13255" y="16422"/>
                </a:cubicBezTo>
                <a:cubicBezTo>
                  <a:pt x="13281" y="16453"/>
                  <a:pt x="13308" y="16539"/>
                  <a:pt x="13315" y="16614"/>
                </a:cubicBezTo>
                <a:cubicBezTo>
                  <a:pt x="13321" y="16688"/>
                  <a:pt x="13334" y="16779"/>
                  <a:pt x="13344" y="16815"/>
                </a:cubicBezTo>
                <a:cubicBezTo>
                  <a:pt x="13354" y="16851"/>
                  <a:pt x="13369" y="16933"/>
                  <a:pt x="13378" y="16997"/>
                </a:cubicBezTo>
                <a:cubicBezTo>
                  <a:pt x="13399" y="17158"/>
                  <a:pt x="13605" y="17666"/>
                  <a:pt x="13765" y="17953"/>
                </a:cubicBezTo>
                <a:cubicBezTo>
                  <a:pt x="14018" y="18409"/>
                  <a:pt x="14053" y="18461"/>
                  <a:pt x="14192" y="18602"/>
                </a:cubicBezTo>
                <a:cubicBezTo>
                  <a:pt x="14270" y="18680"/>
                  <a:pt x="14409" y="18843"/>
                  <a:pt x="14501" y="18965"/>
                </a:cubicBezTo>
                <a:cubicBezTo>
                  <a:pt x="14641" y="19150"/>
                  <a:pt x="14672" y="19215"/>
                  <a:pt x="14689" y="19350"/>
                </a:cubicBezTo>
                <a:cubicBezTo>
                  <a:pt x="14704" y="19470"/>
                  <a:pt x="14734" y="19543"/>
                  <a:pt x="14804" y="19627"/>
                </a:cubicBezTo>
                <a:cubicBezTo>
                  <a:pt x="14856" y="19691"/>
                  <a:pt x="14914" y="19805"/>
                  <a:pt x="14932" y="19881"/>
                </a:cubicBezTo>
                <a:cubicBezTo>
                  <a:pt x="14951" y="19957"/>
                  <a:pt x="14980" y="20073"/>
                  <a:pt x="14996" y="20138"/>
                </a:cubicBezTo>
                <a:cubicBezTo>
                  <a:pt x="15011" y="20203"/>
                  <a:pt x="15038" y="20385"/>
                  <a:pt x="15053" y="20543"/>
                </a:cubicBezTo>
                <a:cubicBezTo>
                  <a:pt x="15080" y="20823"/>
                  <a:pt x="15146" y="21117"/>
                  <a:pt x="15219" y="21277"/>
                </a:cubicBezTo>
                <a:cubicBezTo>
                  <a:pt x="15286" y="21423"/>
                  <a:pt x="15369" y="21495"/>
                  <a:pt x="15535" y="21549"/>
                </a:cubicBezTo>
                <a:cubicBezTo>
                  <a:pt x="15634" y="21581"/>
                  <a:pt x="15749" y="21599"/>
                  <a:pt x="15825" y="21594"/>
                </a:cubicBezTo>
                <a:cubicBezTo>
                  <a:pt x="16054" y="21578"/>
                  <a:pt x="16420" y="21521"/>
                  <a:pt x="16643" y="21468"/>
                </a:cubicBezTo>
                <a:cubicBezTo>
                  <a:pt x="16764" y="21440"/>
                  <a:pt x="16924" y="21404"/>
                  <a:pt x="16998" y="21389"/>
                </a:cubicBezTo>
                <a:cubicBezTo>
                  <a:pt x="17197" y="21350"/>
                  <a:pt x="17320" y="21203"/>
                  <a:pt x="17320" y="21003"/>
                </a:cubicBezTo>
                <a:cubicBezTo>
                  <a:pt x="17320" y="20846"/>
                  <a:pt x="17302" y="20812"/>
                  <a:pt x="17062" y="20478"/>
                </a:cubicBezTo>
                <a:cubicBezTo>
                  <a:pt x="16773" y="20077"/>
                  <a:pt x="16443" y="19558"/>
                  <a:pt x="16390" y="19425"/>
                </a:cubicBezTo>
                <a:cubicBezTo>
                  <a:pt x="16360" y="19349"/>
                  <a:pt x="16281" y="19207"/>
                  <a:pt x="16216" y="19111"/>
                </a:cubicBezTo>
                <a:cubicBezTo>
                  <a:pt x="16076" y="18904"/>
                  <a:pt x="16071" y="18874"/>
                  <a:pt x="16031" y="18189"/>
                </a:cubicBezTo>
                <a:cubicBezTo>
                  <a:pt x="15984" y="17381"/>
                  <a:pt x="15869" y="16638"/>
                  <a:pt x="15715" y="16134"/>
                </a:cubicBezTo>
                <a:cubicBezTo>
                  <a:pt x="15622" y="15828"/>
                  <a:pt x="15283" y="15013"/>
                  <a:pt x="15189" y="14870"/>
                </a:cubicBezTo>
                <a:cubicBezTo>
                  <a:pt x="15143" y="14799"/>
                  <a:pt x="15072" y="14723"/>
                  <a:pt x="15033" y="14701"/>
                </a:cubicBezTo>
                <a:cubicBezTo>
                  <a:pt x="14994" y="14680"/>
                  <a:pt x="14960" y="14650"/>
                  <a:pt x="14960" y="14635"/>
                </a:cubicBezTo>
                <a:cubicBezTo>
                  <a:pt x="14960" y="14620"/>
                  <a:pt x="14933" y="14582"/>
                  <a:pt x="14899" y="14551"/>
                </a:cubicBezTo>
                <a:cubicBezTo>
                  <a:pt x="14865" y="14521"/>
                  <a:pt x="14833" y="14468"/>
                  <a:pt x="14828" y="14432"/>
                </a:cubicBezTo>
                <a:cubicBezTo>
                  <a:pt x="14820" y="14370"/>
                  <a:pt x="14829" y="14367"/>
                  <a:pt x="15072" y="14349"/>
                </a:cubicBezTo>
                <a:cubicBezTo>
                  <a:pt x="15628" y="14307"/>
                  <a:pt x="15976" y="14245"/>
                  <a:pt x="16283" y="14132"/>
                </a:cubicBezTo>
                <a:cubicBezTo>
                  <a:pt x="16447" y="14072"/>
                  <a:pt x="16684" y="13989"/>
                  <a:pt x="16811" y="13950"/>
                </a:cubicBezTo>
                <a:cubicBezTo>
                  <a:pt x="17078" y="13866"/>
                  <a:pt x="17458" y="13715"/>
                  <a:pt x="17571" y="13648"/>
                </a:cubicBezTo>
                <a:cubicBezTo>
                  <a:pt x="17615" y="13622"/>
                  <a:pt x="17750" y="13557"/>
                  <a:pt x="17871" y="13502"/>
                </a:cubicBezTo>
                <a:cubicBezTo>
                  <a:pt x="18216" y="13348"/>
                  <a:pt x="18301" y="13298"/>
                  <a:pt x="18436" y="13168"/>
                </a:cubicBezTo>
                <a:cubicBezTo>
                  <a:pt x="18505" y="13102"/>
                  <a:pt x="18689" y="12937"/>
                  <a:pt x="18845" y="12803"/>
                </a:cubicBezTo>
                <a:cubicBezTo>
                  <a:pt x="19147" y="12544"/>
                  <a:pt x="19572" y="12069"/>
                  <a:pt x="19749" y="11790"/>
                </a:cubicBezTo>
                <a:cubicBezTo>
                  <a:pt x="19808" y="11696"/>
                  <a:pt x="19914" y="11531"/>
                  <a:pt x="19985" y="11423"/>
                </a:cubicBezTo>
                <a:cubicBezTo>
                  <a:pt x="20056" y="11315"/>
                  <a:pt x="20167" y="11128"/>
                  <a:pt x="20230" y="11006"/>
                </a:cubicBezTo>
                <a:cubicBezTo>
                  <a:pt x="20294" y="10883"/>
                  <a:pt x="20381" y="10718"/>
                  <a:pt x="20424" y="10639"/>
                </a:cubicBezTo>
                <a:cubicBezTo>
                  <a:pt x="20571" y="10369"/>
                  <a:pt x="20680" y="10125"/>
                  <a:pt x="20781" y="9839"/>
                </a:cubicBezTo>
                <a:cubicBezTo>
                  <a:pt x="21037" y="9110"/>
                  <a:pt x="21092" y="8863"/>
                  <a:pt x="21116" y="8362"/>
                </a:cubicBezTo>
                <a:lnTo>
                  <a:pt x="21134" y="7983"/>
                </a:lnTo>
                <a:lnTo>
                  <a:pt x="21292" y="7733"/>
                </a:lnTo>
                <a:cubicBezTo>
                  <a:pt x="21380" y="7597"/>
                  <a:pt x="21468" y="7455"/>
                  <a:pt x="21491" y="7419"/>
                </a:cubicBezTo>
                <a:cubicBezTo>
                  <a:pt x="21558" y="7314"/>
                  <a:pt x="21545" y="7239"/>
                  <a:pt x="21454" y="7211"/>
                </a:cubicBezTo>
                <a:cubicBezTo>
                  <a:pt x="21350" y="7178"/>
                  <a:pt x="21003" y="7177"/>
                  <a:pt x="20710" y="7211"/>
                </a:cubicBezTo>
                <a:cubicBezTo>
                  <a:pt x="20584" y="7225"/>
                  <a:pt x="20297" y="7239"/>
                  <a:pt x="20072" y="7243"/>
                </a:cubicBezTo>
                <a:cubicBezTo>
                  <a:pt x="19724" y="7249"/>
                  <a:pt x="19664" y="7244"/>
                  <a:pt x="19669" y="7211"/>
                </a:cubicBezTo>
                <a:cubicBezTo>
                  <a:pt x="19672" y="7189"/>
                  <a:pt x="19730" y="7060"/>
                  <a:pt x="19797" y="6923"/>
                </a:cubicBezTo>
                <a:cubicBezTo>
                  <a:pt x="20190" y="6128"/>
                  <a:pt x="20214" y="5339"/>
                  <a:pt x="19864" y="4737"/>
                </a:cubicBezTo>
                <a:cubicBezTo>
                  <a:pt x="19797" y="4621"/>
                  <a:pt x="19741" y="4512"/>
                  <a:pt x="19741" y="4494"/>
                </a:cubicBezTo>
                <a:cubicBezTo>
                  <a:pt x="19741" y="4451"/>
                  <a:pt x="19521" y="4092"/>
                  <a:pt x="19390" y="3921"/>
                </a:cubicBezTo>
                <a:cubicBezTo>
                  <a:pt x="19271" y="3766"/>
                  <a:pt x="19013" y="3573"/>
                  <a:pt x="18819" y="3495"/>
                </a:cubicBezTo>
                <a:cubicBezTo>
                  <a:pt x="18565" y="3391"/>
                  <a:pt x="18515" y="3361"/>
                  <a:pt x="18468" y="3284"/>
                </a:cubicBezTo>
                <a:cubicBezTo>
                  <a:pt x="18441" y="3242"/>
                  <a:pt x="18361" y="3174"/>
                  <a:pt x="18291" y="3136"/>
                </a:cubicBezTo>
                <a:lnTo>
                  <a:pt x="18163" y="3064"/>
                </a:lnTo>
                <a:lnTo>
                  <a:pt x="18177" y="2921"/>
                </a:lnTo>
                <a:cubicBezTo>
                  <a:pt x="18196" y="2748"/>
                  <a:pt x="18145" y="2661"/>
                  <a:pt x="17951" y="2531"/>
                </a:cubicBezTo>
                <a:cubicBezTo>
                  <a:pt x="17836" y="2454"/>
                  <a:pt x="17822" y="2434"/>
                  <a:pt x="17822" y="2328"/>
                </a:cubicBezTo>
                <a:cubicBezTo>
                  <a:pt x="17822" y="2185"/>
                  <a:pt x="17738" y="2108"/>
                  <a:pt x="17497" y="2034"/>
                </a:cubicBezTo>
                <a:cubicBezTo>
                  <a:pt x="17401" y="2004"/>
                  <a:pt x="17322" y="1960"/>
                  <a:pt x="17300" y="1924"/>
                </a:cubicBezTo>
                <a:cubicBezTo>
                  <a:pt x="17245" y="1835"/>
                  <a:pt x="16975" y="1694"/>
                  <a:pt x="16822" y="1674"/>
                </a:cubicBezTo>
                <a:cubicBezTo>
                  <a:pt x="16723" y="1661"/>
                  <a:pt x="16653" y="1669"/>
                  <a:pt x="16563" y="1703"/>
                </a:cubicBezTo>
                <a:cubicBezTo>
                  <a:pt x="16465" y="1740"/>
                  <a:pt x="16431" y="1742"/>
                  <a:pt x="16394" y="1717"/>
                </a:cubicBezTo>
                <a:cubicBezTo>
                  <a:pt x="16369" y="1699"/>
                  <a:pt x="16250" y="1682"/>
                  <a:pt x="16130" y="1680"/>
                </a:cubicBezTo>
                <a:cubicBezTo>
                  <a:pt x="15882" y="1675"/>
                  <a:pt x="15797" y="1716"/>
                  <a:pt x="15753" y="1858"/>
                </a:cubicBezTo>
                <a:cubicBezTo>
                  <a:pt x="15720" y="1964"/>
                  <a:pt x="15654" y="1969"/>
                  <a:pt x="15496" y="1882"/>
                </a:cubicBezTo>
                <a:cubicBezTo>
                  <a:pt x="15425" y="1843"/>
                  <a:pt x="15324" y="1811"/>
                  <a:pt x="15273" y="1811"/>
                </a:cubicBezTo>
                <a:cubicBezTo>
                  <a:pt x="15083" y="1811"/>
                  <a:pt x="14912" y="2028"/>
                  <a:pt x="14825" y="2381"/>
                </a:cubicBezTo>
                <a:cubicBezTo>
                  <a:pt x="14781" y="2555"/>
                  <a:pt x="14783" y="2560"/>
                  <a:pt x="14860" y="2636"/>
                </a:cubicBezTo>
                <a:cubicBezTo>
                  <a:pt x="14903" y="2678"/>
                  <a:pt x="15022" y="2748"/>
                  <a:pt x="15124" y="2791"/>
                </a:cubicBezTo>
                <a:lnTo>
                  <a:pt x="15308" y="2868"/>
                </a:lnTo>
                <a:lnTo>
                  <a:pt x="15210" y="2987"/>
                </a:lnTo>
                <a:cubicBezTo>
                  <a:pt x="15092" y="3129"/>
                  <a:pt x="15094" y="3137"/>
                  <a:pt x="15308" y="3513"/>
                </a:cubicBezTo>
                <a:cubicBezTo>
                  <a:pt x="15394" y="3664"/>
                  <a:pt x="15464" y="3793"/>
                  <a:pt x="15464" y="3801"/>
                </a:cubicBezTo>
                <a:cubicBezTo>
                  <a:pt x="15464" y="3808"/>
                  <a:pt x="15428" y="3850"/>
                  <a:pt x="15384" y="3894"/>
                </a:cubicBezTo>
                <a:cubicBezTo>
                  <a:pt x="15260" y="4017"/>
                  <a:pt x="15201" y="4132"/>
                  <a:pt x="15057" y="4528"/>
                </a:cubicBezTo>
                <a:cubicBezTo>
                  <a:pt x="14675" y="5581"/>
                  <a:pt x="14605" y="5860"/>
                  <a:pt x="14521" y="6700"/>
                </a:cubicBezTo>
                <a:cubicBezTo>
                  <a:pt x="14487" y="7044"/>
                  <a:pt x="14437" y="7285"/>
                  <a:pt x="14389" y="7334"/>
                </a:cubicBezTo>
                <a:cubicBezTo>
                  <a:pt x="14366" y="7358"/>
                  <a:pt x="14233" y="7361"/>
                  <a:pt x="13850" y="7347"/>
                </a:cubicBezTo>
                <a:cubicBezTo>
                  <a:pt x="13082" y="7318"/>
                  <a:pt x="12085" y="7327"/>
                  <a:pt x="11771" y="7364"/>
                </a:cubicBezTo>
                <a:cubicBezTo>
                  <a:pt x="11410" y="7406"/>
                  <a:pt x="11389" y="7390"/>
                  <a:pt x="11553" y="7192"/>
                </a:cubicBezTo>
                <a:cubicBezTo>
                  <a:pt x="11724" y="6987"/>
                  <a:pt x="11784" y="6847"/>
                  <a:pt x="11784" y="6658"/>
                </a:cubicBezTo>
                <a:cubicBezTo>
                  <a:pt x="11784" y="6539"/>
                  <a:pt x="11768" y="6480"/>
                  <a:pt x="11719" y="6423"/>
                </a:cubicBezTo>
                <a:lnTo>
                  <a:pt x="11654" y="6346"/>
                </a:lnTo>
                <a:lnTo>
                  <a:pt x="11771" y="6306"/>
                </a:lnTo>
                <a:cubicBezTo>
                  <a:pt x="11853" y="6277"/>
                  <a:pt x="11933" y="6269"/>
                  <a:pt x="12030" y="6281"/>
                </a:cubicBezTo>
                <a:cubicBezTo>
                  <a:pt x="12149" y="6296"/>
                  <a:pt x="12207" y="6329"/>
                  <a:pt x="12429" y="6507"/>
                </a:cubicBezTo>
                <a:cubicBezTo>
                  <a:pt x="12681" y="6708"/>
                  <a:pt x="12948" y="6999"/>
                  <a:pt x="12948" y="7071"/>
                </a:cubicBezTo>
                <a:cubicBezTo>
                  <a:pt x="12948" y="7116"/>
                  <a:pt x="13024" y="7116"/>
                  <a:pt x="13067" y="7073"/>
                </a:cubicBezTo>
                <a:cubicBezTo>
                  <a:pt x="13085" y="7055"/>
                  <a:pt x="13131" y="6953"/>
                  <a:pt x="13170" y="6847"/>
                </a:cubicBezTo>
                <a:cubicBezTo>
                  <a:pt x="13230" y="6682"/>
                  <a:pt x="13237" y="6617"/>
                  <a:pt x="13222" y="6401"/>
                </a:cubicBezTo>
                <a:cubicBezTo>
                  <a:pt x="13191" y="5987"/>
                  <a:pt x="12995" y="5621"/>
                  <a:pt x="12723" y="5472"/>
                </a:cubicBezTo>
                <a:cubicBezTo>
                  <a:pt x="12657" y="5435"/>
                  <a:pt x="12590" y="5405"/>
                  <a:pt x="12574" y="5405"/>
                </a:cubicBezTo>
                <a:cubicBezTo>
                  <a:pt x="12559" y="5405"/>
                  <a:pt x="12530" y="5389"/>
                  <a:pt x="12511" y="5370"/>
                </a:cubicBezTo>
                <a:cubicBezTo>
                  <a:pt x="12484" y="5343"/>
                  <a:pt x="12501" y="5310"/>
                  <a:pt x="12582" y="5232"/>
                </a:cubicBezTo>
                <a:cubicBezTo>
                  <a:pt x="12678" y="5138"/>
                  <a:pt x="13012" y="4654"/>
                  <a:pt x="13190" y="4350"/>
                </a:cubicBezTo>
                <a:cubicBezTo>
                  <a:pt x="13231" y="4281"/>
                  <a:pt x="13278" y="4168"/>
                  <a:pt x="13294" y="4101"/>
                </a:cubicBezTo>
                <a:cubicBezTo>
                  <a:pt x="13311" y="4033"/>
                  <a:pt x="13346" y="3894"/>
                  <a:pt x="13372" y="3790"/>
                </a:cubicBezTo>
                <a:cubicBezTo>
                  <a:pt x="13492" y="3316"/>
                  <a:pt x="13379" y="2803"/>
                  <a:pt x="13095" y="2532"/>
                </a:cubicBezTo>
                <a:cubicBezTo>
                  <a:pt x="12919" y="2364"/>
                  <a:pt x="12842" y="2320"/>
                  <a:pt x="12723" y="2319"/>
                </a:cubicBezTo>
                <a:cubicBezTo>
                  <a:pt x="12678" y="2318"/>
                  <a:pt x="12592" y="2300"/>
                  <a:pt x="12532" y="2279"/>
                </a:cubicBezTo>
                <a:cubicBezTo>
                  <a:pt x="12341" y="2212"/>
                  <a:pt x="12043" y="2203"/>
                  <a:pt x="11609" y="2249"/>
                </a:cubicBezTo>
                <a:cubicBezTo>
                  <a:pt x="11386" y="2273"/>
                  <a:pt x="11147" y="2309"/>
                  <a:pt x="11077" y="2328"/>
                </a:cubicBezTo>
                <a:cubicBezTo>
                  <a:pt x="11008" y="2347"/>
                  <a:pt x="10887" y="2379"/>
                  <a:pt x="10810" y="2398"/>
                </a:cubicBezTo>
                <a:cubicBezTo>
                  <a:pt x="10561" y="2458"/>
                  <a:pt x="10174" y="2639"/>
                  <a:pt x="10016" y="2770"/>
                </a:cubicBezTo>
                <a:cubicBezTo>
                  <a:pt x="9870" y="2891"/>
                  <a:pt x="9860" y="2896"/>
                  <a:pt x="9792" y="2859"/>
                </a:cubicBezTo>
                <a:cubicBezTo>
                  <a:pt x="9753" y="2837"/>
                  <a:pt x="9626" y="2812"/>
                  <a:pt x="9510" y="2801"/>
                </a:cubicBezTo>
                <a:cubicBezTo>
                  <a:pt x="9394" y="2791"/>
                  <a:pt x="9290" y="2772"/>
                  <a:pt x="9281" y="2760"/>
                </a:cubicBezTo>
                <a:cubicBezTo>
                  <a:pt x="9257" y="2727"/>
                  <a:pt x="9582" y="2173"/>
                  <a:pt x="9724" y="2003"/>
                </a:cubicBezTo>
                <a:cubicBezTo>
                  <a:pt x="9957" y="1725"/>
                  <a:pt x="10154" y="1538"/>
                  <a:pt x="10436" y="1333"/>
                </a:cubicBezTo>
                <a:cubicBezTo>
                  <a:pt x="10720" y="1126"/>
                  <a:pt x="11249" y="816"/>
                  <a:pt x="11487" y="716"/>
                </a:cubicBezTo>
                <a:cubicBezTo>
                  <a:pt x="11766" y="598"/>
                  <a:pt x="12129" y="380"/>
                  <a:pt x="12176" y="304"/>
                </a:cubicBezTo>
                <a:cubicBezTo>
                  <a:pt x="12242" y="199"/>
                  <a:pt x="12237" y="84"/>
                  <a:pt x="12165" y="31"/>
                </a:cubicBezTo>
                <a:cubicBezTo>
                  <a:pt x="12137" y="10"/>
                  <a:pt x="12099" y="-1"/>
                  <a:pt x="12041" y="0"/>
                </a:cubicBezTo>
                <a:close/>
                <a:moveTo>
                  <a:pt x="17508" y="3809"/>
                </a:moveTo>
                <a:cubicBezTo>
                  <a:pt x="17536" y="3803"/>
                  <a:pt x="17602" y="3840"/>
                  <a:pt x="17765" y="3943"/>
                </a:cubicBezTo>
                <a:cubicBezTo>
                  <a:pt x="18088" y="4149"/>
                  <a:pt x="18153" y="4251"/>
                  <a:pt x="18153" y="4556"/>
                </a:cubicBezTo>
                <a:cubicBezTo>
                  <a:pt x="18154" y="4713"/>
                  <a:pt x="18139" y="4784"/>
                  <a:pt x="18098" y="4836"/>
                </a:cubicBezTo>
                <a:cubicBezTo>
                  <a:pt x="18012" y="4944"/>
                  <a:pt x="18031" y="4980"/>
                  <a:pt x="18203" y="5052"/>
                </a:cubicBezTo>
                <a:cubicBezTo>
                  <a:pt x="18527" y="5189"/>
                  <a:pt x="18536" y="5471"/>
                  <a:pt x="18228" y="5766"/>
                </a:cubicBezTo>
                <a:cubicBezTo>
                  <a:pt x="18178" y="5813"/>
                  <a:pt x="18138" y="5862"/>
                  <a:pt x="18138" y="5874"/>
                </a:cubicBezTo>
                <a:cubicBezTo>
                  <a:pt x="18138" y="5902"/>
                  <a:pt x="18217" y="5928"/>
                  <a:pt x="18302" y="5928"/>
                </a:cubicBezTo>
                <a:cubicBezTo>
                  <a:pt x="18411" y="5928"/>
                  <a:pt x="18598" y="6115"/>
                  <a:pt x="18622" y="6248"/>
                </a:cubicBezTo>
                <a:cubicBezTo>
                  <a:pt x="18649" y="6396"/>
                  <a:pt x="18611" y="6476"/>
                  <a:pt x="18453" y="6607"/>
                </a:cubicBezTo>
                <a:cubicBezTo>
                  <a:pt x="18305" y="6730"/>
                  <a:pt x="18299" y="6762"/>
                  <a:pt x="18404" y="6844"/>
                </a:cubicBezTo>
                <a:cubicBezTo>
                  <a:pt x="18479" y="6903"/>
                  <a:pt x="18565" y="7076"/>
                  <a:pt x="18585" y="7211"/>
                </a:cubicBezTo>
                <a:cubicBezTo>
                  <a:pt x="18594" y="7274"/>
                  <a:pt x="18586" y="7277"/>
                  <a:pt x="18358" y="7294"/>
                </a:cubicBezTo>
                <a:cubicBezTo>
                  <a:pt x="17618" y="7349"/>
                  <a:pt x="16687" y="7477"/>
                  <a:pt x="16487" y="7551"/>
                </a:cubicBezTo>
                <a:cubicBezTo>
                  <a:pt x="16452" y="7564"/>
                  <a:pt x="16387" y="7582"/>
                  <a:pt x="16344" y="7591"/>
                </a:cubicBezTo>
                <a:cubicBezTo>
                  <a:pt x="16301" y="7600"/>
                  <a:pt x="16242" y="7614"/>
                  <a:pt x="16212" y="7621"/>
                </a:cubicBezTo>
                <a:cubicBezTo>
                  <a:pt x="16182" y="7628"/>
                  <a:pt x="16154" y="7626"/>
                  <a:pt x="16152" y="7617"/>
                </a:cubicBezTo>
                <a:cubicBezTo>
                  <a:pt x="16139" y="7566"/>
                  <a:pt x="16139" y="7530"/>
                  <a:pt x="16156" y="7472"/>
                </a:cubicBezTo>
                <a:cubicBezTo>
                  <a:pt x="16173" y="7415"/>
                  <a:pt x="16191" y="7409"/>
                  <a:pt x="16292" y="7416"/>
                </a:cubicBezTo>
                <a:cubicBezTo>
                  <a:pt x="16421" y="7426"/>
                  <a:pt x="16410" y="7450"/>
                  <a:pt x="16415" y="7142"/>
                </a:cubicBezTo>
                <a:cubicBezTo>
                  <a:pt x="16416" y="7054"/>
                  <a:pt x="16407" y="6970"/>
                  <a:pt x="16396" y="6955"/>
                </a:cubicBezTo>
                <a:cubicBezTo>
                  <a:pt x="16356" y="6901"/>
                  <a:pt x="16418" y="6841"/>
                  <a:pt x="16586" y="6773"/>
                </a:cubicBezTo>
                <a:cubicBezTo>
                  <a:pt x="16680" y="6734"/>
                  <a:pt x="16807" y="6658"/>
                  <a:pt x="16868" y="6601"/>
                </a:cubicBezTo>
                <a:cubicBezTo>
                  <a:pt x="16970" y="6508"/>
                  <a:pt x="16980" y="6486"/>
                  <a:pt x="16967" y="6377"/>
                </a:cubicBezTo>
                <a:cubicBezTo>
                  <a:pt x="16959" y="6310"/>
                  <a:pt x="16905" y="6175"/>
                  <a:pt x="16846" y="6077"/>
                </a:cubicBezTo>
                <a:lnTo>
                  <a:pt x="16738" y="5897"/>
                </a:lnTo>
                <a:lnTo>
                  <a:pt x="16833" y="5841"/>
                </a:lnTo>
                <a:cubicBezTo>
                  <a:pt x="17018" y="5730"/>
                  <a:pt x="17167" y="5604"/>
                  <a:pt x="17244" y="5495"/>
                </a:cubicBezTo>
                <a:cubicBezTo>
                  <a:pt x="17388" y="5291"/>
                  <a:pt x="17334" y="4979"/>
                  <a:pt x="17084" y="4568"/>
                </a:cubicBezTo>
                <a:cubicBezTo>
                  <a:pt x="17039" y="4494"/>
                  <a:pt x="17001" y="4383"/>
                  <a:pt x="16997" y="4314"/>
                </a:cubicBezTo>
                <a:cubicBezTo>
                  <a:pt x="16990" y="4208"/>
                  <a:pt x="16998" y="4189"/>
                  <a:pt x="17058" y="4177"/>
                </a:cubicBezTo>
                <a:cubicBezTo>
                  <a:pt x="17096" y="4169"/>
                  <a:pt x="17193" y="4124"/>
                  <a:pt x="17272" y="4078"/>
                </a:cubicBezTo>
                <a:cubicBezTo>
                  <a:pt x="17404" y="4000"/>
                  <a:pt x="17440" y="3957"/>
                  <a:pt x="17489" y="3827"/>
                </a:cubicBezTo>
                <a:cubicBezTo>
                  <a:pt x="17493" y="3817"/>
                  <a:pt x="17499" y="3810"/>
                  <a:pt x="17508" y="3809"/>
                </a:cubicBezTo>
                <a:close/>
                <a:moveTo>
                  <a:pt x="4204" y="4615"/>
                </a:moveTo>
                <a:lnTo>
                  <a:pt x="4253" y="4709"/>
                </a:lnTo>
                <a:cubicBezTo>
                  <a:pt x="4278" y="4760"/>
                  <a:pt x="4299" y="4814"/>
                  <a:pt x="4299" y="4830"/>
                </a:cubicBezTo>
                <a:cubicBezTo>
                  <a:pt x="4299" y="4845"/>
                  <a:pt x="4376" y="4984"/>
                  <a:pt x="4472" y="5136"/>
                </a:cubicBezTo>
                <a:cubicBezTo>
                  <a:pt x="4777" y="5622"/>
                  <a:pt x="5178" y="5977"/>
                  <a:pt x="5638" y="6171"/>
                </a:cubicBezTo>
                <a:lnTo>
                  <a:pt x="5874" y="6270"/>
                </a:lnTo>
                <a:lnTo>
                  <a:pt x="5805" y="6350"/>
                </a:lnTo>
                <a:cubicBezTo>
                  <a:pt x="5768" y="6394"/>
                  <a:pt x="5696" y="6526"/>
                  <a:pt x="5645" y="6643"/>
                </a:cubicBezTo>
                <a:cubicBezTo>
                  <a:pt x="5560" y="6841"/>
                  <a:pt x="5556" y="6872"/>
                  <a:pt x="5573" y="7130"/>
                </a:cubicBezTo>
                <a:cubicBezTo>
                  <a:pt x="5597" y="7499"/>
                  <a:pt x="5656" y="7634"/>
                  <a:pt x="5869" y="7806"/>
                </a:cubicBezTo>
                <a:cubicBezTo>
                  <a:pt x="5962" y="7882"/>
                  <a:pt x="6061" y="7944"/>
                  <a:pt x="6092" y="7944"/>
                </a:cubicBezTo>
                <a:cubicBezTo>
                  <a:pt x="6127" y="7944"/>
                  <a:pt x="6167" y="7904"/>
                  <a:pt x="6200" y="7836"/>
                </a:cubicBezTo>
                <a:cubicBezTo>
                  <a:pt x="6254" y="7723"/>
                  <a:pt x="6377" y="7579"/>
                  <a:pt x="6562" y="7412"/>
                </a:cubicBezTo>
                <a:cubicBezTo>
                  <a:pt x="6758" y="7235"/>
                  <a:pt x="7040" y="7153"/>
                  <a:pt x="6988" y="7288"/>
                </a:cubicBezTo>
                <a:cubicBezTo>
                  <a:pt x="6977" y="7317"/>
                  <a:pt x="6996" y="7391"/>
                  <a:pt x="7031" y="7457"/>
                </a:cubicBezTo>
                <a:cubicBezTo>
                  <a:pt x="7099" y="7585"/>
                  <a:pt x="7288" y="7716"/>
                  <a:pt x="7563" y="7826"/>
                </a:cubicBezTo>
                <a:cubicBezTo>
                  <a:pt x="7654" y="7863"/>
                  <a:pt x="7728" y="7905"/>
                  <a:pt x="7728" y="7919"/>
                </a:cubicBezTo>
                <a:cubicBezTo>
                  <a:pt x="7728" y="7934"/>
                  <a:pt x="7668" y="7967"/>
                  <a:pt x="7594" y="7993"/>
                </a:cubicBezTo>
                <a:cubicBezTo>
                  <a:pt x="7521" y="8020"/>
                  <a:pt x="7297" y="8106"/>
                  <a:pt x="7098" y="8185"/>
                </a:cubicBezTo>
                <a:cubicBezTo>
                  <a:pt x="6899" y="8264"/>
                  <a:pt x="6666" y="8349"/>
                  <a:pt x="6579" y="8372"/>
                </a:cubicBezTo>
                <a:cubicBezTo>
                  <a:pt x="6493" y="8396"/>
                  <a:pt x="6308" y="8468"/>
                  <a:pt x="6170" y="8533"/>
                </a:cubicBezTo>
                <a:cubicBezTo>
                  <a:pt x="5908" y="8656"/>
                  <a:pt x="5412" y="8860"/>
                  <a:pt x="5374" y="8860"/>
                </a:cubicBezTo>
                <a:cubicBezTo>
                  <a:pt x="5362" y="8860"/>
                  <a:pt x="5288" y="8894"/>
                  <a:pt x="5210" y="8937"/>
                </a:cubicBezTo>
                <a:cubicBezTo>
                  <a:pt x="5132" y="8980"/>
                  <a:pt x="5059" y="9016"/>
                  <a:pt x="5047" y="9016"/>
                </a:cubicBezTo>
                <a:cubicBezTo>
                  <a:pt x="5018" y="9016"/>
                  <a:pt x="4874" y="8828"/>
                  <a:pt x="4831" y="8734"/>
                </a:cubicBezTo>
                <a:cubicBezTo>
                  <a:pt x="4698" y="8443"/>
                  <a:pt x="4398" y="7490"/>
                  <a:pt x="4251" y="6886"/>
                </a:cubicBezTo>
                <a:cubicBezTo>
                  <a:pt x="4205" y="6699"/>
                  <a:pt x="4154" y="6522"/>
                  <a:pt x="4135" y="6493"/>
                </a:cubicBezTo>
                <a:cubicBezTo>
                  <a:pt x="4060" y="6373"/>
                  <a:pt x="3916" y="6248"/>
                  <a:pt x="3819" y="6216"/>
                </a:cubicBezTo>
                <a:cubicBezTo>
                  <a:pt x="3646" y="6159"/>
                  <a:pt x="3638" y="6147"/>
                  <a:pt x="3704" y="6039"/>
                </a:cubicBezTo>
                <a:cubicBezTo>
                  <a:pt x="3850" y="5800"/>
                  <a:pt x="3935" y="5622"/>
                  <a:pt x="3935" y="5549"/>
                </a:cubicBezTo>
                <a:cubicBezTo>
                  <a:pt x="3935" y="5506"/>
                  <a:pt x="3881" y="5378"/>
                  <a:pt x="3817" y="5266"/>
                </a:cubicBezTo>
                <a:cubicBezTo>
                  <a:pt x="3754" y="5154"/>
                  <a:pt x="3702" y="5057"/>
                  <a:pt x="3702" y="5051"/>
                </a:cubicBezTo>
                <a:cubicBezTo>
                  <a:pt x="3702" y="5045"/>
                  <a:pt x="3815" y="4945"/>
                  <a:pt x="3953" y="4828"/>
                </a:cubicBezTo>
                <a:lnTo>
                  <a:pt x="4204" y="4615"/>
                </a:lnTo>
                <a:close/>
              </a:path>
            </a:pathLst>
          </a:custGeom>
          <a:ln w="12700">
            <a:miter lim="400000"/>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med" advClick="1" p14:dur="1000">
        <p15:prstTrans prst="peelOff" invX="1"/>
      </p:transition>
    </mc:Choice>
    <mc:Choice xmlns:p14="http://schemas.microsoft.com/office/powerpoint/2010/main" Requires="p14">
      <p:transition spd="med" advClick="1" p14:dur="1000">
        <p:wipe dir="l"/>
      </p:transition>
    </mc:Choice>
    <mc:Fallback>
      <p:transition spd="med">
        <p:fade/>
      </p:transition>
    </mc:Fallback>
  </mc:AlternateContent>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Subtype="2" presetID="22" grpId="1" fill="hold">
                                  <p:stCondLst>
                                    <p:cond delay="0"/>
                                  </p:stCondLst>
                                  <p:iterate type="el" backwards="0">
                                    <p:tmAbs val="0"/>
                                  </p:iterate>
                                  <p:childTnLst>
                                    <p:set>
                                      <p:cBhvr>
                                        <p:cTn id="6" fill="hold"/>
                                        <p:tgtEl>
                                          <p:spTgt spid="242"/>
                                        </p:tgtEl>
                                        <p:attrNameLst>
                                          <p:attrName>style.visibility</p:attrName>
                                        </p:attrNameLst>
                                      </p:cBhvr>
                                      <p:to>
                                        <p:strVal val="visible"/>
                                      </p:to>
                                    </p:set>
                                    <p:animEffect filter="wipe(right)" transition="in">
                                      <p:cBhvr>
                                        <p:cTn id="7" dur="500"/>
                                        <p:tgtEl>
                                          <p:spTgt spid="242"/>
                                        </p:tgtEl>
                                      </p:cBhvr>
                                    </p:animEffect>
                                  </p:childTnLst>
                                </p:cTn>
                              </p:par>
                            </p:childTnLst>
                          </p:cTn>
                        </p:par>
                        <p:par>
                          <p:cTn id="8" fill="hold">
                            <p:stCondLst>
                              <p:cond delay="500"/>
                            </p:stCondLst>
                            <p:childTnLst>
                              <p:par>
                                <p:cTn id="9" presetClass="entr" nodeType="afterEffect" presetSubtype="8" presetID="22" grpId="2" fill="hold">
                                  <p:stCondLst>
                                    <p:cond delay="0"/>
                                  </p:stCondLst>
                                  <p:iterate type="el" backwards="0">
                                    <p:tmAbs val="0"/>
                                  </p:iterate>
                                  <p:childTnLst>
                                    <p:set>
                                      <p:cBhvr>
                                        <p:cTn id="10" fill="hold"/>
                                        <p:tgtEl>
                                          <p:spTgt spid="241"/>
                                        </p:tgtEl>
                                        <p:attrNameLst>
                                          <p:attrName>style.visibility</p:attrName>
                                        </p:attrNameLst>
                                      </p:cBhvr>
                                      <p:to>
                                        <p:strVal val="visible"/>
                                      </p:to>
                                    </p:set>
                                    <p:animEffect filter="wipe(left)" transition="in">
                                      <p:cBhvr>
                                        <p:cTn id="11" dur="500"/>
                                        <p:tgtEl>
                                          <p:spTgt spid="241"/>
                                        </p:tgtEl>
                                      </p:cBhvr>
                                    </p:animEffect>
                                  </p:childTnLst>
                                </p:cTn>
                              </p:par>
                            </p:childTnLst>
                          </p:cTn>
                        </p:par>
                        <p:par>
                          <p:cTn id="12" fill="hold">
                            <p:stCondLst>
                              <p:cond delay="1000"/>
                            </p:stCondLst>
                            <p:childTnLst>
                              <p:par>
                                <p:cTn id="13" presetClass="entr" nodeType="afterEffect" presetSubtype="8" presetID="22" grpId="3" fill="hold">
                                  <p:stCondLst>
                                    <p:cond delay="0"/>
                                  </p:stCondLst>
                                  <p:iterate type="el" backwards="0">
                                    <p:tmAbs val="0"/>
                                  </p:iterate>
                                  <p:childTnLst>
                                    <p:set>
                                      <p:cBhvr>
                                        <p:cTn id="14" fill="hold"/>
                                        <p:tgtEl>
                                          <p:spTgt spid="243"/>
                                        </p:tgtEl>
                                        <p:attrNameLst>
                                          <p:attrName>style.visibility</p:attrName>
                                        </p:attrNameLst>
                                      </p:cBhvr>
                                      <p:to>
                                        <p:strVal val="visible"/>
                                      </p:to>
                                    </p:set>
                                    <p:animEffect filter="wipe(left)" transition="in">
                                      <p:cBhvr>
                                        <p:cTn id="15" dur="500"/>
                                        <p:tgtEl>
                                          <p:spTgt spid="24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242" grpId="1"/>
      <p:bldP build="whole" bldLvl="1" animBg="1" rev="0" advAuto="0" spid="243" grpId="3"/>
      <p:bldP build="whole" bldLvl="1" animBg="1" rev="0" advAuto="0" spid="241" grpId="2"/>
    </p:bldLst>
  </p:timing>
</p:sld>
</file>

<file path=ppt/slides/slide2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45" name="IMG_4903.JPG" descr="IMG_4903.JPG"/>
          <p:cNvPicPr>
            <a:picLocks noChangeAspect="1"/>
          </p:cNvPicPr>
          <p:nvPr/>
        </p:nvPicPr>
        <p:blipFill>
          <a:blip r:embed="rId2">
            <a:extLst/>
          </a:blip>
          <a:srcRect l="0" t="14" r="0" b="14"/>
          <a:stretch>
            <a:fillRect/>
          </a:stretch>
        </p:blipFill>
        <p:spPr>
          <a:xfrm>
            <a:off x="-14921" y="0"/>
            <a:ext cx="19401504" cy="13716001"/>
          </a:xfrm>
          <a:prstGeom prst="rect">
            <a:avLst/>
          </a:prstGeom>
          <a:ln w="12700">
            <a:miter lim="400000"/>
          </a:ln>
        </p:spPr>
      </p:pic>
      <p:sp>
        <p:nvSpPr>
          <p:cNvPr id="246" name="カマキリは…"/>
          <p:cNvSpPr txBox="1"/>
          <p:nvPr/>
        </p:nvSpPr>
        <p:spPr>
          <a:xfrm>
            <a:off x="19408061" y="1174288"/>
            <a:ext cx="4991101" cy="3454404"/>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a:defRPr sz="4800">
                <a:solidFill>
                  <a:srgbClr val="000000"/>
                </a:solidFill>
                <a:latin typeface="ヒラギノ丸ゴ ProN W4"/>
                <a:ea typeface="ヒラギノ丸ゴ ProN W4"/>
                <a:cs typeface="ヒラギノ丸ゴ ProN W4"/>
                <a:sym typeface="ヒラギノ丸ゴ ProN W4"/>
              </a:defRPr>
            </a:pPr>
            <a:r>
              <a:t>カマキリは</a:t>
            </a:r>
          </a:p>
          <a:p>
            <a:pPr algn="l">
              <a:defRPr sz="4800">
                <a:solidFill>
                  <a:srgbClr val="000000"/>
                </a:solidFill>
                <a:latin typeface="ヒラギノ丸ゴ ProN W4"/>
                <a:ea typeface="ヒラギノ丸ゴ ProN W4"/>
                <a:cs typeface="ヒラギノ丸ゴ ProN W4"/>
                <a:sym typeface="ヒラギノ丸ゴ ProN W4"/>
              </a:defRPr>
            </a:pPr>
            <a:r>
              <a:t>あっというまに</a:t>
            </a:r>
          </a:p>
          <a:p>
            <a:pPr algn="l">
              <a:defRPr sz="4800">
                <a:solidFill>
                  <a:srgbClr val="000000"/>
                </a:solidFill>
                <a:latin typeface="ヒラギノ丸ゴ ProN W4"/>
                <a:ea typeface="ヒラギノ丸ゴ ProN W4"/>
                <a:cs typeface="ヒラギノ丸ゴ ProN W4"/>
                <a:sym typeface="ヒラギノ丸ゴ ProN W4"/>
              </a:defRPr>
            </a:pPr>
            <a:r>
              <a:t>クモの糸を</a:t>
            </a:r>
          </a:p>
          <a:p>
            <a:pPr algn="l">
              <a:defRPr sz="4800">
                <a:solidFill>
                  <a:srgbClr val="000000"/>
                </a:solidFill>
                <a:latin typeface="ヒラギノ丸ゴ ProN W4"/>
                <a:ea typeface="ヒラギノ丸ゴ ProN W4"/>
                <a:cs typeface="ヒラギノ丸ゴ ProN W4"/>
                <a:sym typeface="ヒラギノ丸ゴ ProN W4"/>
              </a:defRPr>
            </a:pPr>
            <a:r>
              <a:t>切りさきました。</a:t>
            </a:r>
          </a:p>
        </p:txBody>
      </p:sp>
      <p:sp>
        <p:nvSpPr>
          <p:cNvPr id="247" name="「たすかったー。」"/>
          <p:cNvSpPr txBox="1"/>
          <p:nvPr/>
        </p:nvSpPr>
        <p:spPr>
          <a:xfrm>
            <a:off x="19103261" y="9213940"/>
            <a:ext cx="5600701" cy="711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4800">
                <a:solidFill>
                  <a:srgbClr val="000000"/>
                </a:solidFill>
                <a:latin typeface="ヒラギノ丸ゴ ProN W4"/>
                <a:ea typeface="ヒラギノ丸ゴ ProN W4"/>
                <a:cs typeface="ヒラギノ丸ゴ ProN W4"/>
                <a:sym typeface="ヒラギノ丸ゴ ProN W4"/>
              </a:defRPr>
            </a:lvl1pPr>
          </a:lstStyle>
          <a:p>
            <a:pPr/>
            <a:r>
              <a:t>「たすかったー。」</a:t>
            </a:r>
          </a:p>
        </p:txBody>
      </p:sp>
      <p:sp>
        <p:nvSpPr>
          <p:cNvPr id="248" name="「ありがとう。…"/>
          <p:cNvSpPr txBox="1"/>
          <p:nvPr/>
        </p:nvSpPr>
        <p:spPr>
          <a:xfrm>
            <a:off x="19103261" y="10262949"/>
            <a:ext cx="5600701" cy="16256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a:defRPr sz="4800">
                <a:solidFill>
                  <a:srgbClr val="000000"/>
                </a:solidFill>
                <a:latin typeface="ヒラギノ丸ゴ ProN W4"/>
                <a:ea typeface="ヒラギノ丸ゴ ProN W4"/>
                <a:cs typeface="ヒラギノ丸ゴ ProN W4"/>
                <a:sym typeface="ヒラギノ丸ゴ ProN W4"/>
              </a:defRPr>
            </a:pPr>
            <a:r>
              <a:t>「ありがとう。</a:t>
            </a:r>
          </a:p>
          <a:p>
            <a:pPr algn="l">
              <a:defRPr sz="4800">
                <a:solidFill>
                  <a:srgbClr val="000000"/>
                </a:solidFill>
                <a:latin typeface="ヒラギノ丸ゴ ProN W4"/>
                <a:ea typeface="ヒラギノ丸ゴ ProN W4"/>
                <a:cs typeface="ヒラギノ丸ゴ ProN W4"/>
                <a:sym typeface="ヒラギノ丸ゴ ProN W4"/>
              </a:defRPr>
            </a:pPr>
            <a:r>
              <a:t>　カマキリさん。」</a:t>
            </a:r>
          </a:p>
        </p:txBody>
      </p:sp>
    </p:spTree>
  </p:cSld>
  <p:clrMapOvr>
    <a:masterClrMapping/>
  </p:clrMapOvr>
  <mc:AlternateContent xmlns:mc="http://schemas.openxmlformats.org/markup-compatibility/2006">
    <mc:Choice xmlns:p14="http://schemas.microsoft.com/office/powerpoint/2010/main" Requires="p14">
      <p:transition spd="slow" advClick="1" p14:dur="1250">
        <p:dissolve/>
      </p:transition>
    </mc:Choice>
    <mc:Fallback>
      <p:transition spd="slow">
        <p:fade/>
      </p:transition>
    </mc:Fallback>
  </mc:AlternateContent>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mph" nodeType="afterEffect" presetSubtype="0" presetID="32" grpId="1" repeatCount="2000" fill="hold">
                                  <p:stCondLst>
                                    <p:cond delay="0"/>
                                  </p:stCondLst>
                                  <p:childTnLst>
                                    <p:animRot by="300000">
                                      <p:cBhvr>
                                        <p:cTn id="6" dur="50" fill="hold">
                                          <p:stCondLst>
                                            <p:cond delay="0"/>
                                          </p:stCondLst>
                                        </p:cTn>
                                        <p:tgtEl>
                                          <p:spTgt spid="245"/>
                                        </p:tgtEl>
                                        <p:attrNameLst>
                                          <p:attrName>r</p:attrName>
                                        </p:attrNameLst>
                                      </p:cBhvr>
                                    </p:animRot>
                                    <p:animRot by="-600000">
                                      <p:cBhvr>
                                        <p:cTn id="7" dur="100" fill="hold">
                                          <p:stCondLst>
                                            <p:cond delay="100"/>
                                          </p:stCondLst>
                                        </p:cTn>
                                        <p:tgtEl>
                                          <p:spTgt spid="245"/>
                                        </p:tgtEl>
                                        <p:attrNameLst>
                                          <p:attrName>r</p:attrName>
                                        </p:attrNameLst>
                                      </p:cBhvr>
                                    </p:animRot>
                                    <p:animRot by="600000">
                                      <p:cBhvr>
                                        <p:cTn id="8" dur="100" fill="hold">
                                          <p:stCondLst>
                                            <p:cond delay="200"/>
                                          </p:stCondLst>
                                        </p:cTn>
                                        <p:tgtEl>
                                          <p:spTgt spid="245"/>
                                        </p:tgtEl>
                                        <p:attrNameLst>
                                          <p:attrName>r</p:attrName>
                                        </p:attrNameLst>
                                      </p:cBhvr>
                                    </p:animRot>
                                    <p:animRot by="-600000">
                                      <p:cBhvr>
                                        <p:cTn id="9" dur="100" fill="hold">
                                          <p:stCondLst>
                                            <p:cond delay="300"/>
                                          </p:stCondLst>
                                        </p:cTn>
                                        <p:tgtEl>
                                          <p:spTgt spid="245"/>
                                        </p:tgtEl>
                                        <p:attrNameLst>
                                          <p:attrName>r</p:attrName>
                                        </p:attrNameLst>
                                      </p:cBhvr>
                                    </p:animRot>
                                    <p:animRot by="300000">
                                      <p:cBhvr>
                                        <p:cTn id="10" dur="100" fill="hold">
                                          <p:stCondLst>
                                            <p:cond delay="400"/>
                                          </p:stCondLst>
                                        </p:cTn>
                                        <p:tgtEl>
                                          <p:spTgt spid="245"/>
                                        </p:tgtEl>
                                        <p:attrNameLst>
                                          <p:attrName>r</p:attrName>
                                        </p:attrNameLst>
                                      </p:cBhvr>
                                    </p:animRot>
                                  </p:childTnLst>
                                </p:cTn>
                              </p:par>
                            </p:childTnLst>
                          </p:cTn>
                        </p:par>
                        <p:par>
                          <p:cTn id="11" fill="hold">
                            <p:stCondLst>
                              <p:cond delay="0"/>
                            </p:stCondLst>
                            <p:childTnLst>
                              <p:par>
                                <p:cTn id="12" presetClass="emph" nodeType="afterEffect" presetSubtype="0" presetID="32" grpId="2" repeatCount="2000" fill="hold">
                                  <p:stCondLst>
                                    <p:cond delay="0"/>
                                  </p:stCondLst>
                                  <p:childTnLst>
                                    <p:animRot by="300000">
                                      <p:cBhvr>
                                        <p:cTn id="13" dur="50" fill="hold">
                                          <p:stCondLst>
                                            <p:cond delay="0"/>
                                          </p:stCondLst>
                                        </p:cTn>
                                        <p:tgtEl>
                                          <p:spTgt spid="246"/>
                                        </p:tgtEl>
                                        <p:attrNameLst>
                                          <p:attrName>r</p:attrName>
                                        </p:attrNameLst>
                                      </p:cBhvr>
                                    </p:animRot>
                                    <p:animRot by="-600000">
                                      <p:cBhvr>
                                        <p:cTn id="14" dur="100" fill="hold">
                                          <p:stCondLst>
                                            <p:cond delay="100"/>
                                          </p:stCondLst>
                                        </p:cTn>
                                        <p:tgtEl>
                                          <p:spTgt spid="246"/>
                                        </p:tgtEl>
                                        <p:attrNameLst>
                                          <p:attrName>r</p:attrName>
                                        </p:attrNameLst>
                                      </p:cBhvr>
                                    </p:animRot>
                                    <p:animRot by="600000">
                                      <p:cBhvr>
                                        <p:cTn id="15" dur="100" fill="hold">
                                          <p:stCondLst>
                                            <p:cond delay="200"/>
                                          </p:stCondLst>
                                        </p:cTn>
                                        <p:tgtEl>
                                          <p:spTgt spid="246"/>
                                        </p:tgtEl>
                                        <p:attrNameLst>
                                          <p:attrName>r</p:attrName>
                                        </p:attrNameLst>
                                      </p:cBhvr>
                                    </p:animRot>
                                    <p:animRot by="-600000">
                                      <p:cBhvr>
                                        <p:cTn id="16" dur="100" fill="hold">
                                          <p:stCondLst>
                                            <p:cond delay="300"/>
                                          </p:stCondLst>
                                        </p:cTn>
                                        <p:tgtEl>
                                          <p:spTgt spid="246"/>
                                        </p:tgtEl>
                                        <p:attrNameLst>
                                          <p:attrName>r</p:attrName>
                                        </p:attrNameLst>
                                      </p:cBhvr>
                                    </p:animRot>
                                    <p:animRot by="300000">
                                      <p:cBhvr>
                                        <p:cTn id="17" dur="100" fill="hold">
                                          <p:stCondLst>
                                            <p:cond delay="400"/>
                                          </p:stCondLst>
                                        </p:cTn>
                                        <p:tgtEl>
                                          <p:spTgt spid="246"/>
                                        </p:tgtEl>
                                        <p:attrNameLst>
                                          <p:attrName>r</p:attrName>
                                        </p:attrNameLst>
                                      </p:cBhvr>
                                    </p:animRot>
                                  </p:childTnLst>
                                </p:cTn>
                              </p:par>
                            </p:childTnLst>
                          </p:cTn>
                        </p:par>
                        <p:par>
                          <p:cTn id="18" fill="hold">
                            <p:stCondLst>
                              <p:cond delay="500"/>
                            </p:stCondLst>
                            <p:childTnLst>
                              <p:par>
                                <p:cTn id="19" presetClass="entr" nodeType="afterEffect" presetSubtype="16" presetID="23" grpId="3" fill="hold">
                                  <p:stCondLst>
                                    <p:cond delay="0"/>
                                  </p:stCondLst>
                                  <p:iterate type="el" backwards="0">
                                    <p:tmAbs val="0"/>
                                  </p:iterate>
                                  <p:childTnLst>
                                    <p:set>
                                      <p:cBhvr>
                                        <p:cTn id="20" fill="hold"/>
                                        <p:tgtEl>
                                          <p:spTgt spid="247"/>
                                        </p:tgtEl>
                                        <p:attrNameLst>
                                          <p:attrName>style.visibility</p:attrName>
                                        </p:attrNameLst>
                                      </p:cBhvr>
                                      <p:to>
                                        <p:strVal val="visible"/>
                                      </p:to>
                                    </p:set>
                                    <p:anim calcmode="lin" valueType="num">
                                      <p:cBhvr>
                                        <p:cTn id="21" dur="750" fill="hold"/>
                                        <p:tgtEl>
                                          <p:spTgt spid="247"/>
                                        </p:tgtEl>
                                        <p:attrNameLst>
                                          <p:attrName>ppt_w</p:attrName>
                                        </p:attrNameLst>
                                      </p:cBhvr>
                                      <p:tavLst>
                                        <p:tav tm="0">
                                          <p:val>
                                            <p:fltVal val="0"/>
                                          </p:val>
                                        </p:tav>
                                        <p:tav tm="100000">
                                          <p:val>
                                            <p:strVal val="#ppt_w"/>
                                          </p:val>
                                        </p:tav>
                                      </p:tavLst>
                                    </p:anim>
                                    <p:anim calcmode="lin" valueType="num">
                                      <p:cBhvr>
                                        <p:cTn id="22" dur="750" fill="hold"/>
                                        <p:tgtEl>
                                          <p:spTgt spid="247"/>
                                        </p:tgtEl>
                                        <p:attrNameLst>
                                          <p:attrName>ppt_h</p:attrName>
                                        </p:attrNameLst>
                                      </p:cBhvr>
                                      <p:tavLst>
                                        <p:tav tm="0">
                                          <p:val>
                                            <p:fltVal val="0"/>
                                          </p:val>
                                        </p:tav>
                                        <p:tav tm="100000">
                                          <p:val>
                                            <p:strVal val="#ppt_h"/>
                                          </p:val>
                                        </p:tav>
                                      </p:tavLst>
                                    </p:anim>
                                  </p:childTnLst>
                                </p:cTn>
                              </p:par>
                            </p:childTnLst>
                          </p:cTn>
                        </p:par>
                        <p:par>
                          <p:cTn id="23" fill="hold">
                            <p:stCondLst>
                              <p:cond delay="1250"/>
                            </p:stCondLst>
                            <p:childTnLst>
                              <p:par>
                                <p:cTn id="24" presetClass="entr" nodeType="afterEffect" presetSubtype="16" presetID="23" grpId="4" fill="hold">
                                  <p:stCondLst>
                                    <p:cond delay="0"/>
                                  </p:stCondLst>
                                  <p:iterate type="el" backwards="0">
                                    <p:tmAbs val="0"/>
                                  </p:iterate>
                                  <p:childTnLst>
                                    <p:set>
                                      <p:cBhvr>
                                        <p:cTn id="25" fill="hold"/>
                                        <p:tgtEl>
                                          <p:spTgt spid="248"/>
                                        </p:tgtEl>
                                        <p:attrNameLst>
                                          <p:attrName>style.visibility</p:attrName>
                                        </p:attrNameLst>
                                      </p:cBhvr>
                                      <p:to>
                                        <p:strVal val="visible"/>
                                      </p:to>
                                    </p:set>
                                    <p:anim calcmode="lin" valueType="num">
                                      <p:cBhvr>
                                        <p:cTn id="26" dur="750" fill="hold"/>
                                        <p:tgtEl>
                                          <p:spTgt spid="248"/>
                                        </p:tgtEl>
                                        <p:attrNameLst>
                                          <p:attrName>ppt_w</p:attrName>
                                        </p:attrNameLst>
                                      </p:cBhvr>
                                      <p:tavLst>
                                        <p:tav tm="0">
                                          <p:val>
                                            <p:fltVal val="0"/>
                                          </p:val>
                                        </p:tav>
                                        <p:tav tm="100000">
                                          <p:val>
                                            <p:strVal val="#ppt_w"/>
                                          </p:val>
                                        </p:tav>
                                      </p:tavLst>
                                    </p:anim>
                                    <p:anim calcmode="lin" valueType="num">
                                      <p:cBhvr>
                                        <p:cTn id="27" dur="750" fill="hold"/>
                                        <p:tgtEl>
                                          <p:spTgt spid="24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247" grpId="3"/>
      <p:bldP build="whole" bldLvl="1" animBg="1" rev="0" advAuto="0" spid="246" grpId="2"/>
      <p:bldP build="whole" bldLvl="1" animBg="1" rev="0" advAuto="0" spid="245" grpId="1"/>
      <p:bldP build="whole" bldLvl="1" animBg="1" rev="0" advAuto="0" spid="248" grpId="4"/>
    </p:bldLst>
  </p:timing>
</p:sld>
</file>

<file path=ppt/slides/slide2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50" name="IMG_4904.JPG" descr="IMG_4904.JPG"/>
          <p:cNvPicPr>
            <a:picLocks noChangeAspect="1"/>
          </p:cNvPicPr>
          <p:nvPr/>
        </p:nvPicPr>
        <p:blipFill>
          <a:blip r:embed="rId2">
            <a:extLst/>
          </a:blip>
          <a:srcRect l="0" t="14" r="0" b="14"/>
          <a:stretch>
            <a:fillRect/>
          </a:stretch>
        </p:blipFill>
        <p:spPr>
          <a:xfrm>
            <a:off x="-14921" y="0"/>
            <a:ext cx="19401504" cy="13716001"/>
          </a:xfrm>
          <a:prstGeom prst="rect">
            <a:avLst/>
          </a:prstGeom>
          <a:ln w="12700">
            <a:miter lim="400000"/>
          </a:ln>
        </p:spPr>
      </p:pic>
      <p:sp>
        <p:nvSpPr>
          <p:cNvPr id="251" name="「僕たちも一緒に…"/>
          <p:cNvSpPr txBox="1"/>
          <p:nvPr/>
        </p:nvSpPr>
        <p:spPr>
          <a:xfrm>
            <a:off x="18951255" y="9673140"/>
            <a:ext cx="5600701" cy="1930404"/>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a:defRPr sz="4800">
                <a:solidFill>
                  <a:srgbClr val="000000"/>
                </a:solidFill>
                <a:latin typeface="ヒラギノ丸ゴ ProN W4"/>
                <a:ea typeface="ヒラギノ丸ゴ ProN W4"/>
                <a:cs typeface="ヒラギノ丸ゴ ProN W4"/>
                <a:sym typeface="ヒラギノ丸ゴ ProN W4"/>
              </a:defRPr>
            </a:pPr>
            <a:r>
              <a:t>「僕たちも一緒に</a:t>
            </a:r>
          </a:p>
          <a:p>
            <a:pPr algn="l">
              <a:defRPr sz="4800">
                <a:solidFill>
                  <a:srgbClr val="000000"/>
                </a:solidFill>
                <a:latin typeface="ヒラギノ丸ゴ ProN W4"/>
                <a:ea typeface="ヒラギノ丸ゴ ProN W4"/>
                <a:cs typeface="ヒラギノ丸ゴ ProN W4"/>
                <a:sym typeface="ヒラギノ丸ゴ ProN W4"/>
              </a:defRPr>
            </a:pPr>
            <a:r>
              <a:t>　　　　戦うよ。」</a:t>
            </a:r>
          </a:p>
        </p:txBody>
      </p:sp>
      <p:sp>
        <p:nvSpPr>
          <p:cNvPr id="252" name="そこに…"/>
          <p:cNvSpPr txBox="1"/>
          <p:nvPr/>
        </p:nvSpPr>
        <p:spPr>
          <a:xfrm>
            <a:off x="19376558" y="815697"/>
            <a:ext cx="4991101" cy="461264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a:defRPr sz="4800">
                <a:solidFill>
                  <a:srgbClr val="000000"/>
                </a:solidFill>
                <a:latin typeface="ヒラギノ丸ゴ ProN W4"/>
                <a:ea typeface="ヒラギノ丸ゴ ProN W4"/>
                <a:cs typeface="ヒラギノ丸ゴ ProN W4"/>
                <a:sym typeface="ヒラギノ丸ゴ ProN W4"/>
              </a:defRPr>
            </a:pPr>
            <a:r>
              <a:t>そこに</a:t>
            </a:r>
          </a:p>
          <a:p>
            <a:pPr algn="l">
              <a:defRPr sz="4800">
                <a:solidFill>
                  <a:srgbClr val="000000"/>
                </a:solidFill>
                <a:latin typeface="ヒラギノ丸ゴ ProN W4"/>
                <a:ea typeface="ヒラギノ丸ゴ ProN W4"/>
                <a:cs typeface="ヒラギノ丸ゴ ProN W4"/>
                <a:sym typeface="ヒラギノ丸ゴ ProN W4"/>
              </a:defRPr>
            </a:pPr>
            <a:r>
              <a:t>ちょうちょさんや</a:t>
            </a:r>
          </a:p>
          <a:p>
            <a:pPr algn="l">
              <a:lnSpc>
                <a:spcPct val="120000"/>
              </a:lnSpc>
              <a:defRPr sz="4800">
                <a:solidFill>
                  <a:srgbClr val="000000"/>
                </a:solidFill>
                <a:latin typeface="ヒラギノ丸ゴ ProN W4"/>
                <a:ea typeface="ヒラギノ丸ゴ ProN W4"/>
                <a:cs typeface="ヒラギノ丸ゴ ProN W4"/>
                <a:sym typeface="ヒラギノ丸ゴ ProN W4"/>
              </a:defRPr>
            </a:pPr>
            <a:r>
              <a:t>トンボくんも</a:t>
            </a:r>
          </a:p>
          <a:p>
            <a:pPr algn="l">
              <a:lnSpc>
                <a:spcPct val="120000"/>
              </a:lnSpc>
              <a:defRPr sz="4800">
                <a:solidFill>
                  <a:srgbClr val="000000"/>
                </a:solidFill>
                <a:latin typeface="ヒラギノ丸ゴ ProN W4"/>
                <a:ea typeface="ヒラギノ丸ゴ ProN W4"/>
                <a:cs typeface="ヒラギノ丸ゴ ProN W4"/>
                <a:sym typeface="ヒラギノ丸ゴ ProN W4"/>
              </a:defRPr>
            </a:pPr>
            <a:r>
              <a:t>助けに</a:t>
            </a:r>
          </a:p>
          <a:p>
            <a:pPr algn="l">
              <a:defRPr sz="4800">
                <a:solidFill>
                  <a:srgbClr val="000000"/>
                </a:solidFill>
                <a:latin typeface="ヒラギノ丸ゴ ProN W4"/>
                <a:ea typeface="ヒラギノ丸ゴ ProN W4"/>
                <a:cs typeface="ヒラギノ丸ゴ ProN W4"/>
                <a:sym typeface="ヒラギノ丸ゴ ProN W4"/>
              </a:defRPr>
            </a:pPr>
            <a:r>
              <a:t>来てくれました。</a:t>
            </a: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med" advClick="1" p14:dur="1000">
        <p15:prstTrans prst="peelOff" invX="1"/>
      </p:transition>
    </mc:Choice>
    <mc:Choice xmlns:p14="http://schemas.microsoft.com/office/powerpoint/2010/main" Requires="p14">
      <p:transition spd="med" advClick="1" p14:dur="1000">
        <p:wipe dir="l"/>
      </p:transition>
    </mc:Choice>
    <mc:Fallback>
      <p:transition spd="med">
        <p:fade/>
      </p:transition>
    </mc:Fallback>
  </mc:AlternateContent>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Subtype="32" presetID="4" grpId="1" fill="hold">
                                  <p:stCondLst>
                                    <p:cond delay="0"/>
                                  </p:stCondLst>
                                  <p:iterate type="el" backwards="0">
                                    <p:tmAbs val="0"/>
                                  </p:iterate>
                                  <p:childTnLst>
                                    <p:set>
                                      <p:cBhvr>
                                        <p:cTn id="6" fill="hold"/>
                                        <p:tgtEl>
                                          <p:spTgt spid="252"/>
                                        </p:tgtEl>
                                        <p:attrNameLst>
                                          <p:attrName>style.visibility</p:attrName>
                                        </p:attrNameLst>
                                      </p:cBhvr>
                                      <p:to>
                                        <p:strVal val="visible"/>
                                      </p:to>
                                    </p:set>
                                    <p:animEffect filter="box(out)" transition="in">
                                      <p:cBhvr>
                                        <p:cTn id="7" dur="1000"/>
                                        <p:tgtEl>
                                          <p:spTgt spid="252"/>
                                        </p:tgtEl>
                                      </p:cBhvr>
                                    </p:animEffect>
                                  </p:childTnLst>
                                </p:cTn>
                              </p:par>
                            </p:childTnLst>
                          </p:cTn>
                        </p:par>
                        <p:par>
                          <p:cTn id="8" fill="hold">
                            <p:stCondLst>
                              <p:cond delay="1000"/>
                            </p:stCondLst>
                            <p:childTnLst>
                              <p:par>
                                <p:cTn id="9" presetClass="entr" nodeType="afterEffect" presetSubtype="32" presetID="4" grpId="2" fill="hold">
                                  <p:stCondLst>
                                    <p:cond delay="0"/>
                                  </p:stCondLst>
                                  <p:iterate type="el" backwards="0">
                                    <p:tmAbs val="0"/>
                                  </p:iterate>
                                  <p:childTnLst>
                                    <p:set>
                                      <p:cBhvr>
                                        <p:cTn id="10" fill="hold"/>
                                        <p:tgtEl>
                                          <p:spTgt spid="250"/>
                                        </p:tgtEl>
                                        <p:attrNameLst>
                                          <p:attrName>style.visibility</p:attrName>
                                        </p:attrNameLst>
                                      </p:cBhvr>
                                      <p:to>
                                        <p:strVal val="visible"/>
                                      </p:to>
                                    </p:set>
                                    <p:animEffect filter="box(out)" transition="in">
                                      <p:cBhvr>
                                        <p:cTn id="11" dur="1000"/>
                                        <p:tgtEl>
                                          <p:spTgt spid="250"/>
                                        </p:tgtEl>
                                      </p:cBhvr>
                                    </p:animEffect>
                                  </p:childTnLst>
                                </p:cTn>
                              </p:par>
                            </p:childTnLst>
                          </p:cTn>
                        </p:par>
                        <p:par>
                          <p:cTn id="12" fill="hold">
                            <p:stCondLst>
                              <p:cond delay="2000"/>
                            </p:stCondLst>
                            <p:childTnLst>
                              <p:par>
                                <p:cTn id="13" presetClass="entr" nodeType="afterEffect" presetSubtype="8" presetID="15" grpId="3" fill="hold">
                                  <p:stCondLst>
                                    <p:cond delay="0"/>
                                  </p:stCondLst>
                                  <p:iterate type="el" backwards="0">
                                    <p:tmAbs val="0"/>
                                  </p:iterate>
                                  <p:childTnLst>
                                    <p:set>
                                      <p:cBhvr>
                                        <p:cTn id="14" fill="hold"/>
                                        <p:tgtEl>
                                          <p:spTgt spid="251"/>
                                        </p:tgtEl>
                                        <p:attrNameLst>
                                          <p:attrName>style.visibility</p:attrName>
                                        </p:attrNameLst>
                                      </p:cBhvr>
                                      <p:to>
                                        <p:strVal val="visible"/>
                                      </p:to>
                                    </p:set>
                                    <p:anim calcmode="lin" valueType="num">
                                      <p:cBhvr>
                                        <p:cTn id="15" dur="1500" fill="hold"/>
                                        <p:tgtEl>
                                          <p:spTgt spid="251"/>
                                        </p:tgtEl>
                                        <p:attrNameLst>
                                          <p:attrName>ppt_w</p:attrName>
                                        </p:attrNameLst>
                                      </p:cBhvr>
                                      <p:tavLst>
                                        <p:tav tm="0">
                                          <p:val>
                                            <p:fltVal val="0"/>
                                          </p:val>
                                        </p:tav>
                                        <p:tav tm="100000">
                                          <p:val>
                                            <p:strVal val="#ppt_w"/>
                                          </p:val>
                                        </p:tav>
                                      </p:tavLst>
                                    </p:anim>
                                    <p:anim calcmode="lin" valueType="num">
                                      <p:cBhvr>
                                        <p:cTn id="16" dur="1500" fill="hold"/>
                                        <p:tgtEl>
                                          <p:spTgt spid="251"/>
                                        </p:tgtEl>
                                        <p:attrNameLst>
                                          <p:attrName>ppt_h</p:attrName>
                                        </p:attrNameLst>
                                      </p:cBhvr>
                                      <p:tavLst>
                                        <p:tav tm="0">
                                          <p:val>
                                            <p:fltVal val="0"/>
                                          </p:val>
                                        </p:tav>
                                        <p:tav tm="100000">
                                          <p:val>
                                            <p:strVal val="#ppt_h"/>
                                          </p:val>
                                        </p:tav>
                                      </p:tavLst>
                                    </p:anim>
                                    <p:anim calcmode="lin" valueType="num">
                                      <p:cBhvr>
                                        <p:cTn id="17" dur="1500" fill="hold"/>
                                        <p:tgtEl>
                                          <p:spTgt spid="251"/>
                                        </p:tgtEl>
                                        <p:attrNameLst>
                                          <p:attrName>ppt_x</p:attrName>
                                        </p:attrNameLst>
                                      </p:cBhvr>
                                      <p:tavLst>
                                        <p:tav tm="0" fmla="#ppt_x+(cos(-2*pi*(1-$))*-#ppt_x-sin(-2*pi*(1-$))*(1-#ppt_y))*(1-$)">
                                          <p:val>
                                            <p:fltVal val="0"/>
                                          </p:val>
                                        </p:tav>
                                        <p:tav tm="100000">
                                          <p:val>
                                            <p:fltVal val="1"/>
                                          </p:val>
                                        </p:tav>
                                      </p:tavLst>
                                    </p:anim>
                                    <p:anim calcmode="lin" valueType="num">
                                      <p:cBhvr>
                                        <p:cTn id="18" dur="1500" fill="hold"/>
                                        <p:tgtEl>
                                          <p:spTgt spid="251"/>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250" grpId="2"/>
      <p:bldP build="whole" bldLvl="1" animBg="1" rev="0" advAuto="0" spid="252" grpId="1"/>
      <p:bldP build="whole" bldLvl="1" animBg="1" rev="0" advAuto="0" spid="251" grpId="3"/>
    </p:bldLst>
  </p:timing>
</p:sld>
</file>

<file path=ppt/slides/slide2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54" name="IMG_4905.JPG" descr="IMG_4905.JPG"/>
          <p:cNvPicPr>
            <a:picLocks noChangeAspect="1"/>
          </p:cNvPicPr>
          <p:nvPr/>
        </p:nvPicPr>
        <p:blipFill>
          <a:blip r:embed="rId2">
            <a:extLst/>
          </a:blip>
          <a:srcRect l="0" t="14" r="0" b="14"/>
          <a:stretch>
            <a:fillRect/>
          </a:stretch>
        </p:blipFill>
        <p:spPr>
          <a:xfrm>
            <a:off x="-14921" y="0"/>
            <a:ext cx="19401504" cy="13716001"/>
          </a:xfrm>
          <a:prstGeom prst="rect">
            <a:avLst/>
          </a:prstGeom>
          <a:ln w="12700">
            <a:miter lim="400000"/>
          </a:ln>
        </p:spPr>
      </p:pic>
      <p:sp>
        <p:nvSpPr>
          <p:cNvPr id="255" name="「やったー。」"/>
          <p:cNvSpPr txBox="1"/>
          <p:nvPr/>
        </p:nvSpPr>
        <p:spPr>
          <a:xfrm>
            <a:off x="19093023" y="986448"/>
            <a:ext cx="4381501" cy="7112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4800">
                <a:solidFill>
                  <a:srgbClr val="000000"/>
                </a:solidFill>
                <a:latin typeface="ヒラギノ丸ゴ ProN W4"/>
                <a:ea typeface="ヒラギノ丸ゴ ProN W4"/>
                <a:cs typeface="ヒラギノ丸ゴ ProN W4"/>
                <a:sym typeface="ヒラギノ丸ゴ ProN W4"/>
              </a:defRPr>
            </a:lvl1pPr>
          </a:lstStyle>
          <a:p>
            <a:pPr/>
            <a:r>
              <a:t>「やったー。」</a:t>
            </a:r>
          </a:p>
        </p:txBody>
      </p:sp>
      <p:sp>
        <p:nvSpPr>
          <p:cNvPr id="256" name="「バラを…"/>
          <p:cNvSpPr txBox="1"/>
          <p:nvPr/>
        </p:nvSpPr>
        <p:spPr>
          <a:xfrm>
            <a:off x="19124527" y="2579048"/>
            <a:ext cx="5564125" cy="174752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a:lnSpc>
                <a:spcPct val="120000"/>
              </a:lnSpc>
              <a:defRPr sz="4800">
                <a:solidFill>
                  <a:srgbClr val="000000"/>
                </a:solidFill>
                <a:latin typeface="ヒラギノ丸ゴ ProN W4"/>
                <a:ea typeface="ヒラギノ丸ゴ ProN W4"/>
                <a:cs typeface="ヒラギノ丸ゴ ProN W4"/>
                <a:sym typeface="ヒラギノ丸ゴ ProN W4"/>
              </a:defRPr>
            </a:pPr>
            <a:r>
              <a:t>「バラを</a:t>
            </a:r>
          </a:p>
          <a:p>
            <a:pPr algn="l">
              <a:defRPr sz="4800">
                <a:solidFill>
                  <a:srgbClr val="000000"/>
                </a:solidFill>
                <a:latin typeface="ヒラギノ丸ゴ ProN W4"/>
                <a:ea typeface="ヒラギノ丸ゴ ProN W4"/>
                <a:cs typeface="ヒラギノ丸ゴ ProN W4"/>
                <a:sym typeface="ヒラギノ丸ゴ ProN W4"/>
              </a:defRPr>
            </a:pPr>
            <a:r>
              <a:t>　取り返したぞ。」</a:t>
            </a:r>
          </a:p>
        </p:txBody>
      </p:sp>
      <p:sp>
        <p:nvSpPr>
          <p:cNvPr id="257" name="みんなに助けて…"/>
          <p:cNvSpPr txBox="1"/>
          <p:nvPr/>
        </p:nvSpPr>
        <p:spPr>
          <a:xfrm>
            <a:off x="19605575" y="7723642"/>
            <a:ext cx="4381501" cy="4917442"/>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a:defRPr sz="4800">
                <a:solidFill>
                  <a:srgbClr val="000000"/>
                </a:solidFill>
                <a:latin typeface="ヒラギノ丸ゴ ProN W4"/>
                <a:ea typeface="ヒラギノ丸ゴ ProN W4"/>
                <a:cs typeface="ヒラギノ丸ゴ ProN W4"/>
                <a:sym typeface="ヒラギノ丸ゴ ProN W4"/>
              </a:defRPr>
            </a:pPr>
            <a:r>
              <a:t>みんなに助けて</a:t>
            </a:r>
          </a:p>
          <a:p>
            <a:pPr algn="l">
              <a:lnSpc>
                <a:spcPct val="120000"/>
              </a:lnSpc>
              <a:defRPr sz="4800">
                <a:solidFill>
                  <a:srgbClr val="000000"/>
                </a:solidFill>
                <a:latin typeface="ヒラギノ丸ゴ ProN W4"/>
                <a:ea typeface="ヒラギノ丸ゴ ProN W4"/>
                <a:cs typeface="ヒラギノ丸ゴ ProN W4"/>
                <a:sym typeface="ヒラギノ丸ゴ ProN W4"/>
              </a:defRPr>
            </a:pPr>
            <a:r>
              <a:t>もらって、</a:t>
            </a:r>
          </a:p>
          <a:p>
            <a:pPr algn="l">
              <a:lnSpc>
                <a:spcPct val="120000"/>
              </a:lnSpc>
              <a:defRPr sz="4800">
                <a:solidFill>
                  <a:srgbClr val="000000"/>
                </a:solidFill>
                <a:latin typeface="ヒラギノ丸ゴ ProN W4"/>
                <a:ea typeface="ヒラギノ丸ゴ ProN W4"/>
                <a:cs typeface="ヒラギノ丸ゴ ProN W4"/>
                <a:sym typeface="ヒラギノ丸ゴ ProN W4"/>
              </a:defRPr>
            </a:pPr>
            <a:r>
              <a:t>全部のバラを</a:t>
            </a:r>
          </a:p>
          <a:p>
            <a:pPr algn="l">
              <a:defRPr sz="4800">
                <a:solidFill>
                  <a:srgbClr val="000000"/>
                </a:solidFill>
                <a:latin typeface="ヒラギノ丸ゴ ProN W4"/>
                <a:ea typeface="ヒラギノ丸ゴ ProN W4"/>
                <a:cs typeface="ヒラギノ丸ゴ ProN W4"/>
                <a:sym typeface="ヒラギノ丸ゴ ProN W4"/>
              </a:defRPr>
            </a:pPr>
            <a:r>
              <a:t>取り返すことが</a:t>
            </a:r>
          </a:p>
          <a:p>
            <a:pPr algn="l">
              <a:defRPr sz="4800">
                <a:solidFill>
                  <a:srgbClr val="000000"/>
                </a:solidFill>
                <a:latin typeface="ヒラギノ丸ゴ ProN W4"/>
                <a:ea typeface="ヒラギノ丸ゴ ProN W4"/>
                <a:cs typeface="ヒラギノ丸ゴ ProN W4"/>
                <a:sym typeface="ヒラギノ丸ゴ ProN W4"/>
              </a:defRPr>
            </a:pPr>
            <a:r>
              <a:t>できました。</a:t>
            </a: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med" advClick="1" p14:dur="1000">
        <p15:prstTrans prst="peelOff" invX="1"/>
      </p:transition>
    </mc:Choice>
    <mc:Choice xmlns:p14="http://schemas.microsoft.com/office/powerpoint/2010/main" Requires="p14">
      <p:transition spd="med" advClick="1" p14:dur="1000">
        <p:wipe dir="l"/>
      </p:transition>
    </mc:Choice>
    <mc:Fallback>
      <p:transition spd="med">
        <p:fade/>
      </p:transition>
    </mc:Fallback>
  </mc:AlternateContent>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Subtype="8" presetID="7" grpId="1" fill="hold">
                                  <p:stCondLst>
                                    <p:cond delay="0"/>
                                  </p:stCondLst>
                                  <p:iterate type="el" backwards="0">
                                    <p:tmAbs val="0"/>
                                  </p:iterate>
                                  <p:childTnLst>
                                    <p:set>
                                      <p:cBhvr>
                                        <p:cTn id="6" fill="hold"/>
                                        <p:tgtEl>
                                          <p:spTgt spid="254"/>
                                        </p:tgtEl>
                                        <p:attrNameLst>
                                          <p:attrName>style.visibility</p:attrName>
                                        </p:attrNameLst>
                                      </p:cBhvr>
                                      <p:to>
                                        <p:strVal val="visible"/>
                                      </p:to>
                                    </p:set>
                                    <p:anim calcmode="lin" valueType="num">
                                      <p:cBhvr>
                                        <p:cTn id="7" dur="1500" fill="hold"/>
                                        <p:tgtEl>
                                          <p:spTgt spid="254"/>
                                        </p:tgtEl>
                                        <p:attrNameLst>
                                          <p:attrName>ppt_x</p:attrName>
                                        </p:attrNameLst>
                                      </p:cBhvr>
                                      <p:tavLst>
                                        <p:tav tm="0">
                                          <p:val>
                                            <p:strVal val="0-#ppt_w/2"/>
                                          </p:val>
                                        </p:tav>
                                        <p:tav tm="100000">
                                          <p:val>
                                            <p:strVal val="#ppt_x"/>
                                          </p:val>
                                        </p:tav>
                                      </p:tavLst>
                                    </p:anim>
                                    <p:anim calcmode="lin" valueType="num">
                                      <p:cBhvr>
                                        <p:cTn id="8" dur="1500" fill="hold"/>
                                        <p:tgtEl>
                                          <p:spTgt spid="254"/>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Class="entr" nodeType="afterEffect" presetSubtype="8" presetID="2" grpId="2" fill="hold">
                                  <p:stCondLst>
                                    <p:cond delay="0"/>
                                  </p:stCondLst>
                                  <p:iterate type="el" backwards="0">
                                    <p:tmAbs val="0"/>
                                  </p:iterate>
                                  <p:childTnLst>
                                    <p:set>
                                      <p:cBhvr>
                                        <p:cTn id="11" fill="hold"/>
                                        <p:tgtEl>
                                          <p:spTgt spid="255"/>
                                        </p:tgtEl>
                                        <p:attrNameLst>
                                          <p:attrName>style.visibility</p:attrName>
                                        </p:attrNameLst>
                                      </p:cBhvr>
                                      <p:to>
                                        <p:strVal val="visible"/>
                                      </p:to>
                                    </p:set>
                                    <p:anim calcmode="lin" valueType="num">
                                      <p:cBhvr>
                                        <p:cTn id="12" dur="2500" fill="hold"/>
                                        <p:tgtEl>
                                          <p:spTgt spid="255"/>
                                        </p:tgtEl>
                                        <p:attrNameLst>
                                          <p:attrName>ppt_x</p:attrName>
                                        </p:attrNameLst>
                                      </p:cBhvr>
                                      <p:tavLst>
                                        <p:tav tm="0">
                                          <p:val>
                                            <p:strVal val="0-#ppt_w/2"/>
                                          </p:val>
                                        </p:tav>
                                        <p:tav tm="100000">
                                          <p:val>
                                            <p:strVal val="#ppt_x"/>
                                          </p:val>
                                        </p:tav>
                                      </p:tavLst>
                                    </p:anim>
                                    <p:anim calcmode="lin" valueType="num">
                                      <p:cBhvr>
                                        <p:cTn id="13" dur="2500" fill="hold"/>
                                        <p:tgtEl>
                                          <p:spTgt spid="255"/>
                                        </p:tgtEl>
                                        <p:attrNameLst>
                                          <p:attrName>ppt_y</p:attrName>
                                        </p:attrNameLst>
                                      </p:cBhvr>
                                      <p:tavLst>
                                        <p:tav tm="0">
                                          <p:val>
                                            <p:strVal val="#ppt_y"/>
                                          </p:val>
                                        </p:tav>
                                        <p:tav tm="100000">
                                          <p:val>
                                            <p:strVal val="#ppt_y"/>
                                          </p:val>
                                        </p:tav>
                                      </p:tavLst>
                                    </p:anim>
                                  </p:childTnLst>
                                </p:cTn>
                              </p:par>
                            </p:childTnLst>
                          </p:cTn>
                        </p:par>
                        <p:par>
                          <p:cTn id="14" fill="hold">
                            <p:stCondLst>
                              <p:cond delay="4000"/>
                            </p:stCondLst>
                            <p:childTnLst>
                              <p:par>
                                <p:cTn id="15" presetClass="entr" nodeType="afterEffect" presetSubtype="16" presetID="23" grpId="3" fill="hold">
                                  <p:stCondLst>
                                    <p:cond delay="0"/>
                                  </p:stCondLst>
                                  <p:iterate type="el" backwards="0">
                                    <p:tmAbs val="0"/>
                                  </p:iterate>
                                  <p:childTnLst>
                                    <p:set>
                                      <p:cBhvr>
                                        <p:cTn id="16" fill="hold"/>
                                        <p:tgtEl>
                                          <p:spTgt spid="256"/>
                                        </p:tgtEl>
                                        <p:attrNameLst>
                                          <p:attrName>style.visibility</p:attrName>
                                        </p:attrNameLst>
                                      </p:cBhvr>
                                      <p:to>
                                        <p:strVal val="visible"/>
                                      </p:to>
                                    </p:set>
                                    <p:anim calcmode="lin" valueType="num">
                                      <p:cBhvr>
                                        <p:cTn id="17" dur="2500" fill="hold"/>
                                        <p:tgtEl>
                                          <p:spTgt spid="256"/>
                                        </p:tgtEl>
                                        <p:attrNameLst>
                                          <p:attrName>ppt_w</p:attrName>
                                        </p:attrNameLst>
                                      </p:cBhvr>
                                      <p:tavLst>
                                        <p:tav tm="0">
                                          <p:val>
                                            <p:fltVal val="0"/>
                                          </p:val>
                                        </p:tav>
                                        <p:tav tm="100000">
                                          <p:val>
                                            <p:strVal val="#ppt_w"/>
                                          </p:val>
                                        </p:tav>
                                      </p:tavLst>
                                    </p:anim>
                                    <p:anim calcmode="lin" valueType="num">
                                      <p:cBhvr>
                                        <p:cTn id="18" dur="2500" fill="hold"/>
                                        <p:tgtEl>
                                          <p:spTgt spid="256"/>
                                        </p:tgtEl>
                                        <p:attrNameLst>
                                          <p:attrName>ppt_h</p:attrName>
                                        </p:attrNameLst>
                                      </p:cBhvr>
                                      <p:tavLst>
                                        <p:tav tm="0">
                                          <p:val>
                                            <p:fltVal val="0"/>
                                          </p:val>
                                        </p:tav>
                                        <p:tav tm="100000">
                                          <p:val>
                                            <p:strVal val="#ppt_h"/>
                                          </p:val>
                                        </p:tav>
                                      </p:tavLst>
                                    </p:anim>
                                  </p:childTnLst>
                                </p:cTn>
                              </p:par>
                            </p:childTnLst>
                          </p:cTn>
                        </p:par>
                        <p:par>
                          <p:cTn id="19" fill="hold">
                            <p:stCondLst>
                              <p:cond delay="6500"/>
                            </p:stCondLst>
                            <p:childTnLst>
                              <p:par>
                                <p:cTn id="20" presetClass="entr" nodeType="afterEffect" presetID="10" grpId="4" fill="hold">
                                  <p:stCondLst>
                                    <p:cond delay="0"/>
                                  </p:stCondLst>
                                  <p:iterate type="el" backwards="0">
                                    <p:tmAbs val="0"/>
                                  </p:iterate>
                                  <p:childTnLst>
                                    <p:set>
                                      <p:cBhvr>
                                        <p:cTn id="21" fill="hold"/>
                                        <p:tgtEl>
                                          <p:spTgt spid="257"/>
                                        </p:tgtEl>
                                        <p:attrNameLst>
                                          <p:attrName>style.visibility</p:attrName>
                                        </p:attrNameLst>
                                      </p:cBhvr>
                                      <p:to>
                                        <p:strVal val="visible"/>
                                      </p:to>
                                    </p:set>
                                    <p:animEffect filter="fade" transition="in">
                                      <p:cBhvr>
                                        <p:cTn id="22" dur="1000"/>
                                        <p:tgtEl>
                                          <p:spTgt spid="25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255" grpId="2"/>
      <p:bldP build="whole" bldLvl="1" animBg="1" rev="0" advAuto="0" spid="256" grpId="3"/>
      <p:bldP build="whole" bldLvl="1" animBg="1" rev="0" advAuto="0" spid="254" grpId="1"/>
      <p:bldP build="whole" bldLvl="1" animBg="1" rev="0" advAuto="0" spid="257" grpId="4"/>
    </p:bldLst>
  </p:timing>
</p:sld>
</file>

<file path=ppt/slides/slide2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59" name="IMG_4906.JPG" descr="IMG_4906.JPG"/>
          <p:cNvPicPr>
            <a:picLocks noChangeAspect="1"/>
          </p:cNvPicPr>
          <p:nvPr/>
        </p:nvPicPr>
        <p:blipFill>
          <a:blip r:embed="rId2">
            <a:extLst/>
          </a:blip>
          <a:srcRect l="0" t="14" r="0" b="14"/>
          <a:stretch>
            <a:fillRect/>
          </a:stretch>
        </p:blipFill>
        <p:spPr>
          <a:xfrm>
            <a:off x="-66067" y="-1"/>
            <a:ext cx="19401503" cy="13716001"/>
          </a:xfrm>
          <a:prstGeom prst="rect">
            <a:avLst/>
          </a:prstGeom>
          <a:ln w="12700">
            <a:miter lim="400000"/>
          </a:ln>
        </p:spPr>
      </p:pic>
      <p:sp>
        <p:nvSpPr>
          <p:cNvPr id="260" name="「おぼえとけよー。」"/>
          <p:cNvSpPr txBox="1"/>
          <p:nvPr/>
        </p:nvSpPr>
        <p:spPr>
          <a:xfrm>
            <a:off x="18872496" y="951892"/>
            <a:ext cx="5903723" cy="6858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4600">
                <a:solidFill>
                  <a:srgbClr val="000000"/>
                </a:solidFill>
                <a:latin typeface="ヒラギノ丸ゴ ProN W4"/>
                <a:ea typeface="ヒラギノ丸ゴ ProN W4"/>
                <a:cs typeface="ヒラギノ丸ゴ ProN W4"/>
                <a:sym typeface="ヒラギノ丸ゴ ProN W4"/>
              </a:defRPr>
            </a:lvl1pPr>
          </a:lstStyle>
          <a:p>
            <a:pPr/>
            <a:r>
              <a:t>「おぼえとけよー。」</a:t>
            </a:r>
          </a:p>
        </p:txBody>
      </p:sp>
      <p:sp>
        <p:nvSpPr>
          <p:cNvPr id="261" name="クモたちは…"/>
          <p:cNvSpPr txBox="1"/>
          <p:nvPr/>
        </p:nvSpPr>
        <p:spPr>
          <a:xfrm>
            <a:off x="19345054" y="2849617"/>
            <a:ext cx="5372101" cy="167894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a:lnSpc>
                <a:spcPct val="120000"/>
              </a:lnSpc>
              <a:defRPr sz="4600">
                <a:solidFill>
                  <a:srgbClr val="000000"/>
                </a:solidFill>
                <a:latin typeface="ヒラギノ丸ゴ ProN W4"/>
                <a:ea typeface="ヒラギノ丸ゴ ProN W4"/>
                <a:cs typeface="ヒラギノ丸ゴ ProN W4"/>
                <a:sym typeface="ヒラギノ丸ゴ ProN W4"/>
              </a:defRPr>
            </a:pPr>
            <a:r>
              <a:t>クモたちは</a:t>
            </a:r>
          </a:p>
          <a:p>
            <a:pPr algn="l">
              <a:defRPr sz="4600">
                <a:solidFill>
                  <a:srgbClr val="000000"/>
                </a:solidFill>
                <a:latin typeface="ヒラギノ丸ゴ ProN W4"/>
                <a:ea typeface="ヒラギノ丸ゴ ProN W4"/>
                <a:cs typeface="ヒラギノ丸ゴ ProN W4"/>
                <a:sym typeface="ヒラギノ丸ゴ ProN W4"/>
              </a:defRPr>
            </a:pPr>
            <a:r>
              <a:t>逃げていきました。</a:t>
            </a:r>
          </a:p>
        </p:txBody>
      </p:sp>
      <p:sp>
        <p:nvSpPr>
          <p:cNvPr id="262" name="「はいどうぞ。」"/>
          <p:cNvSpPr txBox="1"/>
          <p:nvPr/>
        </p:nvSpPr>
        <p:spPr>
          <a:xfrm>
            <a:off x="19077271" y="9309387"/>
            <a:ext cx="4954525" cy="7112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4800">
                <a:solidFill>
                  <a:srgbClr val="000000"/>
                </a:solidFill>
                <a:latin typeface="ヒラギノ丸ゴ ProN W4"/>
                <a:ea typeface="ヒラギノ丸ゴ ProN W4"/>
                <a:cs typeface="ヒラギノ丸ゴ ProN W4"/>
                <a:sym typeface="ヒラギノ丸ゴ ProN W4"/>
              </a:defRPr>
            </a:lvl1pPr>
          </a:lstStyle>
          <a:p>
            <a:pPr/>
            <a:r>
              <a:t>「はいどうぞ。」</a:t>
            </a:r>
          </a:p>
        </p:txBody>
      </p:sp>
      <p:sp>
        <p:nvSpPr>
          <p:cNvPr id="263" name="「ありがとう。」"/>
          <p:cNvSpPr txBox="1"/>
          <p:nvPr/>
        </p:nvSpPr>
        <p:spPr>
          <a:xfrm>
            <a:off x="19171783" y="10390355"/>
            <a:ext cx="4991101" cy="7112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4800">
                <a:solidFill>
                  <a:srgbClr val="000000"/>
                </a:solidFill>
                <a:latin typeface="ヒラギノ丸ゴ ProN W4"/>
                <a:ea typeface="ヒラギノ丸ゴ ProN W4"/>
                <a:cs typeface="ヒラギノ丸ゴ ProN W4"/>
                <a:sym typeface="ヒラギノ丸ゴ ProN W4"/>
              </a:defRPr>
            </a:lvl1pPr>
          </a:lstStyle>
          <a:p>
            <a:pPr/>
            <a:r>
              <a:t>「ありがとう。」</a:t>
            </a: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med" advClick="1" p14:dur="1000">
        <p15:prstTrans prst="peelOff" invX="1"/>
      </p:transition>
    </mc:Choice>
    <mc:Choice xmlns:p14="http://schemas.microsoft.com/office/powerpoint/2010/main" Requires="p14">
      <p:transition spd="med" advClick="1" p14:dur="1000">
        <p:wipe dir="l"/>
      </p:transition>
    </mc:Choice>
    <mc:Fallback>
      <p:transition spd="med">
        <p:fade/>
      </p:transition>
    </mc:Fallback>
  </mc:AlternateContent>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mph" nodeType="clickEffect" presetSubtype="0" presetID="32" grpId="1" repeatCount="2000" fill="hold">
                                  <p:stCondLst>
                                    <p:cond delay="0"/>
                                  </p:stCondLst>
                                  <p:childTnLst>
                                    <p:animRot by="300000">
                                      <p:cBhvr>
                                        <p:cTn id="6" dur="50" fill="hold">
                                          <p:stCondLst>
                                            <p:cond delay="0"/>
                                          </p:stCondLst>
                                        </p:cTn>
                                        <p:tgtEl>
                                          <p:spTgt spid="259"/>
                                        </p:tgtEl>
                                        <p:attrNameLst>
                                          <p:attrName>r</p:attrName>
                                        </p:attrNameLst>
                                      </p:cBhvr>
                                    </p:animRot>
                                    <p:animRot by="-600000">
                                      <p:cBhvr>
                                        <p:cTn id="7" dur="100" fill="hold">
                                          <p:stCondLst>
                                            <p:cond delay="100"/>
                                          </p:stCondLst>
                                        </p:cTn>
                                        <p:tgtEl>
                                          <p:spTgt spid="259"/>
                                        </p:tgtEl>
                                        <p:attrNameLst>
                                          <p:attrName>r</p:attrName>
                                        </p:attrNameLst>
                                      </p:cBhvr>
                                    </p:animRot>
                                    <p:animRot by="600000">
                                      <p:cBhvr>
                                        <p:cTn id="8" dur="100" fill="hold">
                                          <p:stCondLst>
                                            <p:cond delay="200"/>
                                          </p:stCondLst>
                                        </p:cTn>
                                        <p:tgtEl>
                                          <p:spTgt spid="259"/>
                                        </p:tgtEl>
                                        <p:attrNameLst>
                                          <p:attrName>r</p:attrName>
                                        </p:attrNameLst>
                                      </p:cBhvr>
                                    </p:animRot>
                                    <p:animRot by="-600000">
                                      <p:cBhvr>
                                        <p:cTn id="9" dur="100" fill="hold">
                                          <p:stCondLst>
                                            <p:cond delay="300"/>
                                          </p:stCondLst>
                                        </p:cTn>
                                        <p:tgtEl>
                                          <p:spTgt spid="259"/>
                                        </p:tgtEl>
                                        <p:attrNameLst>
                                          <p:attrName>r</p:attrName>
                                        </p:attrNameLst>
                                      </p:cBhvr>
                                    </p:animRot>
                                    <p:animRot by="300000">
                                      <p:cBhvr>
                                        <p:cTn id="10" dur="100" fill="hold">
                                          <p:stCondLst>
                                            <p:cond delay="400"/>
                                          </p:stCondLst>
                                        </p:cTn>
                                        <p:tgtEl>
                                          <p:spTgt spid="259"/>
                                        </p:tgtEl>
                                        <p:attrNameLst>
                                          <p:attrName>r</p:attrName>
                                        </p:attrNameLst>
                                      </p:cBhvr>
                                    </p:animRot>
                                  </p:childTnLst>
                                </p:cTn>
                              </p:par>
                            </p:childTnLst>
                          </p:cTn>
                        </p:par>
                        <p:par>
                          <p:cTn id="11" fill="hold">
                            <p:stCondLst>
                              <p:cond delay="0"/>
                            </p:stCondLst>
                            <p:childTnLst>
                              <p:par>
                                <p:cTn id="12" presetClass="emph" nodeType="afterEffect" presetSubtype="0" presetID="32" grpId="2" repeatCount="2000" fill="hold">
                                  <p:stCondLst>
                                    <p:cond delay="0"/>
                                  </p:stCondLst>
                                  <p:childTnLst>
                                    <p:animRot by="300000">
                                      <p:cBhvr>
                                        <p:cTn id="13" dur="50" fill="hold">
                                          <p:stCondLst>
                                            <p:cond delay="0"/>
                                          </p:stCondLst>
                                        </p:cTn>
                                        <p:tgtEl>
                                          <p:spTgt spid="260"/>
                                        </p:tgtEl>
                                        <p:attrNameLst>
                                          <p:attrName>r</p:attrName>
                                        </p:attrNameLst>
                                      </p:cBhvr>
                                    </p:animRot>
                                    <p:animRot by="-600000">
                                      <p:cBhvr>
                                        <p:cTn id="14" dur="100" fill="hold">
                                          <p:stCondLst>
                                            <p:cond delay="100"/>
                                          </p:stCondLst>
                                        </p:cTn>
                                        <p:tgtEl>
                                          <p:spTgt spid="260"/>
                                        </p:tgtEl>
                                        <p:attrNameLst>
                                          <p:attrName>r</p:attrName>
                                        </p:attrNameLst>
                                      </p:cBhvr>
                                    </p:animRot>
                                    <p:animRot by="600000">
                                      <p:cBhvr>
                                        <p:cTn id="15" dur="100" fill="hold">
                                          <p:stCondLst>
                                            <p:cond delay="200"/>
                                          </p:stCondLst>
                                        </p:cTn>
                                        <p:tgtEl>
                                          <p:spTgt spid="260"/>
                                        </p:tgtEl>
                                        <p:attrNameLst>
                                          <p:attrName>r</p:attrName>
                                        </p:attrNameLst>
                                      </p:cBhvr>
                                    </p:animRot>
                                    <p:animRot by="-600000">
                                      <p:cBhvr>
                                        <p:cTn id="16" dur="100" fill="hold">
                                          <p:stCondLst>
                                            <p:cond delay="300"/>
                                          </p:stCondLst>
                                        </p:cTn>
                                        <p:tgtEl>
                                          <p:spTgt spid="260"/>
                                        </p:tgtEl>
                                        <p:attrNameLst>
                                          <p:attrName>r</p:attrName>
                                        </p:attrNameLst>
                                      </p:cBhvr>
                                    </p:animRot>
                                    <p:animRot by="300000">
                                      <p:cBhvr>
                                        <p:cTn id="17" dur="100" fill="hold">
                                          <p:stCondLst>
                                            <p:cond delay="400"/>
                                          </p:stCondLst>
                                        </p:cTn>
                                        <p:tgtEl>
                                          <p:spTgt spid="260"/>
                                        </p:tgtEl>
                                        <p:attrNameLst>
                                          <p:attrName>r</p:attrName>
                                        </p:attrNameLst>
                                      </p:cBhvr>
                                    </p:animRo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259" grpId="1"/>
      <p:bldP build="whole" bldLvl="1" animBg="1" rev="0" advAuto="0" spid="260" grpId="2"/>
    </p:bldLst>
  </p:timing>
</p:sld>
</file>

<file path=ppt/slides/slide2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65" name="IMG_2678.png" descr="IMG_2678.png"/>
          <p:cNvPicPr>
            <a:picLocks noChangeAspect="1"/>
          </p:cNvPicPr>
          <p:nvPr/>
        </p:nvPicPr>
        <p:blipFill>
          <a:blip r:embed="rId2">
            <a:extLst/>
          </a:blip>
          <a:stretch>
            <a:fillRect/>
          </a:stretch>
        </p:blipFill>
        <p:spPr>
          <a:xfrm>
            <a:off x="-91640" y="0"/>
            <a:ext cx="19401503" cy="13716000"/>
          </a:xfrm>
          <a:prstGeom prst="rect">
            <a:avLst/>
          </a:prstGeom>
          <a:ln w="12700">
            <a:miter lim="400000"/>
          </a:ln>
        </p:spPr>
      </p:pic>
      <p:sp>
        <p:nvSpPr>
          <p:cNvPr id="266" name="ミツバチたちは…"/>
          <p:cNvSpPr txBox="1"/>
          <p:nvPr/>
        </p:nvSpPr>
        <p:spPr>
          <a:xfrm>
            <a:off x="19225231" y="1068225"/>
            <a:ext cx="4991101" cy="266192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a:lnSpc>
                <a:spcPct val="120000"/>
              </a:lnSpc>
              <a:defRPr sz="4800">
                <a:solidFill>
                  <a:srgbClr val="000000"/>
                </a:solidFill>
                <a:latin typeface="ヒラギノ丸ゴ ProN W4"/>
                <a:ea typeface="ヒラギノ丸ゴ ProN W4"/>
                <a:cs typeface="ヒラギノ丸ゴ ProN W4"/>
                <a:sym typeface="ヒラギノ丸ゴ ProN W4"/>
              </a:defRPr>
            </a:pPr>
            <a:r>
              <a:t>ミツバチたちは</a:t>
            </a:r>
          </a:p>
          <a:p>
            <a:pPr algn="l">
              <a:defRPr sz="4800">
                <a:solidFill>
                  <a:srgbClr val="000000"/>
                </a:solidFill>
                <a:latin typeface="ヒラギノ丸ゴ ProN W4"/>
                <a:ea typeface="ヒラギノ丸ゴ ProN W4"/>
                <a:cs typeface="ヒラギノ丸ゴ ProN W4"/>
                <a:sym typeface="ヒラギノ丸ゴ ProN W4"/>
              </a:defRPr>
            </a:pPr>
            <a:r>
              <a:t>取り返したバラを</a:t>
            </a:r>
          </a:p>
          <a:p>
            <a:pPr algn="l">
              <a:defRPr sz="4800">
                <a:solidFill>
                  <a:srgbClr val="000000"/>
                </a:solidFill>
                <a:latin typeface="ヒラギノ丸ゴ ProN W4"/>
                <a:ea typeface="ヒラギノ丸ゴ ProN W4"/>
                <a:cs typeface="ヒラギノ丸ゴ ProN W4"/>
                <a:sym typeface="ヒラギノ丸ゴ ProN W4"/>
              </a:defRPr>
            </a:pPr>
            <a:r>
              <a:t>かざります。</a:t>
            </a:r>
          </a:p>
        </p:txBody>
      </p:sp>
      <p:sp>
        <p:nvSpPr>
          <p:cNvPr id="267" name="「よいしょ。…"/>
          <p:cNvSpPr txBox="1"/>
          <p:nvPr/>
        </p:nvSpPr>
        <p:spPr>
          <a:xfrm>
            <a:off x="19020456" y="9961420"/>
            <a:ext cx="4991101" cy="16256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a:defRPr sz="4800">
                <a:solidFill>
                  <a:srgbClr val="000000"/>
                </a:solidFill>
                <a:latin typeface="ヒラギノ丸ゴ ProN W4"/>
                <a:ea typeface="ヒラギノ丸ゴ ProN W4"/>
                <a:cs typeface="ヒラギノ丸ゴ ProN W4"/>
                <a:sym typeface="ヒラギノ丸ゴ ProN W4"/>
              </a:defRPr>
            </a:pPr>
            <a:r>
              <a:t>「よいしょ。</a:t>
            </a:r>
          </a:p>
          <a:p>
            <a:pPr algn="l">
              <a:lnSpc>
                <a:spcPct val="150000"/>
              </a:lnSpc>
              <a:defRPr sz="4800">
                <a:solidFill>
                  <a:srgbClr val="000000"/>
                </a:solidFill>
                <a:latin typeface="ヒラギノ丸ゴ ProN W4"/>
                <a:ea typeface="ヒラギノ丸ゴ ProN W4"/>
                <a:cs typeface="ヒラギノ丸ゴ ProN W4"/>
                <a:sym typeface="ヒラギノ丸ゴ ProN W4"/>
              </a:defRPr>
            </a:pPr>
            <a:r>
              <a:t>　　よいしょ。」</a:t>
            </a:r>
          </a:p>
        </p:txBody>
      </p:sp>
      <p:pic>
        <p:nvPicPr>
          <p:cNvPr id="268" name="IMG_4680.jpeg" descr="IMG_4680.jpeg"/>
          <p:cNvPicPr>
            <a:picLocks noChangeAspect="1"/>
          </p:cNvPicPr>
          <p:nvPr/>
        </p:nvPicPr>
        <p:blipFill>
          <a:blip r:embed="rId3">
            <a:extLst/>
          </a:blip>
          <a:srcRect l="20929" t="2736" r="27206" b="10262"/>
          <a:stretch>
            <a:fillRect/>
          </a:stretch>
        </p:blipFill>
        <p:spPr>
          <a:xfrm flipH="1">
            <a:off x="10561193" y="804116"/>
            <a:ext cx="3546736" cy="4207316"/>
          </a:xfrm>
          <a:custGeom>
            <a:avLst/>
            <a:gdLst/>
            <a:ahLst/>
            <a:cxnLst>
              <a:cxn ang="0">
                <a:pos x="wd2" y="hd2"/>
              </a:cxn>
              <a:cxn ang="5400000">
                <a:pos x="wd2" y="hd2"/>
              </a:cxn>
              <a:cxn ang="10800000">
                <a:pos x="wd2" y="hd2"/>
              </a:cxn>
              <a:cxn ang="16200000">
                <a:pos x="wd2" y="hd2"/>
              </a:cxn>
            </a:cxnLst>
            <a:rect l="0" t="0" r="r" b="b"/>
            <a:pathLst>
              <a:path w="21561" h="21515" fill="norm" stroke="1" extrusionOk="0">
                <a:moveTo>
                  <a:pt x="10032" y="7"/>
                </a:moveTo>
                <a:cubicBezTo>
                  <a:pt x="9964" y="29"/>
                  <a:pt x="9682" y="314"/>
                  <a:pt x="9682" y="360"/>
                </a:cubicBezTo>
                <a:cubicBezTo>
                  <a:pt x="9682" y="372"/>
                  <a:pt x="9646" y="420"/>
                  <a:pt x="9602" y="470"/>
                </a:cubicBezTo>
                <a:cubicBezTo>
                  <a:pt x="9559" y="520"/>
                  <a:pt x="9472" y="635"/>
                  <a:pt x="9412" y="726"/>
                </a:cubicBezTo>
                <a:cubicBezTo>
                  <a:pt x="9302" y="890"/>
                  <a:pt x="9303" y="893"/>
                  <a:pt x="9308" y="1268"/>
                </a:cubicBezTo>
                <a:cubicBezTo>
                  <a:pt x="9310" y="1474"/>
                  <a:pt x="9326" y="1726"/>
                  <a:pt x="9344" y="1828"/>
                </a:cubicBezTo>
                <a:cubicBezTo>
                  <a:pt x="9426" y="2291"/>
                  <a:pt x="9434" y="2234"/>
                  <a:pt x="9274" y="2323"/>
                </a:cubicBezTo>
                <a:cubicBezTo>
                  <a:pt x="9195" y="2367"/>
                  <a:pt x="9066" y="2455"/>
                  <a:pt x="8985" y="2518"/>
                </a:cubicBezTo>
                <a:cubicBezTo>
                  <a:pt x="8813" y="2651"/>
                  <a:pt x="8531" y="2997"/>
                  <a:pt x="8531" y="3076"/>
                </a:cubicBezTo>
                <a:cubicBezTo>
                  <a:pt x="8531" y="3149"/>
                  <a:pt x="8472" y="3185"/>
                  <a:pt x="8311" y="3210"/>
                </a:cubicBezTo>
                <a:cubicBezTo>
                  <a:pt x="8070" y="3248"/>
                  <a:pt x="7874" y="3342"/>
                  <a:pt x="7638" y="3533"/>
                </a:cubicBezTo>
                <a:cubicBezTo>
                  <a:pt x="7414" y="3714"/>
                  <a:pt x="7199" y="3987"/>
                  <a:pt x="7163" y="4133"/>
                </a:cubicBezTo>
                <a:cubicBezTo>
                  <a:pt x="7153" y="4172"/>
                  <a:pt x="7121" y="4262"/>
                  <a:pt x="7091" y="4332"/>
                </a:cubicBezTo>
                <a:cubicBezTo>
                  <a:pt x="7028" y="4478"/>
                  <a:pt x="7019" y="4880"/>
                  <a:pt x="7076" y="5095"/>
                </a:cubicBezTo>
                <a:cubicBezTo>
                  <a:pt x="7122" y="5269"/>
                  <a:pt x="7390" y="5685"/>
                  <a:pt x="7539" y="5816"/>
                </a:cubicBezTo>
                <a:cubicBezTo>
                  <a:pt x="7733" y="5986"/>
                  <a:pt x="7608" y="5970"/>
                  <a:pt x="7344" y="5791"/>
                </a:cubicBezTo>
                <a:cubicBezTo>
                  <a:pt x="7009" y="5565"/>
                  <a:pt x="6451" y="5242"/>
                  <a:pt x="5788" y="4892"/>
                </a:cubicBezTo>
                <a:cubicBezTo>
                  <a:pt x="5171" y="4567"/>
                  <a:pt x="4979" y="4485"/>
                  <a:pt x="4777" y="4458"/>
                </a:cubicBezTo>
                <a:cubicBezTo>
                  <a:pt x="4547" y="4427"/>
                  <a:pt x="4472" y="4458"/>
                  <a:pt x="4379" y="4628"/>
                </a:cubicBezTo>
                <a:cubicBezTo>
                  <a:pt x="4105" y="5132"/>
                  <a:pt x="4133" y="5668"/>
                  <a:pt x="4458" y="6209"/>
                </a:cubicBezTo>
                <a:cubicBezTo>
                  <a:pt x="4575" y="6403"/>
                  <a:pt x="4630" y="6456"/>
                  <a:pt x="5069" y="6778"/>
                </a:cubicBezTo>
                <a:cubicBezTo>
                  <a:pt x="5553" y="7134"/>
                  <a:pt x="5646" y="7252"/>
                  <a:pt x="5329" y="7111"/>
                </a:cubicBezTo>
                <a:cubicBezTo>
                  <a:pt x="5240" y="7071"/>
                  <a:pt x="5035" y="6960"/>
                  <a:pt x="4876" y="6865"/>
                </a:cubicBezTo>
                <a:cubicBezTo>
                  <a:pt x="4716" y="6770"/>
                  <a:pt x="4435" y="6606"/>
                  <a:pt x="4248" y="6502"/>
                </a:cubicBezTo>
                <a:cubicBezTo>
                  <a:pt x="4062" y="6397"/>
                  <a:pt x="3833" y="6265"/>
                  <a:pt x="3739" y="6205"/>
                </a:cubicBezTo>
                <a:cubicBezTo>
                  <a:pt x="3646" y="6146"/>
                  <a:pt x="3558" y="6096"/>
                  <a:pt x="3542" y="6096"/>
                </a:cubicBezTo>
                <a:cubicBezTo>
                  <a:pt x="3525" y="6096"/>
                  <a:pt x="3442" y="6042"/>
                  <a:pt x="3356" y="5976"/>
                </a:cubicBezTo>
                <a:cubicBezTo>
                  <a:pt x="3232" y="5880"/>
                  <a:pt x="3176" y="5805"/>
                  <a:pt x="3090" y="5615"/>
                </a:cubicBezTo>
                <a:cubicBezTo>
                  <a:pt x="3023" y="5465"/>
                  <a:pt x="2939" y="5338"/>
                  <a:pt x="2866" y="5274"/>
                </a:cubicBezTo>
                <a:cubicBezTo>
                  <a:pt x="2756" y="5177"/>
                  <a:pt x="2746" y="5153"/>
                  <a:pt x="2695" y="4835"/>
                </a:cubicBezTo>
                <a:cubicBezTo>
                  <a:pt x="2658" y="4604"/>
                  <a:pt x="2650" y="4482"/>
                  <a:pt x="2673" y="4446"/>
                </a:cubicBezTo>
                <a:cubicBezTo>
                  <a:pt x="2692" y="4417"/>
                  <a:pt x="2707" y="4347"/>
                  <a:pt x="2707" y="4292"/>
                </a:cubicBezTo>
                <a:cubicBezTo>
                  <a:pt x="2707" y="4208"/>
                  <a:pt x="2692" y="4188"/>
                  <a:pt x="2625" y="4174"/>
                </a:cubicBezTo>
                <a:cubicBezTo>
                  <a:pt x="2513" y="4150"/>
                  <a:pt x="2379" y="4211"/>
                  <a:pt x="2253" y="4342"/>
                </a:cubicBezTo>
                <a:cubicBezTo>
                  <a:pt x="2159" y="4441"/>
                  <a:pt x="2148" y="4476"/>
                  <a:pt x="2133" y="4695"/>
                </a:cubicBezTo>
                <a:cubicBezTo>
                  <a:pt x="2123" y="4830"/>
                  <a:pt x="2099" y="4944"/>
                  <a:pt x="2079" y="4949"/>
                </a:cubicBezTo>
                <a:cubicBezTo>
                  <a:pt x="2025" y="4964"/>
                  <a:pt x="1630" y="4731"/>
                  <a:pt x="1421" y="4562"/>
                </a:cubicBezTo>
                <a:cubicBezTo>
                  <a:pt x="1073" y="4279"/>
                  <a:pt x="919" y="4190"/>
                  <a:pt x="777" y="4190"/>
                </a:cubicBezTo>
                <a:cubicBezTo>
                  <a:pt x="635" y="4190"/>
                  <a:pt x="553" y="4240"/>
                  <a:pt x="521" y="4346"/>
                </a:cubicBezTo>
                <a:cubicBezTo>
                  <a:pt x="493" y="4439"/>
                  <a:pt x="641" y="4606"/>
                  <a:pt x="984" y="4870"/>
                </a:cubicBezTo>
                <a:cubicBezTo>
                  <a:pt x="1352" y="5153"/>
                  <a:pt x="1301" y="5180"/>
                  <a:pt x="793" y="4976"/>
                </a:cubicBezTo>
                <a:cubicBezTo>
                  <a:pt x="576" y="4888"/>
                  <a:pt x="354" y="4815"/>
                  <a:pt x="299" y="4815"/>
                </a:cubicBezTo>
                <a:cubicBezTo>
                  <a:pt x="132" y="4815"/>
                  <a:pt x="67" y="4861"/>
                  <a:pt x="67" y="4980"/>
                </a:cubicBezTo>
                <a:cubicBezTo>
                  <a:pt x="68" y="5038"/>
                  <a:pt x="80" y="5100"/>
                  <a:pt x="94" y="5118"/>
                </a:cubicBezTo>
                <a:cubicBezTo>
                  <a:pt x="107" y="5135"/>
                  <a:pt x="329" y="5233"/>
                  <a:pt x="586" y="5337"/>
                </a:cubicBezTo>
                <a:cubicBezTo>
                  <a:pt x="853" y="5444"/>
                  <a:pt x="1044" y="5539"/>
                  <a:pt x="1032" y="5556"/>
                </a:cubicBezTo>
                <a:cubicBezTo>
                  <a:pt x="1020" y="5573"/>
                  <a:pt x="838" y="5584"/>
                  <a:pt x="591" y="5584"/>
                </a:cubicBezTo>
                <a:cubicBezTo>
                  <a:pt x="65" y="5584"/>
                  <a:pt x="-1" y="5602"/>
                  <a:pt x="0" y="5747"/>
                </a:cubicBezTo>
                <a:cubicBezTo>
                  <a:pt x="1" y="5932"/>
                  <a:pt x="12" y="5936"/>
                  <a:pt x="564" y="5968"/>
                </a:cubicBezTo>
                <a:cubicBezTo>
                  <a:pt x="966" y="5991"/>
                  <a:pt x="1066" y="6006"/>
                  <a:pt x="1066" y="6039"/>
                </a:cubicBezTo>
                <a:cubicBezTo>
                  <a:pt x="1066" y="6082"/>
                  <a:pt x="713" y="6175"/>
                  <a:pt x="540" y="6179"/>
                </a:cubicBezTo>
                <a:cubicBezTo>
                  <a:pt x="415" y="6182"/>
                  <a:pt x="299" y="6261"/>
                  <a:pt x="311" y="6333"/>
                </a:cubicBezTo>
                <a:cubicBezTo>
                  <a:pt x="335" y="6473"/>
                  <a:pt x="644" y="6509"/>
                  <a:pt x="1049" y="6421"/>
                </a:cubicBezTo>
                <a:lnTo>
                  <a:pt x="1278" y="6372"/>
                </a:lnTo>
                <a:lnTo>
                  <a:pt x="1493" y="6449"/>
                </a:lnTo>
                <a:cubicBezTo>
                  <a:pt x="1611" y="6492"/>
                  <a:pt x="1763" y="6557"/>
                  <a:pt x="1829" y="6593"/>
                </a:cubicBezTo>
                <a:cubicBezTo>
                  <a:pt x="1993" y="6683"/>
                  <a:pt x="2194" y="6706"/>
                  <a:pt x="2446" y="6664"/>
                </a:cubicBezTo>
                <a:lnTo>
                  <a:pt x="2656" y="6630"/>
                </a:lnTo>
                <a:lnTo>
                  <a:pt x="2979" y="6898"/>
                </a:lnTo>
                <a:cubicBezTo>
                  <a:pt x="3156" y="7044"/>
                  <a:pt x="3391" y="7247"/>
                  <a:pt x="3503" y="7348"/>
                </a:cubicBezTo>
                <a:cubicBezTo>
                  <a:pt x="3684" y="7513"/>
                  <a:pt x="4481" y="8081"/>
                  <a:pt x="4581" y="8117"/>
                </a:cubicBezTo>
                <a:cubicBezTo>
                  <a:pt x="4603" y="8125"/>
                  <a:pt x="4682" y="8165"/>
                  <a:pt x="4758" y="8207"/>
                </a:cubicBezTo>
                <a:cubicBezTo>
                  <a:pt x="5103" y="8396"/>
                  <a:pt x="5610" y="8572"/>
                  <a:pt x="5805" y="8572"/>
                </a:cubicBezTo>
                <a:cubicBezTo>
                  <a:pt x="5863" y="8572"/>
                  <a:pt x="5938" y="8588"/>
                  <a:pt x="5971" y="8608"/>
                </a:cubicBezTo>
                <a:cubicBezTo>
                  <a:pt x="6028" y="8643"/>
                  <a:pt x="6027" y="8648"/>
                  <a:pt x="5969" y="8692"/>
                </a:cubicBezTo>
                <a:cubicBezTo>
                  <a:pt x="5935" y="8717"/>
                  <a:pt x="5770" y="8798"/>
                  <a:pt x="5602" y="8872"/>
                </a:cubicBezTo>
                <a:cubicBezTo>
                  <a:pt x="5434" y="8946"/>
                  <a:pt x="5232" y="9042"/>
                  <a:pt x="5153" y="9087"/>
                </a:cubicBezTo>
                <a:cubicBezTo>
                  <a:pt x="5074" y="9132"/>
                  <a:pt x="4942" y="9210"/>
                  <a:pt x="4859" y="9258"/>
                </a:cubicBezTo>
                <a:cubicBezTo>
                  <a:pt x="4775" y="9306"/>
                  <a:pt x="4621" y="9408"/>
                  <a:pt x="4519" y="9487"/>
                </a:cubicBezTo>
                <a:cubicBezTo>
                  <a:pt x="4321" y="9639"/>
                  <a:pt x="4293" y="9708"/>
                  <a:pt x="4384" y="9816"/>
                </a:cubicBezTo>
                <a:cubicBezTo>
                  <a:pt x="4462" y="9910"/>
                  <a:pt x="4890" y="10095"/>
                  <a:pt x="5230" y="10181"/>
                </a:cubicBezTo>
                <a:cubicBezTo>
                  <a:pt x="5491" y="10248"/>
                  <a:pt x="5575" y="10256"/>
                  <a:pt x="5822" y="10244"/>
                </a:cubicBezTo>
                <a:cubicBezTo>
                  <a:pt x="5984" y="10236"/>
                  <a:pt x="6170" y="10209"/>
                  <a:pt x="6246" y="10181"/>
                </a:cubicBezTo>
                <a:cubicBezTo>
                  <a:pt x="6620" y="10045"/>
                  <a:pt x="6697" y="10010"/>
                  <a:pt x="6864" y="9913"/>
                </a:cubicBezTo>
                <a:cubicBezTo>
                  <a:pt x="7040" y="9812"/>
                  <a:pt x="7104" y="9779"/>
                  <a:pt x="7641" y="9503"/>
                </a:cubicBezTo>
                <a:cubicBezTo>
                  <a:pt x="7786" y="9429"/>
                  <a:pt x="8001" y="9306"/>
                  <a:pt x="8118" y="9227"/>
                </a:cubicBezTo>
                <a:cubicBezTo>
                  <a:pt x="8236" y="9149"/>
                  <a:pt x="8342" y="9085"/>
                  <a:pt x="8355" y="9085"/>
                </a:cubicBezTo>
                <a:cubicBezTo>
                  <a:pt x="8368" y="9085"/>
                  <a:pt x="8445" y="9149"/>
                  <a:pt x="8526" y="9227"/>
                </a:cubicBezTo>
                <a:cubicBezTo>
                  <a:pt x="8646" y="9345"/>
                  <a:pt x="8663" y="9378"/>
                  <a:pt x="8630" y="9412"/>
                </a:cubicBezTo>
                <a:cubicBezTo>
                  <a:pt x="8607" y="9435"/>
                  <a:pt x="8561" y="9455"/>
                  <a:pt x="8526" y="9455"/>
                </a:cubicBezTo>
                <a:cubicBezTo>
                  <a:pt x="8423" y="9455"/>
                  <a:pt x="8058" y="9567"/>
                  <a:pt x="7769" y="9688"/>
                </a:cubicBezTo>
                <a:cubicBezTo>
                  <a:pt x="6952" y="10029"/>
                  <a:pt x="6288" y="10550"/>
                  <a:pt x="5809" y="11225"/>
                </a:cubicBezTo>
                <a:cubicBezTo>
                  <a:pt x="5634" y="11473"/>
                  <a:pt x="5450" y="11833"/>
                  <a:pt x="5450" y="11931"/>
                </a:cubicBezTo>
                <a:cubicBezTo>
                  <a:pt x="5450" y="12065"/>
                  <a:pt x="5103" y="12455"/>
                  <a:pt x="4907" y="12542"/>
                </a:cubicBezTo>
                <a:cubicBezTo>
                  <a:pt x="4861" y="12562"/>
                  <a:pt x="4679" y="12607"/>
                  <a:pt x="4502" y="12643"/>
                </a:cubicBezTo>
                <a:cubicBezTo>
                  <a:pt x="4325" y="12679"/>
                  <a:pt x="4175" y="12712"/>
                  <a:pt x="4169" y="12716"/>
                </a:cubicBezTo>
                <a:cubicBezTo>
                  <a:pt x="4149" y="12728"/>
                  <a:pt x="6067" y="14332"/>
                  <a:pt x="6263" y="14468"/>
                </a:cubicBezTo>
                <a:cubicBezTo>
                  <a:pt x="6752" y="14806"/>
                  <a:pt x="7330" y="15055"/>
                  <a:pt x="7860" y="15156"/>
                </a:cubicBezTo>
                <a:cubicBezTo>
                  <a:pt x="8146" y="15210"/>
                  <a:pt x="8813" y="15241"/>
                  <a:pt x="9014" y="15209"/>
                </a:cubicBezTo>
                <a:cubicBezTo>
                  <a:pt x="9119" y="15191"/>
                  <a:pt x="9183" y="15192"/>
                  <a:pt x="9197" y="15211"/>
                </a:cubicBezTo>
                <a:cubicBezTo>
                  <a:pt x="9209" y="15226"/>
                  <a:pt x="9222" y="15350"/>
                  <a:pt x="9228" y="15487"/>
                </a:cubicBezTo>
                <a:lnTo>
                  <a:pt x="9240" y="15734"/>
                </a:lnTo>
                <a:lnTo>
                  <a:pt x="8980" y="15846"/>
                </a:lnTo>
                <a:cubicBezTo>
                  <a:pt x="8691" y="15970"/>
                  <a:pt x="8493" y="16150"/>
                  <a:pt x="8422" y="16355"/>
                </a:cubicBezTo>
                <a:cubicBezTo>
                  <a:pt x="8401" y="16418"/>
                  <a:pt x="8327" y="16520"/>
                  <a:pt x="8256" y="16583"/>
                </a:cubicBezTo>
                <a:cubicBezTo>
                  <a:pt x="8063" y="16754"/>
                  <a:pt x="7982" y="16937"/>
                  <a:pt x="7964" y="17238"/>
                </a:cubicBezTo>
                <a:cubicBezTo>
                  <a:pt x="7943" y="17583"/>
                  <a:pt x="7992" y="17786"/>
                  <a:pt x="8174" y="18097"/>
                </a:cubicBezTo>
                <a:cubicBezTo>
                  <a:pt x="8258" y="18240"/>
                  <a:pt x="8328" y="18388"/>
                  <a:pt x="8328" y="18427"/>
                </a:cubicBezTo>
                <a:cubicBezTo>
                  <a:pt x="8328" y="18521"/>
                  <a:pt x="8438" y="18738"/>
                  <a:pt x="8550" y="18862"/>
                </a:cubicBezTo>
                <a:cubicBezTo>
                  <a:pt x="8632" y="18952"/>
                  <a:pt x="8637" y="18965"/>
                  <a:pt x="8591" y="19024"/>
                </a:cubicBezTo>
                <a:cubicBezTo>
                  <a:pt x="8564" y="19059"/>
                  <a:pt x="8523" y="19157"/>
                  <a:pt x="8500" y="19243"/>
                </a:cubicBezTo>
                <a:cubicBezTo>
                  <a:pt x="8476" y="19329"/>
                  <a:pt x="8435" y="19440"/>
                  <a:pt x="8410" y="19487"/>
                </a:cubicBezTo>
                <a:cubicBezTo>
                  <a:pt x="8203" y="19881"/>
                  <a:pt x="8141" y="20574"/>
                  <a:pt x="8278" y="20948"/>
                </a:cubicBezTo>
                <a:cubicBezTo>
                  <a:pt x="8346" y="21134"/>
                  <a:pt x="8432" y="21210"/>
                  <a:pt x="8652" y="21279"/>
                </a:cubicBezTo>
                <a:cubicBezTo>
                  <a:pt x="8744" y="21308"/>
                  <a:pt x="8879" y="21367"/>
                  <a:pt x="8953" y="21409"/>
                </a:cubicBezTo>
                <a:cubicBezTo>
                  <a:pt x="9028" y="21451"/>
                  <a:pt x="9111" y="21491"/>
                  <a:pt x="9139" y="21500"/>
                </a:cubicBezTo>
                <a:cubicBezTo>
                  <a:pt x="9389" y="21580"/>
                  <a:pt x="9755" y="21341"/>
                  <a:pt x="9844" y="21039"/>
                </a:cubicBezTo>
                <a:cubicBezTo>
                  <a:pt x="9866" y="20963"/>
                  <a:pt x="9875" y="20751"/>
                  <a:pt x="9865" y="20500"/>
                </a:cubicBezTo>
                <a:cubicBezTo>
                  <a:pt x="9857" y="20271"/>
                  <a:pt x="9844" y="19875"/>
                  <a:pt x="9839" y="19621"/>
                </a:cubicBezTo>
                <a:lnTo>
                  <a:pt x="9829" y="19158"/>
                </a:lnTo>
                <a:lnTo>
                  <a:pt x="9967" y="19089"/>
                </a:lnTo>
                <a:cubicBezTo>
                  <a:pt x="10269" y="18939"/>
                  <a:pt x="10462" y="18672"/>
                  <a:pt x="10565" y="18257"/>
                </a:cubicBezTo>
                <a:cubicBezTo>
                  <a:pt x="10603" y="18104"/>
                  <a:pt x="10649" y="17964"/>
                  <a:pt x="10666" y="17946"/>
                </a:cubicBezTo>
                <a:cubicBezTo>
                  <a:pt x="10684" y="17929"/>
                  <a:pt x="10715" y="17808"/>
                  <a:pt x="10736" y="17678"/>
                </a:cubicBezTo>
                <a:cubicBezTo>
                  <a:pt x="10757" y="17547"/>
                  <a:pt x="10809" y="17384"/>
                  <a:pt x="10852" y="17311"/>
                </a:cubicBezTo>
                <a:cubicBezTo>
                  <a:pt x="11116" y="16869"/>
                  <a:pt x="11146" y="16616"/>
                  <a:pt x="10968" y="16347"/>
                </a:cubicBezTo>
                <a:cubicBezTo>
                  <a:pt x="10909" y="16258"/>
                  <a:pt x="10805" y="16138"/>
                  <a:pt x="10739" y="16079"/>
                </a:cubicBezTo>
                <a:lnTo>
                  <a:pt x="10616" y="15972"/>
                </a:lnTo>
                <a:lnTo>
                  <a:pt x="10686" y="15909"/>
                </a:lnTo>
                <a:cubicBezTo>
                  <a:pt x="10799" y="15804"/>
                  <a:pt x="11199" y="15270"/>
                  <a:pt x="11339" y="15036"/>
                </a:cubicBezTo>
                <a:cubicBezTo>
                  <a:pt x="11447" y="14857"/>
                  <a:pt x="11492" y="14809"/>
                  <a:pt x="11600" y="14766"/>
                </a:cubicBezTo>
                <a:cubicBezTo>
                  <a:pt x="11957" y="14625"/>
                  <a:pt x="12453" y="14317"/>
                  <a:pt x="12855" y="13989"/>
                </a:cubicBezTo>
                <a:cubicBezTo>
                  <a:pt x="13108" y="13782"/>
                  <a:pt x="13176" y="13739"/>
                  <a:pt x="13224" y="13761"/>
                </a:cubicBezTo>
                <a:cubicBezTo>
                  <a:pt x="13256" y="13777"/>
                  <a:pt x="13429" y="13814"/>
                  <a:pt x="13607" y="13845"/>
                </a:cubicBezTo>
                <a:cubicBezTo>
                  <a:pt x="13869" y="13890"/>
                  <a:pt x="14057" y="13901"/>
                  <a:pt x="14582" y="13899"/>
                </a:cubicBezTo>
                <a:cubicBezTo>
                  <a:pt x="14940" y="13898"/>
                  <a:pt x="15240" y="13910"/>
                  <a:pt x="15250" y="13924"/>
                </a:cubicBezTo>
                <a:cubicBezTo>
                  <a:pt x="15273" y="13954"/>
                  <a:pt x="15093" y="14035"/>
                  <a:pt x="15004" y="14035"/>
                </a:cubicBezTo>
                <a:cubicBezTo>
                  <a:pt x="14970" y="14035"/>
                  <a:pt x="14928" y="14046"/>
                  <a:pt x="14910" y="14060"/>
                </a:cubicBezTo>
                <a:cubicBezTo>
                  <a:pt x="14893" y="14073"/>
                  <a:pt x="14810" y="14106"/>
                  <a:pt x="14727" y="14133"/>
                </a:cubicBezTo>
                <a:cubicBezTo>
                  <a:pt x="14502" y="14206"/>
                  <a:pt x="14127" y="14429"/>
                  <a:pt x="14056" y="14531"/>
                </a:cubicBezTo>
                <a:cubicBezTo>
                  <a:pt x="14022" y="14580"/>
                  <a:pt x="13960" y="14694"/>
                  <a:pt x="13916" y="14784"/>
                </a:cubicBezTo>
                <a:cubicBezTo>
                  <a:pt x="13873" y="14875"/>
                  <a:pt x="13798" y="14974"/>
                  <a:pt x="13750" y="15006"/>
                </a:cubicBezTo>
                <a:cubicBezTo>
                  <a:pt x="13617" y="15093"/>
                  <a:pt x="13366" y="15397"/>
                  <a:pt x="13257" y="15602"/>
                </a:cubicBezTo>
                <a:cubicBezTo>
                  <a:pt x="13204" y="15703"/>
                  <a:pt x="13151" y="15805"/>
                  <a:pt x="13139" y="15825"/>
                </a:cubicBezTo>
                <a:cubicBezTo>
                  <a:pt x="13127" y="15847"/>
                  <a:pt x="13050" y="15866"/>
                  <a:pt x="12963" y="15870"/>
                </a:cubicBezTo>
                <a:cubicBezTo>
                  <a:pt x="12546" y="15892"/>
                  <a:pt x="12186" y="16261"/>
                  <a:pt x="12186" y="16668"/>
                </a:cubicBezTo>
                <a:cubicBezTo>
                  <a:pt x="12186" y="16842"/>
                  <a:pt x="12320" y="17115"/>
                  <a:pt x="12517" y="17348"/>
                </a:cubicBezTo>
                <a:cubicBezTo>
                  <a:pt x="12661" y="17518"/>
                  <a:pt x="12706" y="17739"/>
                  <a:pt x="12678" y="18139"/>
                </a:cubicBezTo>
                <a:cubicBezTo>
                  <a:pt x="12653" y="18505"/>
                  <a:pt x="12705" y="18769"/>
                  <a:pt x="12821" y="18845"/>
                </a:cubicBezTo>
                <a:cubicBezTo>
                  <a:pt x="12868" y="18877"/>
                  <a:pt x="12950" y="18902"/>
                  <a:pt x="13004" y="18902"/>
                </a:cubicBezTo>
                <a:cubicBezTo>
                  <a:pt x="13102" y="18902"/>
                  <a:pt x="13264" y="18834"/>
                  <a:pt x="13311" y="18772"/>
                </a:cubicBezTo>
                <a:cubicBezTo>
                  <a:pt x="13324" y="18755"/>
                  <a:pt x="13396" y="18679"/>
                  <a:pt x="13470" y="18604"/>
                </a:cubicBezTo>
                <a:cubicBezTo>
                  <a:pt x="13637" y="18434"/>
                  <a:pt x="13745" y="18202"/>
                  <a:pt x="13745" y="18011"/>
                </a:cubicBezTo>
                <a:cubicBezTo>
                  <a:pt x="13745" y="17874"/>
                  <a:pt x="13768" y="17648"/>
                  <a:pt x="13849" y="16999"/>
                </a:cubicBezTo>
                <a:cubicBezTo>
                  <a:pt x="13867" y="16851"/>
                  <a:pt x="13896" y="16714"/>
                  <a:pt x="13914" y="16696"/>
                </a:cubicBezTo>
                <a:cubicBezTo>
                  <a:pt x="13932" y="16678"/>
                  <a:pt x="14051" y="16655"/>
                  <a:pt x="14177" y="16645"/>
                </a:cubicBezTo>
                <a:cubicBezTo>
                  <a:pt x="14320" y="16635"/>
                  <a:pt x="14544" y="16585"/>
                  <a:pt x="14778" y="16511"/>
                </a:cubicBezTo>
                <a:cubicBezTo>
                  <a:pt x="14982" y="16447"/>
                  <a:pt x="15225" y="16377"/>
                  <a:pt x="15318" y="16357"/>
                </a:cubicBezTo>
                <a:cubicBezTo>
                  <a:pt x="15765" y="16260"/>
                  <a:pt x="16197" y="16061"/>
                  <a:pt x="16560" y="15781"/>
                </a:cubicBezTo>
                <a:cubicBezTo>
                  <a:pt x="16833" y="15571"/>
                  <a:pt x="17077" y="15321"/>
                  <a:pt x="17142" y="15188"/>
                </a:cubicBezTo>
                <a:cubicBezTo>
                  <a:pt x="17219" y="15030"/>
                  <a:pt x="17276" y="14782"/>
                  <a:pt x="17258" y="14669"/>
                </a:cubicBezTo>
                <a:cubicBezTo>
                  <a:pt x="17241" y="14562"/>
                  <a:pt x="17249" y="14547"/>
                  <a:pt x="17424" y="14409"/>
                </a:cubicBezTo>
                <a:cubicBezTo>
                  <a:pt x="17758" y="14145"/>
                  <a:pt x="17896" y="13740"/>
                  <a:pt x="17748" y="13463"/>
                </a:cubicBezTo>
                <a:cubicBezTo>
                  <a:pt x="17666" y="13311"/>
                  <a:pt x="17478" y="13108"/>
                  <a:pt x="17229" y="12899"/>
                </a:cubicBezTo>
                <a:cubicBezTo>
                  <a:pt x="16761" y="12507"/>
                  <a:pt x="15476" y="11837"/>
                  <a:pt x="14761" y="11612"/>
                </a:cubicBezTo>
                <a:cubicBezTo>
                  <a:pt x="14478" y="11524"/>
                  <a:pt x="14483" y="11537"/>
                  <a:pt x="14517" y="11131"/>
                </a:cubicBezTo>
                <a:cubicBezTo>
                  <a:pt x="14533" y="10936"/>
                  <a:pt x="14540" y="10737"/>
                  <a:pt x="14531" y="10687"/>
                </a:cubicBezTo>
                <a:cubicBezTo>
                  <a:pt x="14517" y="10603"/>
                  <a:pt x="14529" y="10589"/>
                  <a:pt x="14679" y="10516"/>
                </a:cubicBezTo>
                <a:cubicBezTo>
                  <a:pt x="14941" y="10388"/>
                  <a:pt x="14997" y="10323"/>
                  <a:pt x="14995" y="10155"/>
                </a:cubicBezTo>
                <a:cubicBezTo>
                  <a:pt x="14994" y="10075"/>
                  <a:pt x="14980" y="9948"/>
                  <a:pt x="14966" y="9873"/>
                </a:cubicBezTo>
                <a:cubicBezTo>
                  <a:pt x="14951" y="9798"/>
                  <a:pt x="14951" y="9731"/>
                  <a:pt x="14963" y="9725"/>
                </a:cubicBezTo>
                <a:cubicBezTo>
                  <a:pt x="14976" y="9718"/>
                  <a:pt x="15037" y="9725"/>
                  <a:pt x="15101" y="9739"/>
                </a:cubicBezTo>
                <a:cubicBezTo>
                  <a:pt x="15376" y="9800"/>
                  <a:pt x="15986" y="9919"/>
                  <a:pt x="16283" y="9968"/>
                </a:cubicBezTo>
                <a:cubicBezTo>
                  <a:pt x="16460" y="9997"/>
                  <a:pt x="16788" y="10060"/>
                  <a:pt x="17012" y="10108"/>
                </a:cubicBezTo>
                <a:cubicBezTo>
                  <a:pt x="17453" y="10204"/>
                  <a:pt x="17947" y="10278"/>
                  <a:pt x="18163" y="10279"/>
                </a:cubicBezTo>
                <a:cubicBezTo>
                  <a:pt x="18247" y="10279"/>
                  <a:pt x="18342" y="10305"/>
                  <a:pt x="18416" y="10346"/>
                </a:cubicBezTo>
                <a:cubicBezTo>
                  <a:pt x="18719" y="10515"/>
                  <a:pt x="18864" y="10557"/>
                  <a:pt x="19212" y="10577"/>
                </a:cubicBezTo>
                <a:cubicBezTo>
                  <a:pt x="19541" y="10596"/>
                  <a:pt x="19645" y="10609"/>
                  <a:pt x="20049" y="10689"/>
                </a:cubicBezTo>
                <a:cubicBezTo>
                  <a:pt x="20228" y="10724"/>
                  <a:pt x="20249" y="10722"/>
                  <a:pt x="20312" y="10672"/>
                </a:cubicBezTo>
                <a:cubicBezTo>
                  <a:pt x="20393" y="10609"/>
                  <a:pt x="20400" y="10488"/>
                  <a:pt x="20329" y="10403"/>
                </a:cubicBezTo>
                <a:cubicBezTo>
                  <a:pt x="20301" y="10369"/>
                  <a:pt x="20205" y="10318"/>
                  <a:pt x="20117" y="10291"/>
                </a:cubicBezTo>
                <a:cubicBezTo>
                  <a:pt x="19826" y="10201"/>
                  <a:pt x="19828" y="10198"/>
                  <a:pt x="20295" y="9946"/>
                </a:cubicBezTo>
                <a:cubicBezTo>
                  <a:pt x="20520" y="9825"/>
                  <a:pt x="20661" y="9771"/>
                  <a:pt x="20821" y="9743"/>
                </a:cubicBezTo>
                <a:cubicBezTo>
                  <a:pt x="21218" y="9673"/>
                  <a:pt x="21278" y="9656"/>
                  <a:pt x="21422" y="9566"/>
                </a:cubicBezTo>
                <a:cubicBezTo>
                  <a:pt x="21574" y="9472"/>
                  <a:pt x="21599" y="9403"/>
                  <a:pt x="21509" y="9327"/>
                </a:cubicBezTo>
                <a:cubicBezTo>
                  <a:pt x="21464" y="9289"/>
                  <a:pt x="21412" y="9283"/>
                  <a:pt x="21229" y="9298"/>
                </a:cubicBezTo>
                <a:cubicBezTo>
                  <a:pt x="21106" y="9309"/>
                  <a:pt x="20946" y="9330"/>
                  <a:pt x="20874" y="9345"/>
                </a:cubicBezTo>
                <a:cubicBezTo>
                  <a:pt x="20652" y="9393"/>
                  <a:pt x="20568" y="9321"/>
                  <a:pt x="20751" y="9242"/>
                </a:cubicBezTo>
                <a:cubicBezTo>
                  <a:pt x="20806" y="9218"/>
                  <a:pt x="20896" y="9199"/>
                  <a:pt x="20952" y="9199"/>
                </a:cubicBezTo>
                <a:cubicBezTo>
                  <a:pt x="21009" y="9199"/>
                  <a:pt x="21093" y="9170"/>
                  <a:pt x="21145" y="9132"/>
                </a:cubicBezTo>
                <a:cubicBezTo>
                  <a:pt x="21218" y="9079"/>
                  <a:pt x="21233" y="9051"/>
                  <a:pt x="21215" y="8990"/>
                </a:cubicBezTo>
                <a:cubicBezTo>
                  <a:pt x="21192" y="8914"/>
                  <a:pt x="21192" y="8914"/>
                  <a:pt x="20862" y="8915"/>
                </a:cubicBezTo>
                <a:cubicBezTo>
                  <a:pt x="20647" y="8916"/>
                  <a:pt x="20503" y="8930"/>
                  <a:pt x="20447" y="8955"/>
                </a:cubicBezTo>
                <a:cubicBezTo>
                  <a:pt x="20395" y="8980"/>
                  <a:pt x="20348" y="8984"/>
                  <a:pt x="20324" y="8968"/>
                </a:cubicBezTo>
                <a:cubicBezTo>
                  <a:pt x="20257" y="8921"/>
                  <a:pt x="19878" y="8903"/>
                  <a:pt x="19820" y="8943"/>
                </a:cubicBezTo>
                <a:cubicBezTo>
                  <a:pt x="19791" y="8964"/>
                  <a:pt x="19689" y="8989"/>
                  <a:pt x="19593" y="9002"/>
                </a:cubicBezTo>
                <a:cubicBezTo>
                  <a:pt x="19490" y="9016"/>
                  <a:pt x="19363" y="9059"/>
                  <a:pt x="19282" y="9108"/>
                </a:cubicBezTo>
                <a:cubicBezTo>
                  <a:pt x="19207" y="9153"/>
                  <a:pt x="19076" y="9217"/>
                  <a:pt x="18992" y="9250"/>
                </a:cubicBezTo>
                <a:cubicBezTo>
                  <a:pt x="18909" y="9283"/>
                  <a:pt x="18744" y="9367"/>
                  <a:pt x="18628" y="9436"/>
                </a:cubicBezTo>
                <a:lnTo>
                  <a:pt x="18416" y="9564"/>
                </a:lnTo>
                <a:lnTo>
                  <a:pt x="18249" y="9495"/>
                </a:lnTo>
                <a:cubicBezTo>
                  <a:pt x="18157" y="9458"/>
                  <a:pt x="17903" y="9389"/>
                  <a:pt x="17685" y="9341"/>
                </a:cubicBezTo>
                <a:cubicBezTo>
                  <a:pt x="17466" y="9293"/>
                  <a:pt x="17265" y="9240"/>
                  <a:pt x="17238" y="9221"/>
                </a:cubicBezTo>
                <a:cubicBezTo>
                  <a:pt x="17198" y="9193"/>
                  <a:pt x="17220" y="9165"/>
                  <a:pt x="17364" y="9053"/>
                </a:cubicBezTo>
                <a:cubicBezTo>
                  <a:pt x="17645" y="8834"/>
                  <a:pt x="17829" y="8388"/>
                  <a:pt x="17690" y="8259"/>
                </a:cubicBezTo>
                <a:cubicBezTo>
                  <a:pt x="17566" y="8144"/>
                  <a:pt x="16576" y="7864"/>
                  <a:pt x="16063" y="7799"/>
                </a:cubicBezTo>
                <a:cubicBezTo>
                  <a:pt x="15688" y="7751"/>
                  <a:pt x="15647" y="7714"/>
                  <a:pt x="15868" y="7616"/>
                </a:cubicBezTo>
                <a:cubicBezTo>
                  <a:pt x="16329" y="7411"/>
                  <a:pt x="16914" y="7073"/>
                  <a:pt x="17159" y="6869"/>
                </a:cubicBezTo>
                <a:cubicBezTo>
                  <a:pt x="17227" y="6812"/>
                  <a:pt x="17338" y="6695"/>
                  <a:pt x="17405" y="6609"/>
                </a:cubicBezTo>
                <a:cubicBezTo>
                  <a:pt x="17719" y="6204"/>
                  <a:pt x="17794" y="5976"/>
                  <a:pt x="17764" y="5499"/>
                </a:cubicBezTo>
                <a:cubicBezTo>
                  <a:pt x="17741" y="5123"/>
                  <a:pt x="17662" y="4872"/>
                  <a:pt x="17530" y="4754"/>
                </a:cubicBezTo>
                <a:cubicBezTo>
                  <a:pt x="17446" y="4679"/>
                  <a:pt x="17416" y="4669"/>
                  <a:pt x="17311" y="4683"/>
                </a:cubicBezTo>
                <a:cubicBezTo>
                  <a:pt x="17130" y="4708"/>
                  <a:pt x="16808" y="4842"/>
                  <a:pt x="16307" y="5103"/>
                </a:cubicBezTo>
                <a:cubicBezTo>
                  <a:pt x="15606" y="5469"/>
                  <a:pt x="15311" y="5668"/>
                  <a:pt x="14806" y="6106"/>
                </a:cubicBezTo>
                <a:lnTo>
                  <a:pt x="14336" y="6512"/>
                </a:lnTo>
                <a:lnTo>
                  <a:pt x="14213" y="6481"/>
                </a:lnTo>
                <a:cubicBezTo>
                  <a:pt x="14036" y="6438"/>
                  <a:pt x="14028" y="6423"/>
                  <a:pt x="14126" y="6303"/>
                </a:cubicBezTo>
                <a:cubicBezTo>
                  <a:pt x="14243" y="6160"/>
                  <a:pt x="14285" y="6059"/>
                  <a:pt x="14285" y="5921"/>
                </a:cubicBezTo>
                <a:cubicBezTo>
                  <a:pt x="14285" y="5783"/>
                  <a:pt x="14201" y="5621"/>
                  <a:pt x="14116" y="5599"/>
                </a:cubicBezTo>
                <a:cubicBezTo>
                  <a:pt x="14083" y="5590"/>
                  <a:pt x="14035" y="5563"/>
                  <a:pt x="14013" y="5540"/>
                </a:cubicBezTo>
                <a:cubicBezTo>
                  <a:pt x="13979" y="5505"/>
                  <a:pt x="13992" y="5492"/>
                  <a:pt x="14087" y="5459"/>
                </a:cubicBezTo>
                <a:cubicBezTo>
                  <a:pt x="14248" y="5402"/>
                  <a:pt x="14552" y="5146"/>
                  <a:pt x="14688" y="4951"/>
                </a:cubicBezTo>
                <a:cubicBezTo>
                  <a:pt x="14886" y="4668"/>
                  <a:pt x="14910" y="4580"/>
                  <a:pt x="14908" y="4204"/>
                </a:cubicBezTo>
                <a:cubicBezTo>
                  <a:pt x="14905" y="3816"/>
                  <a:pt x="14835" y="3540"/>
                  <a:pt x="14654" y="3232"/>
                </a:cubicBezTo>
                <a:cubicBezTo>
                  <a:pt x="14478" y="2931"/>
                  <a:pt x="14032" y="2627"/>
                  <a:pt x="13619" y="2524"/>
                </a:cubicBezTo>
                <a:cubicBezTo>
                  <a:pt x="13500" y="2494"/>
                  <a:pt x="13425" y="2454"/>
                  <a:pt x="13383" y="2400"/>
                </a:cubicBezTo>
                <a:cubicBezTo>
                  <a:pt x="13253" y="2234"/>
                  <a:pt x="12785" y="1944"/>
                  <a:pt x="12577" y="1901"/>
                </a:cubicBezTo>
                <a:cubicBezTo>
                  <a:pt x="12395" y="1863"/>
                  <a:pt x="12383" y="1837"/>
                  <a:pt x="12493" y="1688"/>
                </a:cubicBezTo>
                <a:cubicBezTo>
                  <a:pt x="12547" y="1613"/>
                  <a:pt x="12701" y="1365"/>
                  <a:pt x="12833" y="1136"/>
                </a:cubicBezTo>
                <a:cubicBezTo>
                  <a:pt x="13047" y="762"/>
                  <a:pt x="13078" y="721"/>
                  <a:pt x="13134" y="746"/>
                </a:cubicBezTo>
                <a:cubicBezTo>
                  <a:pt x="13246" y="796"/>
                  <a:pt x="13746" y="781"/>
                  <a:pt x="13897" y="722"/>
                </a:cubicBezTo>
                <a:cubicBezTo>
                  <a:pt x="14279" y="573"/>
                  <a:pt x="14466" y="213"/>
                  <a:pt x="14249" y="48"/>
                </a:cubicBezTo>
                <a:cubicBezTo>
                  <a:pt x="14183" y="-3"/>
                  <a:pt x="14174" y="0"/>
                  <a:pt x="13853" y="135"/>
                </a:cubicBezTo>
                <a:cubicBezTo>
                  <a:pt x="13224" y="400"/>
                  <a:pt x="12931" y="572"/>
                  <a:pt x="12840" y="732"/>
                </a:cubicBezTo>
                <a:cubicBezTo>
                  <a:pt x="12778" y="840"/>
                  <a:pt x="12737" y="899"/>
                  <a:pt x="12608" y="1059"/>
                </a:cubicBezTo>
                <a:cubicBezTo>
                  <a:pt x="12552" y="1129"/>
                  <a:pt x="12454" y="1271"/>
                  <a:pt x="12391" y="1373"/>
                </a:cubicBezTo>
                <a:cubicBezTo>
                  <a:pt x="12329" y="1475"/>
                  <a:pt x="12238" y="1609"/>
                  <a:pt x="12189" y="1671"/>
                </a:cubicBezTo>
                <a:lnTo>
                  <a:pt x="12099" y="1785"/>
                </a:lnTo>
                <a:lnTo>
                  <a:pt x="11475" y="1789"/>
                </a:lnTo>
                <a:cubicBezTo>
                  <a:pt x="10930" y="1792"/>
                  <a:pt x="10804" y="1802"/>
                  <a:pt x="10507" y="1864"/>
                </a:cubicBezTo>
                <a:cubicBezTo>
                  <a:pt x="10319" y="1904"/>
                  <a:pt x="10081" y="1969"/>
                  <a:pt x="9974" y="2010"/>
                </a:cubicBezTo>
                <a:cubicBezTo>
                  <a:pt x="9867" y="2051"/>
                  <a:pt x="9765" y="2078"/>
                  <a:pt x="9749" y="2069"/>
                </a:cubicBezTo>
                <a:cubicBezTo>
                  <a:pt x="9646" y="2015"/>
                  <a:pt x="9503" y="1178"/>
                  <a:pt x="9578" y="1061"/>
                </a:cubicBezTo>
                <a:cubicBezTo>
                  <a:pt x="9599" y="1028"/>
                  <a:pt x="9689" y="971"/>
                  <a:pt x="9778" y="933"/>
                </a:cubicBezTo>
                <a:cubicBezTo>
                  <a:pt x="9947" y="861"/>
                  <a:pt x="10230" y="609"/>
                  <a:pt x="10290" y="478"/>
                </a:cubicBezTo>
                <a:cubicBezTo>
                  <a:pt x="10328" y="394"/>
                  <a:pt x="10337" y="178"/>
                  <a:pt x="10304" y="107"/>
                </a:cubicBezTo>
                <a:cubicBezTo>
                  <a:pt x="10272" y="37"/>
                  <a:pt x="10118" y="-20"/>
                  <a:pt x="10032" y="7"/>
                </a:cubicBezTo>
                <a:close/>
              </a:path>
            </a:pathLst>
          </a:custGeom>
          <a:ln w="12700">
            <a:miter lim="400000"/>
          </a:ln>
        </p:spPr>
      </p:pic>
      <p:pic>
        <p:nvPicPr>
          <p:cNvPr id="269" name="IMG_4680.jpeg" descr="IMG_4680.jpeg"/>
          <p:cNvPicPr>
            <a:picLocks noChangeAspect="1"/>
          </p:cNvPicPr>
          <p:nvPr/>
        </p:nvPicPr>
        <p:blipFill>
          <a:blip r:embed="rId3">
            <a:extLst/>
          </a:blip>
          <a:srcRect l="20929" t="2736" r="27206" b="10262"/>
          <a:stretch>
            <a:fillRect/>
          </a:stretch>
        </p:blipFill>
        <p:spPr>
          <a:xfrm flipH="1">
            <a:off x="25131710" y="6941478"/>
            <a:ext cx="3546736" cy="4207316"/>
          </a:xfrm>
          <a:custGeom>
            <a:avLst/>
            <a:gdLst/>
            <a:ahLst/>
            <a:cxnLst>
              <a:cxn ang="0">
                <a:pos x="wd2" y="hd2"/>
              </a:cxn>
              <a:cxn ang="5400000">
                <a:pos x="wd2" y="hd2"/>
              </a:cxn>
              <a:cxn ang="10800000">
                <a:pos x="wd2" y="hd2"/>
              </a:cxn>
              <a:cxn ang="16200000">
                <a:pos x="wd2" y="hd2"/>
              </a:cxn>
            </a:cxnLst>
            <a:rect l="0" t="0" r="r" b="b"/>
            <a:pathLst>
              <a:path w="21561" h="21515" fill="norm" stroke="1" extrusionOk="0">
                <a:moveTo>
                  <a:pt x="10032" y="7"/>
                </a:moveTo>
                <a:cubicBezTo>
                  <a:pt x="9964" y="29"/>
                  <a:pt x="9682" y="314"/>
                  <a:pt x="9682" y="360"/>
                </a:cubicBezTo>
                <a:cubicBezTo>
                  <a:pt x="9682" y="372"/>
                  <a:pt x="9646" y="420"/>
                  <a:pt x="9602" y="470"/>
                </a:cubicBezTo>
                <a:cubicBezTo>
                  <a:pt x="9559" y="520"/>
                  <a:pt x="9472" y="635"/>
                  <a:pt x="9412" y="726"/>
                </a:cubicBezTo>
                <a:cubicBezTo>
                  <a:pt x="9302" y="890"/>
                  <a:pt x="9303" y="893"/>
                  <a:pt x="9308" y="1268"/>
                </a:cubicBezTo>
                <a:cubicBezTo>
                  <a:pt x="9310" y="1474"/>
                  <a:pt x="9326" y="1726"/>
                  <a:pt x="9344" y="1828"/>
                </a:cubicBezTo>
                <a:cubicBezTo>
                  <a:pt x="9426" y="2291"/>
                  <a:pt x="9434" y="2234"/>
                  <a:pt x="9274" y="2323"/>
                </a:cubicBezTo>
                <a:cubicBezTo>
                  <a:pt x="9195" y="2367"/>
                  <a:pt x="9066" y="2455"/>
                  <a:pt x="8985" y="2518"/>
                </a:cubicBezTo>
                <a:cubicBezTo>
                  <a:pt x="8813" y="2651"/>
                  <a:pt x="8531" y="2997"/>
                  <a:pt x="8531" y="3076"/>
                </a:cubicBezTo>
                <a:cubicBezTo>
                  <a:pt x="8531" y="3149"/>
                  <a:pt x="8472" y="3185"/>
                  <a:pt x="8311" y="3210"/>
                </a:cubicBezTo>
                <a:cubicBezTo>
                  <a:pt x="8070" y="3248"/>
                  <a:pt x="7874" y="3342"/>
                  <a:pt x="7638" y="3533"/>
                </a:cubicBezTo>
                <a:cubicBezTo>
                  <a:pt x="7414" y="3714"/>
                  <a:pt x="7199" y="3987"/>
                  <a:pt x="7163" y="4133"/>
                </a:cubicBezTo>
                <a:cubicBezTo>
                  <a:pt x="7153" y="4172"/>
                  <a:pt x="7121" y="4262"/>
                  <a:pt x="7091" y="4332"/>
                </a:cubicBezTo>
                <a:cubicBezTo>
                  <a:pt x="7028" y="4478"/>
                  <a:pt x="7019" y="4880"/>
                  <a:pt x="7076" y="5095"/>
                </a:cubicBezTo>
                <a:cubicBezTo>
                  <a:pt x="7122" y="5269"/>
                  <a:pt x="7390" y="5685"/>
                  <a:pt x="7539" y="5816"/>
                </a:cubicBezTo>
                <a:cubicBezTo>
                  <a:pt x="7733" y="5986"/>
                  <a:pt x="7608" y="5970"/>
                  <a:pt x="7344" y="5791"/>
                </a:cubicBezTo>
                <a:cubicBezTo>
                  <a:pt x="7009" y="5565"/>
                  <a:pt x="6451" y="5242"/>
                  <a:pt x="5788" y="4892"/>
                </a:cubicBezTo>
                <a:cubicBezTo>
                  <a:pt x="5171" y="4567"/>
                  <a:pt x="4979" y="4485"/>
                  <a:pt x="4777" y="4458"/>
                </a:cubicBezTo>
                <a:cubicBezTo>
                  <a:pt x="4547" y="4427"/>
                  <a:pt x="4472" y="4458"/>
                  <a:pt x="4379" y="4628"/>
                </a:cubicBezTo>
                <a:cubicBezTo>
                  <a:pt x="4105" y="5132"/>
                  <a:pt x="4133" y="5668"/>
                  <a:pt x="4458" y="6209"/>
                </a:cubicBezTo>
                <a:cubicBezTo>
                  <a:pt x="4575" y="6403"/>
                  <a:pt x="4630" y="6456"/>
                  <a:pt x="5069" y="6778"/>
                </a:cubicBezTo>
                <a:cubicBezTo>
                  <a:pt x="5553" y="7134"/>
                  <a:pt x="5646" y="7252"/>
                  <a:pt x="5329" y="7111"/>
                </a:cubicBezTo>
                <a:cubicBezTo>
                  <a:pt x="5240" y="7071"/>
                  <a:pt x="5035" y="6960"/>
                  <a:pt x="4876" y="6865"/>
                </a:cubicBezTo>
                <a:cubicBezTo>
                  <a:pt x="4716" y="6770"/>
                  <a:pt x="4435" y="6606"/>
                  <a:pt x="4248" y="6502"/>
                </a:cubicBezTo>
                <a:cubicBezTo>
                  <a:pt x="4062" y="6397"/>
                  <a:pt x="3833" y="6265"/>
                  <a:pt x="3739" y="6205"/>
                </a:cubicBezTo>
                <a:cubicBezTo>
                  <a:pt x="3646" y="6146"/>
                  <a:pt x="3558" y="6096"/>
                  <a:pt x="3542" y="6096"/>
                </a:cubicBezTo>
                <a:cubicBezTo>
                  <a:pt x="3525" y="6096"/>
                  <a:pt x="3442" y="6042"/>
                  <a:pt x="3356" y="5976"/>
                </a:cubicBezTo>
                <a:cubicBezTo>
                  <a:pt x="3232" y="5880"/>
                  <a:pt x="3176" y="5805"/>
                  <a:pt x="3090" y="5615"/>
                </a:cubicBezTo>
                <a:cubicBezTo>
                  <a:pt x="3023" y="5465"/>
                  <a:pt x="2939" y="5338"/>
                  <a:pt x="2866" y="5274"/>
                </a:cubicBezTo>
                <a:cubicBezTo>
                  <a:pt x="2756" y="5177"/>
                  <a:pt x="2746" y="5153"/>
                  <a:pt x="2695" y="4835"/>
                </a:cubicBezTo>
                <a:cubicBezTo>
                  <a:pt x="2658" y="4604"/>
                  <a:pt x="2650" y="4482"/>
                  <a:pt x="2673" y="4446"/>
                </a:cubicBezTo>
                <a:cubicBezTo>
                  <a:pt x="2692" y="4417"/>
                  <a:pt x="2707" y="4347"/>
                  <a:pt x="2707" y="4292"/>
                </a:cubicBezTo>
                <a:cubicBezTo>
                  <a:pt x="2707" y="4208"/>
                  <a:pt x="2692" y="4188"/>
                  <a:pt x="2625" y="4174"/>
                </a:cubicBezTo>
                <a:cubicBezTo>
                  <a:pt x="2513" y="4150"/>
                  <a:pt x="2379" y="4211"/>
                  <a:pt x="2253" y="4342"/>
                </a:cubicBezTo>
                <a:cubicBezTo>
                  <a:pt x="2159" y="4441"/>
                  <a:pt x="2148" y="4476"/>
                  <a:pt x="2133" y="4695"/>
                </a:cubicBezTo>
                <a:cubicBezTo>
                  <a:pt x="2123" y="4830"/>
                  <a:pt x="2099" y="4944"/>
                  <a:pt x="2079" y="4949"/>
                </a:cubicBezTo>
                <a:cubicBezTo>
                  <a:pt x="2025" y="4964"/>
                  <a:pt x="1630" y="4731"/>
                  <a:pt x="1421" y="4562"/>
                </a:cubicBezTo>
                <a:cubicBezTo>
                  <a:pt x="1073" y="4279"/>
                  <a:pt x="919" y="4190"/>
                  <a:pt x="777" y="4190"/>
                </a:cubicBezTo>
                <a:cubicBezTo>
                  <a:pt x="635" y="4190"/>
                  <a:pt x="553" y="4240"/>
                  <a:pt x="521" y="4346"/>
                </a:cubicBezTo>
                <a:cubicBezTo>
                  <a:pt x="493" y="4439"/>
                  <a:pt x="641" y="4606"/>
                  <a:pt x="984" y="4870"/>
                </a:cubicBezTo>
                <a:cubicBezTo>
                  <a:pt x="1352" y="5153"/>
                  <a:pt x="1301" y="5180"/>
                  <a:pt x="793" y="4976"/>
                </a:cubicBezTo>
                <a:cubicBezTo>
                  <a:pt x="576" y="4888"/>
                  <a:pt x="354" y="4815"/>
                  <a:pt x="299" y="4815"/>
                </a:cubicBezTo>
                <a:cubicBezTo>
                  <a:pt x="132" y="4815"/>
                  <a:pt x="67" y="4861"/>
                  <a:pt x="67" y="4980"/>
                </a:cubicBezTo>
                <a:cubicBezTo>
                  <a:pt x="68" y="5038"/>
                  <a:pt x="80" y="5100"/>
                  <a:pt x="94" y="5118"/>
                </a:cubicBezTo>
                <a:cubicBezTo>
                  <a:pt x="107" y="5135"/>
                  <a:pt x="329" y="5233"/>
                  <a:pt x="586" y="5337"/>
                </a:cubicBezTo>
                <a:cubicBezTo>
                  <a:pt x="853" y="5444"/>
                  <a:pt x="1044" y="5539"/>
                  <a:pt x="1032" y="5556"/>
                </a:cubicBezTo>
                <a:cubicBezTo>
                  <a:pt x="1020" y="5573"/>
                  <a:pt x="838" y="5584"/>
                  <a:pt x="591" y="5584"/>
                </a:cubicBezTo>
                <a:cubicBezTo>
                  <a:pt x="65" y="5584"/>
                  <a:pt x="-1" y="5602"/>
                  <a:pt x="0" y="5747"/>
                </a:cubicBezTo>
                <a:cubicBezTo>
                  <a:pt x="1" y="5932"/>
                  <a:pt x="12" y="5936"/>
                  <a:pt x="564" y="5968"/>
                </a:cubicBezTo>
                <a:cubicBezTo>
                  <a:pt x="966" y="5991"/>
                  <a:pt x="1066" y="6006"/>
                  <a:pt x="1066" y="6039"/>
                </a:cubicBezTo>
                <a:cubicBezTo>
                  <a:pt x="1066" y="6082"/>
                  <a:pt x="713" y="6175"/>
                  <a:pt x="540" y="6179"/>
                </a:cubicBezTo>
                <a:cubicBezTo>
                  <a:pt x="415" y="6182"/>
                  <a:pt x="299" y="6261"/>
                  <a:pt x="311" y="6333"/>
                </a:cubicBezTo>
                <a:cubicBezTo>
                  <a:pt x="335" y="6473"/>
                  <a:pt x="644" y="6509"/>
                  <a:pt x="1049" y="6421"/>
                </a:cubicBezTo>
                <a:lnTo>
                  <a:pt x="1278" y="6372"/>
                </a:lnTo>
                <a:lnTo>
                  <a:pt x="1493" y="6449"/>
                </a:lnTo>
                <a:cubicBezTo>
                  <a:pt x="1611" y="6492"/>
                  <a:pt x="1763" y="6557"/>
                  <a:pt x="1829" y="6593"/>
                </a:cubicBezTo>
                <a:cubicBezTo>
                  <a:pt x="1993" y="6683"/>
                  <a:pt x="2194" y="6706"/>
                  <a:pt x="2446" y="6664"/>
                </a:cubicBezTo>
                <a:lnTo>
                  <a:pt x="2656" y="6630"/>
                </a:lnTo>
                <a:lnTo>
                  <a:pt x="2979" y="6898"/>
                </a:lnTo>
                <a:cubicBezTo>
                  <a:pt x="3156" y="7044"/>
                  <a:pt x="3391" y="7247"/>
                  <a:pt x="3503" y="7348"/>
                </a:cubicBezTo>
                <a:cubicBezTo>
                  <a:pt x="3684" y="7513"/>
                  <a:pt x="4481" y="8081"/>
                  <a:pt x="4581" y="8117"/>
                </a:cubicBezTo>
                <a:cubicBezTo>
                  <a:pt x="4603" y="8125"/>
                  <a:pt x="4682" y="8165"/>
                  <a:pt x="4758" y="8207"/>
                </a:cubicBezTo>
                <a:cubicBezTo>
                  <a:pt x="5103" y="8396"/>
                  <a:pt x="5610" y="8572"/>
                  <a:pt x="5805" y="8572"/>
                </a:cubicBezTo>
                <a:cubicBezTo>
                  <a:pt x="5863" y="8572"/>
                  <a:pt x="5938" y="8588"/>
                  <a:pt x="5971" y="8608"/>
                </a:cubicBezTo>
                <a:cubicBezTo>
                  <a:pt x="6028" y="8643"/>
                  <a:pt x="6027" y="8648"/>
                  <a:pt x="5969" y="8692"/>
                </a:cubicBezTo>
                <a:cubicBezTo>
                  <a:pt x="5935" y="8717"/>
                  <a:pt x="5770" y="8798"/>
                  <a:pt x="5602" y="8872"/>
                </a:cubicBezTo>
                <a:cubicBezTo>
                  <a:pt x="5434" y="8946"/>
                  <a:pt x="5232" y="9042"/>
                  <a:pt x="5153" y="9087"/>
                </a:cubicBezTo>
                <a:cubicBezTo>
                  <a:pt x="5074" y="9132"/>
                  <a:pt x="4942" y="9210"/>
                  <a:pt x="4859" y="9258"/>
                </a:cubicBezTo>
                <a:cubicBezTo>
                  <a:pt x="4775" y="9306"/>
                  <a:pt x="4621" y="9408"/>
                  <a:pt x="4519" y="9487"/>
                </a:cubicBezTo>
                <a:cubicBezTo>
                  <a:pt x="4321" y="9639"/>
                  <a:pt x="4293" y="9708"/>
                  <a:pt x="4384" y="9816"/>
                </a:cubicBezTo>
                <a:cubicBezTo>
                  <a:pt x="4462" y="9910"/>
                  <a:pt x="4890" y="10095"/>
                  <a:pt x="5230" y="10181"/>
                </a:cubicBezTo>
                <a:cubicBezTo>
                  <a:pt x="5491" y="10248"/>
                  <a:pt x="5575" y="10256"/>
                  <a:pt x="5822" y="10244"/>
                </a:cubicBezTo>
                <a:cubicBezTo>
                  <a:pt x="5984" y="10236"/>
                  <a:pt x="6170" y="10209"/>
                  <a:pt x="6246" y="10181"/>
                </a:cubicBezTo>
                <a:cubicBezTo>
                  <a:pt x="6620" y="10045"/>
                  <a:pt x="6697" y="10010"/>
                  <a:pt x="6864" y="9913"/>
                </a:cubicBezTo>
                <a:cubicBezTo>
                  <a:pt x="7040" y="9812"/>
                  <a:pt x="7104" y="9779"/>
                  <a:pt x="7641" y="9503"/>
                </a:cubicBezTo>
                <a:cubicBezTo>
                  <a:pt x="7786" y="9429"/>
                  <a:pt x="8001" y="9306"/>
                  <a:pt x="8118" y="9227"/>
                </a:cubicBezTo>
                <a:cubicBezTo>
                  <a:pt x="8236" y="9149"/>
                  <a:pt x="8342" y="9085"/>
                  <a:pt x="8355" y="9085"/>
                </a:cubicBezTo>
                <a:cubicBezTo>
                  <a:pt x="8368" y="9085"/>
                  <a:pt x="8445" y="9149"/>
                  <a:pt x="8526" y="9227"/>
                </a:cubicBezTo>
                <a:cubicBezTo>
                  <a:pt x="8646" y="9345"/>
                  <a:pt x="8663" y="9378"/>
                  <a:pt x="8630" y="9412"/>
                </a:cubicBezTo>
                <a:cubicBezTo>
                  <a:pt x="8607" y="9435"/>
                  <a:pt x="8561" y="9455"/>
                  <a:pt x="8526" y="9455"/>
                </a:cubicBezTo>
                <a:cubicBezTo>
                  <a:pt x="8423" y="9455"/>
                  <a:pt x="8058" y="9567"/>
                  <a:pt x="7769" y="9688"/>
                </a:cubicBezTo>
                <a:cubicBezTo>
                  <a:pt x="6952" y="10029"/>
                  <a:pt x="6288" y="10550"/>
                  <a:pt x="5809" y="11225"/>
                </a:cubicBezTo>
                <a:cubicBezTo>
                  <a:pt x="5634" y="11473"/>
                  <a:pt x="5450" y="11833"/>
                  <a:pt x="5450" y="11931"/>
                </a:cubicBezTo>
                <a:cubicBezTo>
                  <a:pt x="5450" y="12065"/>
                  <a:pt x="5103" y="12455"/>
                  <a:pt x="4907" y="12542"/>
                </a:cubicBezTo>
                <a:cubicBezTo>
                  <a:pt x="4861" y="12562"/>
                  <a:pt x="4679" y="12607"/>
                  <a:pt x="4502" y="12643"/>
                </a:cubicBezTo>
                <a:cubicBezTo>
                  <a:pt x="4325" y="12679"/>
                  <a:pt x="4175" y="12712"/>
                  <a:pt x="4169" y="12716"/>
                </a:cubicBezTo>
                <a:cubicBezTo>
                  <a:pt x="4149" y="12728"/>
                  <a:pt x="6067" y="14332"/>
                  <a:pt x="6263" y="14468"/>
                </a:cubicBezTo>
                <a:cubicBezTo>
                  <a:pt x="6752" y="14806"/>
                  <a:pt x="7330" y="15055"/>
                  <a:pt x="7860" y="15156"/>
                </a:cubicBezTo>
                <a:cubicBezTo>
                  <a:pt x="8146" y="15210"/>
                  <a:pt x="8813" y="15241"/>
                  <a:pt x="9014" y="15209"/>
                </a:cubicBezTo>
                <a:cubicBezTo>
                  <a:pt x="9119" y="15191"/>
                  <a:pt x="9183" y="15192"/>
                  <a:pt x="9197" y="15211"/>
                </a:cubicBezTo>
                <a:cubicBezTo>
                  <a:pt x="9209" y="15226"/>
                  <a:pt x="9222" y="15350"/>
                  <a:pt x="9228" y="15487"/>
                </a:cubicBezTo>
                <a:lnTo>
                  <a:pt x="9240" y="15734"/>
                </a:lnTo>
                <a:lnTo>
                  <a:pt x="8980" y="15846"/>
                </a:lnTo>
                <a:cubicBezTo>
                  <a:pt x="8691" y="15970"/>
                  <a:pt x="8493" y="16150"/>
                  <a:pt x="8422" y="16355"/>
                </a:cubicBezTo>
                <a:cubicBezTo>
                  <a:pt x="8401" y="16418"/>
                  <a:pt x="8327" y="16520"/>
                  <a:pt x="8256" y="16583"/>
                </a:cubicBezTo>
                <a:cubicBezTo>
                  <a:pt x="8063" y="16754"/>
                  <a:pt x="7982" y="16937"/>
                  <a:pt x="7964" y="17238"/>
                </a:cubicBezTo>
                <a:cubicBezTo>
                  <a:pt x="7943" y="17583"/>
                  <a:pt x="7992" y="17786"/>
                  <a:pt x="8174" y="18097"/>
                </a:cubicBezTo>
                <a:cubicBezTo>
                  <a:pt x="8258" y="18240"/>
                  <a:pt x="8328" y="18388"/>
                  <a:pt x="8328" y="18427"/>
                </a:cubicBezTo>
                <a:cubicBezTo>
                  <a:pt x="8328" y="18521"/>
                  <a:pt x="8438" y="18738"/>
                  <a:pt x="8550" y="18862"/>
                </a:cubicBezTo>
                <a:cubicBezTo>
                  <a:pt x="8632" y="18952"/>
                  <a:pt x="8637" y="18965"/>
                  <a:pt x="8591" y="19024"/>
                </a:cubicBezTo>
                <a:cubicBezTo>
                  <a:pt x="8564" y="19059"/>
                  <a:pt x="8523" y="19157"/>
                  <a:pt x="8500" y="19243"/>
                </a:cubicBezTo>
                <a:cubicBezTo>
                  <a:pt x="8476" y="19329"/>
                  <a:pt x="8435" y="19440"/>
                  <a:pt x="8410" y="19487"/>
                </a:cubicBezTo>
                <a:cubicBezTo>
                  <a:pt x="8203" y="19881"/>
                  <a:pt x="8141" y="20574"/>
                  <a:pt x="8278" y="20948"/>
                </a:cubicBezTo>
                <a:cubicBezTo>
                  <a:pt x="8346" y="21134"/>
                  <a:pt x="8432" y="21210"/>
                  <a:pt x="8652" y="21279"/>
                </a:cubicBezTo>
                <a:cubicBezTo>
                  <a:pt x="8744" y="21308"/>
                  <a:pt x="8879" y="21367"/>
                  <a:pt x="8953" y="21409"/>
                </a:cubicBezTo>
                <a:cubicBezTo>
                  <a:pt x="9028" y="21451"/>
                  <a:pt x="9111" y="21491"/>
                  <a:pt x="9139" y="21500"/>
                </a:cubicBezTo>
                <a:cubicBezTo>
                  <a:pt x="9389" y="21580"/>
                  <a:pt x="9755" y="21341"/>
                  <a:pt x="9844" y="21039"/>
                </a:cubicBezTo>
                <a:cubicBezTo>
                  <a:pt x="9866" y="20963"/>
                  <a:pt x="9875" y="20751"/>
                  <a:pt x="9865" y="20500"/>
                </a:cubicBezTo>
                <a:cubicBezTo>
                  <a:pt x="9857" y="20271"/>
                  <a:pt x="9844" y="19875"/>
                  <a:pt x="9839" y="19621"/>
                </a:cubicBezTo>
                <a:lnTo>
                  <a:pt x="9829" y="19158"/>
                </a:lnTo>
                <a:lnTo>
                  <a:pt x="9967" y="19089"/>
                </a:lnTo>
                <a:cubicBezTo>
                  <a:pt x="10269" y="18939"/>
                  <a:pt x="10462" y="18672"/>
                  <a:pt x="10565" y="18257"/>
                </a:cubicBezTo>
                <a:cubicBezTo>
                  <a:pt x="10603" y="18104"/>
                  <a:pt x="10649" y="17964"/>
                  <a:pt x="10666" y="17946"/>
                </a:cubicBezTo>
                <a:cubicBezTo>
                  <a:pt x="10684" y="17929"/>
                  <a:pt x="10715" y="17808"/>
                  <a:pt x="10736" y="17678"/>
                </a:cubicBezTo>
                <a:cubicBezTo>
                  <a:pt x="10757" y="17547"/>
                  <a:pt x="10809" y="17384"/>
                  <a:pt x="10852" y="17311"/>
                </a:cubicBezTo>
                <a:cubicBezTo>
                  <a:pt x="11116" y="16869"/>
                  <a:pt x="11146" y="16616"/>
                  <a:pt x="10968" y="16347"/>
                </a:cubicBezTo>
                <a:cubicBezTo>
                  <a:pt x="10909" y="16258"/>
                  <a:pt x="10805" y="16138"/>
                  <a:pt x="10739" y="16079"/>
                </a:cubicBezTo>
                <a:lnTo>
                  <a:pt x="10616" y="15972"/>
                </a:lnTo>
                <a:lnTo>
                  <a:pt x="10686" y="15909"/>
                </a:lnTo>
                <a:cubicBezTo>
                  <a:pt x="10799" y="15804"/>
                  <a:pt x="11199" y="15270"/>
                  <a:pt x="11339" y="15036"/>
                </a:cubicBezTo>
                <a:cubicBezTo>
                  <a:pt x="11447" y="14857"/>
                  <a:pt x="11492" y="14809"/>
                  <a:pt x="11600" y="14766"/>
                </a:cubicBezTo>
                <a:cubicBezTo>
                  <a:pt x="11957" y="14625"/>
                  <a:pt x="12453" y="14317"/>
                  <a:pt x="12855" y="13989"/>
                </a:cubicBezTo>
                <a:cubicBezTo>
                  <a:pt x="13108" y="13782"/>
                  <a:pt x="13176" y="13739"/>
                  <a:pt x="13224" y="13761"/>
                </a:cubicBezTo>
                <a:cubicBezTo>
                  <a:pt x="13256" y="13777"/>
                  <a:pt x="13429" y="13814"/>
                  <a:pt x="13607" y="13845"/>
                </a:cubicBezTo>
                <a:cubicBezTo>
                  <a:pt x="13869" y="13890"/>
                  <a:pt x="14057" y="13901"/>
                  <a:pt x="14582" y="13899"/>
                </a:cubicBezTo>
                <a:cubicBezTo>
                  <a:pt x="14940" y="13898"/>
                  <a:pt x="15240" y="13910"/>
                  <a:pt x="15250" y="13924"/>
                </a:cubicBezTo>
                <a:cubicBezTo>
                  <a:pt x="15273" y="13954"/>
                  <a:pt x="15093" y="14035"/>
                  <a:pt x="15004" y="14035"/>
                </a:cubicBezTo>
                <a:cubicBezTo>
                  <a:pt x="14970" y="14035"/>
                  <a:pt x="14928" y="14046"/>
                  <a:pt x="14910" y="14060"/>
                </a:cubicBezTo>
                <a:cubicBezTo>
                  <a:pt x="14893" y="14073"/>
                  <a:pt x="14810" y="14106"/>
                  <a:pt x="14727" y="14133"/>
                </a:cubicBezTo>
                <a:cubicBezTo>
                  <a:pt x="14502" y="14206"/>
                  <a:pt x="14127" y="14429"/>
                  <a:pt x="14056" y="14531"/>
                </a:cubicBezTo>
                <a:cubicBezTo>
                  <a:pt x="14022" y="14580"/>
                  <a:pt x="13960" y="14694"/>
                  <a:pt x="13916" y="14784"/>
                </a:cubicBezTo>
                <a:cubicBezTo>
                  <a:pt x="13873" y="14875"/>
                  <a:pt x="13798" y="14974"/>
                  <a:pt x="13750" y="15006"/>
                </a:cubicBezTo>
                <a:cubicBezTo>
                  <a:pt x="13617" y="15093"/>
                  <a:pt x="13366" y="15397"/>
                  <a:pt x="13257" y="15602"/>
                </a:cubicBezTo>
                <a:cubicBezTo>
                  <a:pt x="13204" y="15703"/>
                  <a:pt x="13151" y="15805"/>
                  <a:pt x="13139" y="15825"/>
                </a:cubicBezTo>
                <a:cubicBezTo>
                  <a:pt x="13127" y="15847"/>
                  <a:pt x="13050" y="15866"/>
                  <a:pt x="12963" y="15870"/>
                </a:cubicBezTo>
                <a:cubicBezTo>
                  <a:pt x="12546" y="15892"/>
                  <a:pt x="12186" y="16261"/>
                  <a:pt x="12186" y="16668"/>
                </a:cubicBezTo>
                <a:cubicBezTo>
                  <a:pt x="12186" y="16842"/>
                  <a:pt x="12320" y="17115"/>
                  <a:pt x="12517" y="17348"/>
                </a:cubicBezTo>
                <a:cubicBezTo>
                  <a:pt x="12661" y="17518"/>
                  <a:pt x="12706" y="17739"/>
                  <a:pt x="12678" y="18139"/>
                </a:cubicBezTo>
                <a:cubicBezTo>
                  <a:pt x="12653" y="18505"/>
                  <a:pt x="12705" y="18769"/>
                  <a:pt x="12821" y="18845"/>
                </a:cubicBezTo>
                <a:cubicBezTo>
                  <a:pt x="12868" y="18877"/>
                  <a:pt x="12950" y="18902"/>
                  <a:pt x="13004" y="18902"/>
                </a:cubicBezTo>
                <a:cubicBezTo>
                  <a:pt x="13102" y="18902"/>
                  <a:pt x="13264" y="18834"/>
                  <a:pt x="13311" y="18772"/>
                </a:cubicBezTo>
                <a:cubicBezTo>
                  <a:pt x="13324" y="18755"/>
                  <a:pt x="13396" y="18679"/>
                  <a:pt x="13470" y="18604"/>
                </a:cubicBezTo>
                <a:cubicBezTo>
                  <a:pt x="13637" y="18434"/>
                  <a:pt x="13745" y="18202"/>
                  <a:pt x="13745" y="18011"/>
                </a:cubicBezTo>
                <a:cubicBezTo>
                  <a:pt x="13745" y="17874"/>
                  <a:pt x="13768" y="17648"/>
                  <a:pt x="13849" y="16999"/>
                </a:cubicBezTo>
                <a:cubicBezTo>
                  <a:pt x="13867" y="16851"/>
                  <a:pt x="13896" y="16714"/>
                  <a:pt x="13914" y="16696"/>
                </a:cubicBezTo>
                <a:cubicBezTo>
                  <a:pt x="13932" y="16678"/>
                  <a:pt x="14051" y="16655"/>
                  <a:pt x="14177" y="16645"/>
                </a:cubicBezTo>
                <a:cubicBezTo>
                  <a:pt x="14320" y="16635"/>
                  <a:pt x="14544" y="16585"/>
                  <a:pt x="14778" y="16511"/>
                </a:cubicBezTo>
                <a:cubicBezTo>
                  <a:pt x="14982" y="16447"/>
                  <a:pt x="15225" y="16377"/>
                  <a:pt x="15318" y="16357"/>
                </a:cubicBezTo>
                <a:cubicBezTo>
                  <a:pt x="15765" y="16260"/>
                  <a:pt x="16197" y="16061"/>
                  <a:pt x="16560" y="15781"/>
                </a:cubicBezTo>
                <a:cubicBezTo>
                  <a:pt x="16833" y="15571"/>
                  <a:pt x="17077" y="15321"/>
                  <a:pt x="17142" y="15188"/>
                </a:cubicBezTo>
                <a:cubicBezTo>
                  <a:pt x="17219" y="15030"/>
                  <a:pt x="17276" y="14782"/>
                  <a:pt x="17258" y="14669"/>
                </a:cubicBezTo>
                <a:cubicBezTo>
                  <a:pt x="17241" y="14562"/>
                  <a:pt x="17249" y="14547"/>
                  <a:pt x="17424" y="14409"/>
                </a:cubicBezTo>
                <a:cubicBezTo>
                  <a:pt x="17758" y="14145"/>
                  <a:pt x="17896" y="13740"/>
                  <a:pt x="17748" y="13463"/>
                </a:cubicBezTo>
                <a:cubicBezTo>
                  <a:pt x="17666" y="13311"/>
                  <a:pt x="17478" y="13108"/>
                  <a:pt x="17229" y="12899"/>
                </a:cubicBezTo>
                <a:cubicBezTo>
                  <a:pt x="16761" y="12507"/>
                  <a:pt x="15476" y="11837"/>
                  <a:pt x="14761" y="11612"/>
                </a:cubicBezTo>
                <a:cubicBezTo>
                  <a:pt x="14478" y="11524"/>
                  <a:pt x="14483" y="11537"/>
                  <a:pt x="14517" y="11131"/>
                </a:cubicBezTo>
                <a:cubicBezTo>
                  <a:pt x="14533" y="10936"/>
                  <a:pt x="14540" y="10737"/>
                  <a:pt x="14531" y="10687"/>
                </a:cubicBezTo>
                <a:cubicBezTo>
                  <a:pt x="14517" y="10603"/>
                  <a:pt x="14529" y="10589"/>
                  <a:pt x="14679" y="10516"/>
                </a:cubicBezTo>
                <a:cubicBezTo>
                  <a:pt x="14941" y="10388"/>
                  <a:pt x="14997" y="10323"/>
                  <a:pt x="14995" y="10155"/>
                </a:cubicBezTo>
                <a:cubicBezTo>
                  <a:pt x="14994" y="10075"/>
                  <a:pt x="14980" y="9948"/>
                  <a:pt x="14966" y="9873"/>
                </a:cubicBezTo>
                <a:cubicBezTo>
                  <a:pt x="14951" y="9798"/>
                  <a:pt x="14951" y="9731"/>
                  <a:pt x="14963" y="9725"/>
                </a:cubicBezTo>
                <a:cubicBezTo>
                  <a:pt x="14976" y="9718"/>
                  <a:pt x="15037" y="9725"/>
                  <a:pt x="15101" y="9739"/>
                </a:cubicBezTo>
                <a:cubicBezTo>
                  <a:pt x="15376" y="9800"/>
                  <a:pt x="15986" y="9919"/>
                  <a:pt x="16283" y="9968"/>
                </a:cubicBezTo>
                <a:cubicBezTo>
                  <a:pt x="16460" y="9997"/>
                  <a:pt x="16788" y="10060"/>
                  <a:pt x="17012" y="10108"/>
                </a:cubicBezTo>
                <a:cubicBezTo>
                  <a:pt x="17453" y="10204"/>
                  <a:pt x="17947" y="10278"/>
                  <a:pt x="18163" y="10279"/>
                </a:cubicBezTo>
                <a:cubicBezTo>
                  <a:pt x="18247" y="10279"/>
                  <a:pt x="18342" y="10305"/>
                  <a:pt x="18416" y="10346"/>
                </a:cubicBezTo>
                <a:cubicBezTo>
                  <a:pt x="18719" y="10515"/>
                  <a:pt x="18864" y="10557"/>
                  <a:pt x="19212" y="10577"/>
                </a:cubicBezTo>
                <a:cubicBezTo>
                  <a:pt x="19541" y="10596"/>
                  <a:pt x="19645" y="10609"/>
                  <a:pt x="20049" y="10689"/>
                </a:cubicBezTo>
                <a:cubicBezTo>
                  <a:pt x="20228" y="10724"/>
                  <a:pt x="20249" y="10722"/>
                  <a:pt x="20312" y="10672"/>
                </a:cubicBezTo>
                <a:cubicBezTo>
                  <a:pt x="20393" y="10609"/>
                  <a:pt x="20400" y="10488"/>
                  <a:pt x="20329" y="10403"/>
                </a:cubicBezTo>
                <a:cubicBezTo>
                  <a:pt x="20301" y="10369"/>
                  <a:pt x="20205" y="10318"/>
                  <a:pt x="20117" y="10291"/>
                </a:cubicBezTo>
                <a:cubicBezTo>
                  <a:pt x="19826" y="10201"/>
                  <a:pt x="19828" y="10198"/>
                  <a:pt x="20295" y="9946"/>
                </a:cubicBezTo>
                <a:cubicBezTo>
                  <a:pt x="20520" y="9825"/>
                  <a:pt x="20661" y="9771"/>
                  <a:pt x="20821" y="9743"/>
                </a:cubicBezTo>
                <a:cubicBezTo>
                  <a:pt x="21218" y="9673"/>
                  <a:pt x="21278" y="9656"/>
                  <a:pt x="21422" y="9566"/>
                </a:cubicBezTo>
                <a:cubicBezTo>
                  <a:pt x="21574" y="9472"/>
                  <a:pt x="21599" y="9403"/>
                  <a:pt x="21509" y="9327"/>
                </a:cubicBezTo>
                <a:cubicBezTo>
                  <a:pt x="21464" y="9289"/>
                  <a:pt x="21412" y="9283"/>
                  <a:pt x="21229" y="9298"/>
                </a:cubicBezTo>
                <a:cubicBezTo>
                  <a:pt x="21106" y="9309"/>
                  <a:pt x="20946" y="9330"/>
                  <a:pt x="20874" y="9345"/>
                </a:cubicBezTo>
                <a:cubicBezTo>
                  <a:pt x="20652" y="9393"/>
                  <a:pt x="20568" y="9321"/>
                  <a:pt x="20751" y="9242"/>
                </a:cubicBezTo>
                <a:cubicBezTo>
                  <a:pt x="20806" y="9218"/>
                  <a:pt x="20896" y="9199"/>
                  <a:pt x="20952" y="9199"/>
                </a:cubicBezTo>
                <a:cubicBezTo>
                  <a:pt x="21009" y="9199"/>
                  <a:pt x="21093" y="9170"/>
                  <a:pt x="21145" y="9132"/>
                </a:cubicBezTo>
                <a:cubicBezTo>
                  <a:pt x="21218" y="9079"/>
                  <a:pt x="21233" y="9051"/>
                  <a:pt x="21215" y="8990"/>
                </a:cubicBezTo>
                <a:cubicBezTo>
                  <a:pt x="21192" y="8914"/>
                  <a:pt x="21192" y="8914"/>
                  <a:pt x="20862" y="8915"/>
                </a:cubicBezTo>
                <a:cubicBezTo>
                  <a:pt x="20647" y="8916"/>
                  <a:pt x="20503" y="8930"/>
                  <a:pt x="20447" y="8955"/>
                </a:cubicBezTo>
                <a:cubicBezTo>
                  <a:pt x="20395" y="8980"/>
                  <a:pt x="20348" y="8984"/>
                  <a:pt x="20324" y="8968"/>
                </a:cubicBezTo>
                <a:cubicBezTo>
                  <a:pt x="20257" y="8921"/>
                  <a:pt x="19878" y="8903"/>
                  <a:pt x="19820" y="8943"/>
                </a:cubicBezTo>
                <a:cubicBezTo>
                  <a:pt x="19791" y="8964"/>
                  <a:pt x="19689" y="8989"/>
                  <a:pt x="19593" y="9002"/>
                </a:cubicBezTo>
                <a:cubicBezTo>
                  <a:pt x="19490" y="9016"/>
                  <a:pt x="19363" y="9059"/>
                  <a:pt x="19282" y="9108"/>
                </a:cubicBezTo>
                <a:cubicBezTo>
                  <a:pt x="19207" y="9153"/>
                  <a:pt x="19076" y="9217"/>
                  <a:pt x="18992" y="9250"/>
                </a:cubicBezTo>
                <a:cubicBezTo>
                  <a:pt x="18909" y="9283"/>
                  <a:pt x="18744" y="9367"/>
                  <a:pt x="18628" y="9436"/>
                </a:cubicBezTo>
                <a:lnTo>
                  <a:pt x="18416" y="9564"/>
                </a:lnTo>
                <a:lnTo>
                  <a:pt x="18249" y="9495"/>
                </a:lnTo>
                <a:cubicBezTo>
                  <a:pt x="18157" y="9458"/>
                  <a:pt x="17903" y="9389"/>
                  <a:pt x="17685" y="9341"/>
                </a:cubicBezTo>
                <a:cubicBezTo>
                  <a:pt x="17466" y="9293"/>
                  <a:pt x="17265" y="9240"/>
                  <a:pt x="17238" y="9221"/>
                </a:cubicBezTo>
                <a:cubicBezTo>
                  <a:pt x="17198" y="9193"/>
                  <a:pt x="17220" y="9165"/>
                  <a:pt x="17364" y="9053"/>
                </a:cubicBezTo>
                <a:cubicBezTo>
                  <a:pt x="17645" y="8834"/>
                  <a:pt x="17829" y="8388"/>
                  <a:pt x="17690" y="8259"/>
                </a:cubicBezTo>
                <a:cubicBezTo>
                  <a:pt x="17566" y="8144"/>
                  <a:pt x="16576" y="7864"/>
                  <a:pt x="16063" y="7799"/>
                </a:cubicBezTo>
                <a:cubicBezTo>
                  <a:pt x="15688" y="7751"/>
                  <a:pt x="15647" y="7714"/>
                  <a:pt x="15868" y="7616"/>
                </a:cubicBezTo>
                <a:cubicBezTo>
                  <a:pt x="16329" y="7411"/>
                  <a:pt x="16914" y="7073"/>
                  <a:pt x="17159" y="6869"/>
                </a:cubicBezTo>
                <a:cubicBezTo>
                  <a:pt x="17227" y="6812"/>
                  <a:pt x="17338" y="6695"/>
                  <a:pt x="17405" y="6609"/>
                </a:cubicBezTo>
                <a:cubicBezTo>
                  <a:pt x="17719" y="6204"/>
                  <a:pt x="17794" y="5976"/>
                  <a:pt x="17764" y="5499"/>
                </a:cubicBezTo>
                <a:cubicBezTo>
                  <a:pt x="17741" y="5123"/>
                  <a:pt x="17662" y="4872"/>
                  <a:pt x="17530" y="4754"/>
                </a:cubicBezTo>
                <a:cubicBezTo>
                  <a:pt x="17446" y="4679"/>
                  <a:pt x="17416" y="4669"/>
                  <a:pt x="17311" y="4683"/>
                </a:cubicBezTo>
                <a:cubicBezTo>
                  <a:pt x="17130" y="4708"/>
                  <a:pt x="16808" y="4842"/>
                  <a:pt x="16307" y="5103"/>
                </a:cubicBezTo>
                <a:cubicBezTo>
                  <a:pt x="15606" y="5469"/>
                  <a:pt x="15311" y="5668"/>
                  <a:pt x="14806" y="6106"/>
                </a:cubicBezTo>
                <a:lnTo>
                  <a:pt x="14336" y="6512"/>
                </a:lnTo>
                <a:lnTo>
                  <a:pt x="14213" y="6481"/>
                </a:lnTo>
                <a:cubicBezTo>
                  <a:pt x="14036" y="6438"/>
                  <a:pt x="14028" y="6423"/>
                  <a:pt x="14126" y="6303"/>
                </a:cubicBezTo>
                <a:cubicBezTo>
                  <a:pt x="14243" y="6160"/>
                  <a:pt x="14285" y="6059"/>
                  <a:pt x="14285" y="5921"/>
                </a:cubicBezTo>
                <a:cubicBezTo>
                  <a:pt x="14285" y="5783"/>
                  <a:pt x="14201" y="5621"/>
                  <a:pt x="14116" y="5599"/>
                </a:cubicBezTo>
                <a:cubicBezTo>
                  <a:pt x="14083" y="5590"/>
                  <a:pt x="14035" y="5563"/>
                  <a:pt x="14013" y="5540"/>
                </a:cubicBezTo>
                <a:cubicBezTo>
                  <a:pt x="13979" y="5505"/>
                  <a:pt x="13992" y="5492"/>
                  <a:pt x="14087" y="5459"/>
                </a:cubicBezTo>
                <a:cubicBezTo>
                  <a:pt x="14248" y="5402"/>
                  <a:pt x="14552" y="5146"/>
                  <a:pt x="14688" y="4951"/>
                </a:cubicBezTo>
                <a:cubicBezTo>
                  <a:pt x="14886" y="4668"/>
                  <a:pt x="14910" y="4580"/>
                  <a:pt x="14908" y="4204"/>
                </a:cubicBezTo>
                <a:cubicBezTo>
                  <a:pt x="14905" y="3816"/>
                  <a:pt x="14835" y="3540"/>
                  <a:pt x="14654" y="3232"/>
                </a:cubicBezTo>
                <a:cubicBezTo>
                  <a:pt x="14478" y="2931"/>
                  <a:pt x="14032" y="2627"/>
                  <a:pt x="13619" y="2524"/>
                </a:cubicBezTo>
                <a:cubicBezTo>
                  <a:pt x="13500" y="2494"/>
                  <a:pt x="13425" y="2454"/>
                  <a:pt x="13383" y="2400"/>
                </a:cubicBezTo>
                <a:cubicBezTo>
                  <a:pt x="13253" y="2234"/>
                  <a:pt x="12785" y="1944"/>
                  <a:pt x="12577" y="1901"/>
                </a:cubicBezTo>
                <a:cubicBezTo>
                  <a:pt x="12395" y="1863"/>
                  <a:pt x="12383" y="1837"/>
                  <a:pt x="12493" y="1688"/>
                </a:cubicBezTo>
                <a:cubicBezTo>
                  <a:pt x="12547" y="1613"/>
                  <a:pt x="12701" y="1365"/>
                  <a:pt x="12833" y="1136"/>
                </a:cubicBezTo>
                <a:cubicBezTo>
                  <a:pt x="13047" y="762"/>
                  <a:pt x="13078" y="721"/>
                  <a:pt x="13134" y="746"/>
                </a:cubicBezTo>
                <a:cubicBezTo>
                  <a:pt x="13246" y="796"/>
                  <a:pt x="13746" y="781"/>
                  <a:pt x="13897" y="722"/>
                </a:cubicBezTo>
                <a:cubicBezTo>
                  <a:pt x="14279" y="573"/>
                  <a:pt x="14466" y="213"/>
                  <a:pt x="14249" y="48"/>
                </a:cubicBezTo>
                <a:cubicBezTo>
                  <a:pt x="14183" y="-3"/>
                  <a:pt x="14174" y="0"/>
                  <a:pt x="13853" y="135"/>
                </a:cubicBezTo>
                <a:cubicBezTo>
                  <a:pt x="13224" y="400"/>
                  <a:pt x="12931" y="572"/>
                  <a:pt x="12840" y="732"/>
                </a:cubicBezTo>
                <a:cubicBezTo>
                  <a:pt x="12778" y="840"/>
                  <a:pt x="12737" y="899"/>
                  <a:pt x="12608" y="1059"/>
                </a:cubicBezTo>
                <a:cubicBezTo>
                  <a:pt x="12552" y="1129"/>
                  <a:pt x="12454" y="1271"/>
                  <a:pt x="12391" y="1373"/>
                </a:cubicBezTo>
                <a:cubicBezTo>
                  <a:pt x="12329" y="1475"/>
                  <a:pt x="12238" y="1609"/>
                  <a:pt x="12189" y="1671"/>
                </a:cubicBezTo>
                <a:lnTo>
                  <a:pt x="12099" y="1785"/>
                </a:lnTo>
                <a:lnTo>
                  <a:pt x="11475" y="1789"/>
                </a:lnTo>
                <a:cubicBezTo>
                  <a:pt x="10930" y="1792"/>
                  <a:pt x="10804" y="1802"/>
                  <a:pt x="10507" y="1864"/>
                </a:cubicBezTo>
                <a:cubicBezTo>
                  <a:pt x="10319" y="1904"/>
                  <a:pt x="10081" y="1969"/>
                  <a:pt x="9974" y="2010"/>
                </a:cubicBezTo>
                <a:cubicBezTo>
                  <a:pt x="9867" y="2051"/>
                  <a:pt x="9765" y="2078"/>
                  <a:pt x="9749" y="2069"/>
                </a:cubicBezTo>
                <a:cubicBezTo>
                  <a:pt x="9646" y="2015"/>
                  <a:pt x="9503" y="1178"/>
                  <a:pt x="9578" y="1061"/>
                </a:cubicBezTo>
                <a:cubicBezTo>
                  <a:pt x="9599" y="1028"/>
                  <a:pt x="9689" y="971"/>
                  <a:pt x="9778" y="933"/>
                </a:cubicBezTo>
                <a:cubicBezTo>
                  <a:pt x="9947" y="861"/>
                  <a:pt x="10230" y="609"/>
                  <a:pt x="10290" y="478"/>
                </a:cubicBezTo>
                <a:cubicBezTo>
                  <a:pt x="10328" y="394"/>
                  <a:pt x="10337" y="178"/>
                  <a:pt x="10304" y="107"/>
                </a:cubicBezTo>
                <a:cubicBezTo>
                  <a:pt x="10272" y="37"/>
                  <a:pt x="10118" y="-20"/>
                  <a:pt x="10032" y="7"/>
                </a:cubicBezTo>
                <a:close/>
              </a:path>
            </a:pathLst>
          </a:custGeom>
          <a:ln w="12700">
            <a:miter lim="400000"/>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med" advClick="1" p14:dur="1000">
        <p15:prstTrans prst="peelOff" invX="1"/>
      </p:transition>
    </mc:Choice>
    <mc:Choice xmlns:p14="http://schemas.microsoft.com/office/powerpoint/2010/main" Requires="p14">
      <p:transition spd="med" advClick="1" p14:dur="1000">
        <p:wipe dir="l"/>
      </p:transition>
    </mc:Choice>
    <mc:Fallback>
      <p:transition spd="med">
        <p:fade/>
      </p:transition>
    </mc:Fallback>
  </mc:AlternateContent>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path" nodeType="afterEffect" presetSubtype="0" presetID="-1" grpId="1" accel="50000" decel="50000" fill="hold">
                                  <p:stCondLst>
                                    <p:cond delay="0"/>
                                  </p:stCondLst>
                                  <p:childTnLst>
                                    <p:animMotion path="M 0.000000 0.000000 C -0.060713 -0.107680 -0.135845 -0.186113 -0.218319 -0.227912 C -0.233826 -0.235772 -0.249733 -0.242295 -0.265830 -0.240060 C -0.394811 -0.222145 -0.362106 0.104900 -0.444378 0.233694 C -0.543071 0.388194 -0.680712 0.203961 -0.800928 0.245020 C -0.867260 0.267674 -0.935326 0.352704 -0.991283 0.281209 C -1.054097 0.200955 -1.032479 0.026018 -0.956500 -0.000000" origin="layout" pathEditMode="relative">
                                      <p:cBhvr>
                                        <p:cTn id="6" dur="3000" fill="hold"/>
                                        <p:tgtEl>
                                          <p:spTgt spid="269"/>
                                        </p:tgtEl>
                                        <p:attrNameLst>
                                          <p:attrName>ppt_x</p:attrName>
                                          <p:attrName>ppt_y</p:attrName>
                                        </p:attrNameLst>
                                      </p:cBhvr>
                                    </p:animMotion>
                                  </p:childTnLst>
                                </p:cTn>
                              </p:par>
                            </p:childTnLst>
                          </p:cTn>
                        </p:par>
                        <p:par>
                          <p:cTn id="7" fill="hold">
                            <p:stCondLst>
                              <p:cond delay="0"/>
                            </p:stCondLst>
                            <p:childTnLst>
                              <p:par>
                                <p:cTn id="8" presetClass="emph" nodeType="afterEffect" presetSubtype="0" presetID="32" grpId="2" fill="hold">
                                  <p:stCondLst>
                                    <p:cond delay="0"/>
                                  </p:stCondLst>
                                  <p:childTnLst>
                                    <p:animRot by="300000">
                                      <p:cBhvr>
                                        <p:cTn id="9" dur="80" fill="hold">
                                          <p:stCondLst>
                                            <p:cond delay="0"/>
                                          </p:stCondLst>
                                        </p:cTn>
                                        <p:tgtEl>
                                          <p:spTgt spid="267"/>
                                        </p:tgtEl>
                                        <p:attrNameLst>
                                          <p:attrName>r</p:attrName>
                                        </p:attrNameLst>
                                      </p:cBhvr>
                                    </p:animRot>
                                    <p:animRot by="-600000">
                                      <p:cBhvr>
                                        <p:cTn id="10" dur="160" fill="hold">
                                          <p:stCondLst>
                                            <p:cond delay="160"/>
                                          </p:stCondLst>
                                        </p:cTn>
                                        <p:tgtEl>
                                          <p:spTgt spid="267"/>
                                        </p:tgtEl>
                                        <p:attrNameLst>
                                          <p:attrName>r</p:attrName>
                                        </p:attrNameLst>
                                      </p:cBhvr>
                                    </p:animRot>
                                    <p:animRot by="600000">
                                      <p:cBhvr>
                                        <p:cTn id="11" dur="160" fill="hold">
                                          <p:stCondLst>
                                            <p:cond delay="320"/>
                                          </p:stCondLst>
                                        </p:cTn>
                                        <p:tgtEl>
                                          <p:spTgt spid="267"/>
                                        </p:tgtEl>
                                        <p:attrNameLst>
                                          <p:attrName>r</p:attrName>
                                        </p:attrNameLst>
                                      </p:cBhvr>
                                    </p:animRot>
                                    <p:animRot by="-600000">
                                      <p:cBhvr>
                                        <p:cTn id="12" dur="160" fill="hold">
                                          <p:stCondLst>
                                            <p:cond delay="480"/>
                                          </p:stCondLst>
                                        </p:cTn>
                                        <p:tgtEl>
                                          <p:spTgt spid="267"/>
                                        </p:tgtEl>
                                        <p:attrNameLst>
                                          <p:attrName>r</p:attrName>
                                        </p:attrNameLst>
                                      </p:cBhvr>
                                    </p:animRot>
                                    <p:animRot by="300000">
                                      <p:cBhvr>
                                        <p:cTn id="13" dur="160" fill="hold">
                                          <p:stCondLst>
                                            <p:cond delay="640"/>
                                          </p:stCondLst>
                                        </p:cTn>
                                        <p:tgtEl>
                                          <p:spTgt spid="267"/>
                                        </p:tgtEl>
                                        <p:attrNameLst>
                                          <p:attrName>r</p:attrName>
                                        </p:attrNameLst>
                                      </p:cBhvr>
                                    </p:animRo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267" grpId="2"/>
    </p:bldLst>
  </p:timing>
</p:sld>
</file>

<file path=ppt/slides/slide2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71" name="IMG_4907.JPG" descr="IMG_4907.JPG"/>
          <p:cNvPicPr>
            <a:picLocks noChangeAspect="1"/>
          </p:cNvPicPr>
          <p:nvPr/>
        </p:nvPicPr>
        <p:blipFill>
          <a:blip r:embed="rId2">
            <a:extLst/>
          </a:blip>
          <a:srcRect l="0" t="14" r="0" b="14"/>
          <a:stretch>
            <a:fillRect/>
          </a:stretch>
        </p:blipFill>
        <p:spPr>
          <a:xfrm>
            <a:off x="-66067" y="0"/>
            <a:ext cx="19401503" cy="13716001"/>
          </a:xfrm>
          <a:prstGeom prst="rect">
            <a:avLst/>
          </a:prstGeom>
          <a:ln w="12700">
            <a:miter lim="400000"/>
          </a:ln>
        </p:spPr>
      </p:pic>
      <p:sp>
        <p:nvSpPr>
          <p:cNvPr id="272" name="「さあ、…"/>
          <p:cNvSpPr txBox="1"/>
          <p:nvPr/>
        </p:nvSpPr>
        <p:spPr>
          <a:xfrm>
            <a:off x="19256734" y="1418609"/>
            <a:ext cx="5600701" cy="25400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a:defRPr sz="4800">
                <a:solidFill>
                  <a:srgbClr val="000000"/>
                </a:solidFill>
                <a:latin typeface="ヒラギノ丸ゴ ProN W4"/>
                <a:ea typeface="ヒラギノ丸ゴ ProN W4"/>
                <a:cs typeface="ヒラギノ丸ゴ ProN W4"/>
                <a:sym typeface="ヒラギノ丸ゴ ProN W4"/>
              </a:defRPr>
            </a:pPr>
            <a:r>
              <a:t>「さあ、</a:t>
            </a:r>
          </a:p>
          <a:p>
            <a:pPr algn="l">
              <a:defRPr sz="4800">
                <a:solidFill>
                  <a:srgbClr val="000000"/>
                </a:solidFill>
                <a:latin typeface="ヒラギノ丸ゴ ProN W4"/>
                <a:ea typeface="ヒラギノ丸ゴ ProN W4"/>
                <a:cs typeface="ヒラギノ丸ゴ ProN W4"/>
                <a:sym typeface="ヒラギノ丸ゴ ProN W4"/>
              </a:defRPr>
            </a:pPr>
            <a:r>
              <a:t>カーニバルの</a:t>
            </a:r>
          </a:p>
          <a:p>
            <a:pPr algn="l">
              <a:defRPr sz="4800">
                <a:solidFill>
                  <a:srgbClr val="000000"/>
                </a:solidFill>
                <a:latin typeface="ヒラギノ丸ゴ ProN W4"/>
                <a:ea typeface="ヒラギノ丸ゴ ProN W4"/>
                <a:cs typeface="ヒラギノ丸ゴ ProN W4"/>
                <a:sym typeface="ヒラギノ丸ゴ ProN W4"/>
              </a:defRPr>
            </a:pPr>
            <a:r>
              <a:t>はじまりじゃー！」</a:t>
            </a:r>
          </a:p>
        </p:txBody>
      </p:sp>
      <p:sp>
        <p:nvSpPr>
          <p:cNvPr id="273" name="みんなのおかげで…"/>
          <p:cNvSpPr txBox="1"/>
          <p:nvPr/>
        </p:nvSpPr>
        <p:spPr>
          <a:xfrm>
            <a:off x="19392309" y="7118126"/>
            <a:ext cx="4991101" cy="564896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a:lnSpc>
                <a:spcPct val="120000"/>
              </a:lnSpc>
              <a:defRPr sz="4800">
                <a:solidFill>
                  <a:srgbClr val="000000"/>
                </a:solidFill>
                <a:latin typeface="ヒラギノ丸ゴ ProN W4"/>
                <a:ea typeface="ヒラギノ丸ゴ ProN W4"/>
                <a:cs typeface="ヒラギノ丸ゴ ProN W4"/>
                <a:sym typeface="ヒラギノ丸ゴ ProN W4"/>
              </a:defRPr>
            </a:pPr>
            <a:r>
              <a:t>みんなのおかげで</a:t>
            </a:r>
          </a:p>
          <a:p>
            <a:pPr algn="l">
              <a:lnSpc>
                <a:spcPct val="120000"/>
              </a:lnSpc>
              <a:defRPr sz="4800">
                <a:solidFill>
                  <a:srgbClr val="000000"/>
                </a:solidFill>
                <a:latin typeface="ヒラギノ丸ゴ ProN W4"/>
                <a:ea typeface="ヒラギノ丸ゴ ProN W4"/>
                <a:cs typeface="ヒラギノ丸ゴ ProN W4"/>
                <a:sym typeface="ヒラギノ丸ゴ ProN W4"/>
              </a:defRPr>
            </a:pPr>
            <a:r>
              <a:t>バラも戻って</a:t>
            </a:r>
          </a:p>
          <a:p>
            <a:pPr algn="l">
              <a:lnSpc>
                <a:spcPct val="120000"/>
              </a:lnSpc>
              <a:defRPr sz="4800">
                <a:solidFill>
                  <a:srgbClr val="000000"/>
                </a:solidFill>
                <a:latin typeface="ヒラギノ丸ゴ ProN W4"/>
                <a:ea typeface="ヒラギノ丸ゴ ProN W4"/>
                <a:cs typeface="ヒラギノ丸ゴ ProN W4"/>
                <a:sym typeface="ヒラギノ丸ゴ ProN W4"/>
              </a:defRPr>
            </a:pPr>
            <a:r>
              <a:t>今年も</a:t>
            </a:r>
          </a:p>
          <a:p>
            <a:pPr algn="l">
              <a:defRPr sz="4800">
                <a:solidFill>
                  <a:srgbClr val="000000"/>
                </a:solidFill>
                <a:latin typeface="ヒラギノ丸ゴ ProN W4"/>
                <a:ea typeface="ヒラギノ丸ゴ ProN W4"/>
                <a:cs typeface="ヒラギノ丸ゴ ProN W4"/>
                <a:sym typeface="ヒラギノ丸ゴ ProN W4"/>
              </a:defRPr>
            </a:pPr>
            <a:r>
              <a:t>楽しい</a:t>
            </a:r>
          </a:p>
          <a:p>
            <a:pPr algn="l">
              <a:defRPr sz="4800">
                <a:solidFill>
                  <a:srgbClr val="000000"/>
                </a:solidFill>
                <a:latin typeface="ヒラギノ丸ゴ ProN W4"/>
                <a:ea typeface="ヒラギノ丸ゴ ProN W4"/>
                <a:cs typeface="ヒラギノ丸ゴ ProN W4"/>
                <a:sym typeface="ヒラギノ丸ゴ ProN W4"/>
              </a:defRPr>
            </a:pPr>
            <a:r>
              <a:t>カーニバルに</a:t>
            </a:r>
          </a:p>
          <a:p>
            <a:pPr algn="l">
              <a:defRPr sz="4800">
                <a:solidFill>
                  <a:srgbClr val="000000"/>
                </a:solidFill>
                <a:latin typeface="ヒラギノ丸ゴ ProN W4"/>
                <a:ea typeface="ヒラギノ丸ゴ ProN W4"/>
                <a:cs typeface="ヒラギノ丸ゴ ProN W4"/>
                <a:sym typeface="ヒラギノ丸ゴ ProN W4"/>
              </a:defRPr>
            </a:pPr>
            <a:r>
              <a:t>なりそうです。</a:t>
            </a: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med" advClick="1" p14:dur="1000">
        <p15:prstTrans prst="peelOff" invX="1"/>
      </p:transition>
    </mc:Choice>
    <mc:Choice xmlns:p14="http://schemas.microsoft.com/office/powerpoint/2010/main" Requires="p14">
      <p:transition spd="med" advClick="1" p14:dur="1000">
        <p:wipe dir="l"/>
      </p:transition>
    </mc:Choice>
    <mc:Fallback>
      <p:transition spd="med">
        <p:fade/>
      </p:transition>
    </mc:Fallback>
  </mc:AlternateContent>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ID="9" grpId="1" fill="hold">
                                  <p:stCondLst>
                                    <p:cond delay="0"/>
                                  </p:stCondLst>
                                  <p:iterate type="el" backwards="0">
                                    <p:tmAbs val="0"/>
                                  </p:iterate>
                                  <p:childTnLst>
                                    <p:set>
                                      <p:cBhvr>
                                        <p:cTn id="6" fill="hold"/>
                                        <p:tgtEl>
                                          <p:spTgt spid="271"/>
                                        </p:tgtEl>
                                        <p:attrNameLst>
                                          <p:attrName>style.visibility</p:attrName>
                                        </p:attrNameLst>
                                      </p:cBhvr>
                                      <p:to>
                                        <p:strVal val="visible"/>
                                      </p:to>
                                    </p:set>
                                    <p:animEffect filter="dissolve" transition="in">
                                      <p:cBhvr>
                                        <p:cTn id="7" dur="3000"/>
                                        <p:tgtEl>
                                          <p:spTgt spid="271"/>
                                        </p:tgtEl>
                                      </p:cBhvr>
                                    </p:animEffect>
                                  </p:childTnLst>
                                </p:cTn>
                              </p:par>
                            </p:childTnLst>
                          </p:cTn>
                        </p:par>
                        <p:par>
                          <p:cTn id="8" fill="hold">
                            <p:stCondLst>
                              <p:cond delay="3000"/>
                            </p:stCondLst>
                            <p:childTnLst>
                              <p:par>
                                <p:cTn id="9" presetClass="entr" nodeType="afterEffect" presetID="9" grpId="2" fill="hold">
                                  <p:stCondLst>
                                    <p:cond delay="0"/>
                                  </p:stCondLst>
                                  <p:iterate type="el" backwards="0">
                                    <p:tmAbs val="0"/>
                                  </p:iterate>
                                  <p:childTnLst>
                                    <p:set>
                                      <p:cBhvr>
                                        <p:cTn id="10" fill="hold"/>
                                        <p:tgtEl>
                                          <p:spTgt spid="272"/>
                                        </p:tgtEl>
                                        <p:attrNameLst>
                                          <p:attrName>style.visibility</p:attrName>
                                        </p:attrNameLst>
                                      </p:cBhvr>
                                      <p:to>
                                        <p:strVal val="visible"/>
                                      </p:to>
                                    </p:set>
                                    <p:animEffect filter="dissolve" transition="in">
                                      <p:cBhvr>
                                        <p:cTn id="11" dur="3000"/>
                                        <p:tgtEl>
                                          <p:spTgt spid="272"/>
                                        </p:tgtEl>
                                      </p:cBhvr>
                                    </p:animEffect>
                                  </p:childTnLst>
                                </p:cTn>
                              </p:par>
                            </p:childTnLst>
                          </p:cTn>
                        </p:par>
                        <p:par>
                          <p:cTn id="12" fill="hold">
                            <p:stCondLst>
                              <p:cond delay="6000"/>
                            </p:stCondLst>
                            <p:childTnLst>
                              <p:par>
                                <p:cTn id="13" presetClass="entr" nodeType="afterEffect" presetSubtype="2" presetID="22" grpId="3" fill="hold">
                                  <p:stCondLst>
                                    <p:cond delay="0"/>
                                  </p:stCondLst>
                                  <p:iterate type="el" backwards="0">
                                    <p:tmAbs val="0"/>
                                  </p:iterate>
                                  <p:childTnLst>
                                    <p:set>
                                      <p:cBhvr>
                                        <p:cTn id="14" fill="hold"/>
                                        <p:tgtEl>
                                          <p:spTgt spid="273"/>
                                        </p:tgtEl>
                                        <p:attrNameLst>
                                          <p:attrName>style.visibility</p:attrName>
                                        </p:attrNameLst>
                                      </p:cBhvr>
                                      <p:to>
                                        <p:strVal val="visible"/>
                                      </p:to>
                                    </p:set>
                                    <p:animEffect filter="wipe(right)" transition="in">
                                      <p:cBhvr>
                                        <p:cTn id="15" dur="1500"/>
                                        <p:tgtEl>
                                          <p:spTgt spid="27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273" grpId="3"/>
      <p:bldP build="whole" bldLvl="1" animBg="1" rev="0" advAuto="0" spid="271" grpId="1"/>
      <p:bldP build="whole" bldLvl="1" animBg="1" rev="0" advAuto="0" spid="272" grpId="2"/>
    </p:bldLst>
  </p:timing>
</p:sld>
</file>

<file path=ppt/slides/slide2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5" name="おしまい"/>
          <p:cNvSpPr txBox="1"/>
          <p:nvPr>
            <p:ph type="title"/>
          </p:nvPr>
        </p:nvSpPr>
        <p:spPr>
          <a:xfrm>
            <a:off x="1078515" y="5429250"/>
            <a:ext cx="22479001" cy="2857500"/>
          </a:xfrm>
          <a:prstGeom prst="rect">
            <a:avLst/>
          </a:prstGeom>
        </p:spPr>
        <p:txBody>
          <a:bodyPr/>
          <a:lstStyle>
            <a:lvl1pPr algn="ctr">
              <a:defRPr>
                <a:solidFill>
                  <a:srgbClr val="000000"/>
                </a:solidFill>
                <a:latin typeface="ヒラギノ丸ゴ ProN W4"/>
                <a:ea typeface="ヒラギノ丸ゴ ProN W4"/>
                <a:cs typeface="ヒラギノ丸ゴ ProN W4"/>
                <a:sym typeface="ヒラギノ丸ゴ ProN W4"/>
              </a:defRPr>
            </a:lvl1pPr>
          </a:lstStyle>
          <a:p>
            <a:pPr/>
            <a:r>
              <a:t>おしまい</a:t>
            </a: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med" advClick="1" p14:dur="1000">
        <p15:prstTrans prst="peelOff" invX="1"/>
      </p:transition>
    </mc:Choice>
    <mc:Choice xmlns:p14="http://schemas.microsoft.com/office/powerpoint/2010/main" Requires="p14">
      <p:transition spd="med" advClick="1" p14:dur="1000">
        <p:wipe dir="l"/>
      </p:transition>
    </mc:Choice>
    <mc:Fallback>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43" name="そのようすを…"/>
          <p:cNvSpPr txBox="1"/>
          <p:nvPr/>
        </p:nvSpPr>
        <p:spPr>
          <a:xfrm>
            <a:off x="19634710" y="8736737"/>
            <a:ext cx="4381501" cy="266192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a:defRPr sz="4800">
                <a:solidFill>
                  <a:srgbClr val="000000"/>
                </a:solidFill>
                <a:latin typeface="ヒラギノ丸ゴ ProN W4"/>
                <a:ea typeface="ヒラギノ丸ゴ ProN W4"/>
                <a:cs typeface="ヒラギノ丸ゴ ProN W4"/>
                <a:sym typeface="ヒラギノ丸ゴ ProN W4"/>
              </a:defRPr>
            </a:pPr>
            <a:r>
              <a:t>そのようすを</a:t>
            </a:r>
          </a:p>
          <a:p>
            <a:pPr algn="l">
              <a:lnSpc>
                <a:spcPct val="120000"/>
              </a:lnSpc>
              <a:defRPr sz="4800">
                <a:solidFill>
                  <a:srgbClr val="000000"/>
                </a:solidFill>
                <a:latin typeface="ヒラギノ丸ゴ ProN W4"/>
                <a:ea typeface="ヒラギノ丸ゴ ProN W4"/>
                <a:cs typeface="ヒラギノ丸ゴ ProN W4"/>
                <a:sym typeface="ヒラギノ丸ゴ ProN W4"/>
              </a:defRPr>
            </a:pPr>
            <a:r>
              <a:t>ジッとみつめる</a:t>
            </a:r>
          </a:p>
          <a:p>
            <a:pPr algn="l">
              <a:defRPr sz="4800">
                <a:solidFill>
                  <a:srgbClr val="000000"/>
                </a:solidFill>
                <a:latin typeface="ヒラギノ丸ゴ ProN W4"/>
                <a:ea typeface="ヒラギノ丸ゴ ProN W4"/>
                <a:cs typeface="ヒラギノ丸ゴ ProN W4"/>
                <a:sym typeface="ヒラギノ丸ゴ ProN W4"/>
              </a:defRPr>
            </a:pPr>
            <a:r>
              <a:t>黒い影が・・・</a:t>
            </a:r>
          </a:p>
        </p:txBody>
      </p:sp>
      <p:sp>
        <p:nvSpPr>
          <p:cNvPr id="144" name="最後に…"/>
          <p:cNvSpPr txBox="1"/>
          <p:nvPr/>
        </p:nvSpPr>
        <p:spPr>
          <a:xfrm>
            <a:off x="19468484" y="826001"/>
            <a:ext cx="4381501" cy="3881122"/>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a:defRPr sz="4800">
                <a:solidFill>
                  <a:srgbClr val="000000"/>
                </a:solidFill>
                <a:latin typeface="ヒラギノ丸ゴ ProN W4"/>
                <a:ea typeface="ヒラギノ丸ゴ ProN W4"/>
                <a:cs typeface="ヒラギノ丸ゴ ProN W4"/>
                <a:sym typeface="ヒラギノ丸ゴ ProN W4"/>
              </a:defRPr>
            </a:pPr>
            <a:r>
              <a:t>最後に</a:t>
            </a:r>
          </a:p>
          <a:p>
            <a:pPr algn="l">
              <a:defRPr sz="4800">
                <a:solidFill>
                  <a:srgbClr val="000000"/>
                </a:solidFill>
                <a:latin typeface="ヒラギノ丸ゴ ProN W4"/>
                <a:ea typeface="ヒラギノ丸ゴ ProN W4"/>
                <a:cs typeface="ヒラギノ丸ゴ ProN W4"/>
                <a:sym typeface="ヒラギノ丸ゴ ProN W4"/>
              </a:defRPr>
            </a:pPr>
            <a:r>
              <a:t>バラのかざりを</a:t>
            </a:r>
          </a:p>
          <a:p>
            <a:pPr algn="l">
              <a:lnSpc>
                <a:spcPct val="120000"/>
              </a:lnSpc>
              <a:defRPr sz="4800">
                <a:solidFill>
                  <a:srgbClr val="000000"/>
                </a:solidFill>
                <a:latin typeface="ヒラギノ丸ゴ ProN W4"/>
                <a:ea typeface="ヒラギノ丸ゴ ProN W4"/>
                <a:cs typeface="ヒラギノ丸ゴ ProN W4"/>
                <a:sym typeface="ヒラギノ丸ゴ ProN W4"/>
              </a:defRPr>
            </a:pPr>
            <a:r>
              <a:t>つけたら</a:t>
            </a:r>
          </a:p>
          <a:p>
            <a:pPr algn="l">
              <a:defRPr sz="4800">
                <a:solidFill>
                  <a:srgbClr val="000000"/>
                </a:solidFill>
                <a:latin typeface="ヒラギノ丸ゴ ProN W4"/>
                <a:ea typeface="ヒラギノ丸ゴ ProN W4"/>
                <a:cs typeface="ヒラギノ丸ゴ ProN W4"/>
                <a:sym typeface="ヒラギノ丸ゴ ProN W4"/>
              </a:defRPr>
            </a:pPr>
            <a:r>
              <a:t>完成です。</a:t>
            </a:r>
          </a:p>
        </p:txBody>
      </p:sp>
      <p:pic>
        <p:nvPicPr>
          <p:cNvPr id="145" name="IMG_4882.JPG" descr="IMG_4882.JPG"/>
          <p:cNvPicPr>
            <a:picLocks noChangeAspect="1"/>
          </p:cNvPicPr>
          <p:nvPr/>
        </p:nvPicPr>
        <p:blipFill>
          <a:blip r:embed="rId2">
            <a:extLst/>
          </a:blip>
          <a:srcRect l="0" t="14" r="0" b="14"/>
          <a:stretch>
            <a:fillRect/>
          </a:stretch>
        </p:blipFill>
        <p:spPr>
          <a:xfrm>
            <a:off x="-27708" y="0"/>
            <a:ext cx="19401504" cy="13716000"/>
          </a:xfrm>
          <a:prstGeom prst="rect">
            <a:avLst/>
          </a:prstGeom>
          <a:ln w="12700">
            <a:miter lim="400000"/>
          </a:ln>
        </p:spPr>
      </p:pic>
      <p:pic>
        <p:nvPicPr>
          <p:cNvPr id="146" name="イメージ" descr="イメージ"/>
          <p:cNvPicPr>
            <a:picLocks noChangeAspect="1"/>
          </p:cNvPicPr>
          <p:nvPr/>
        </p:nvPicPr>
        <p:blipFill>
          <a:blip r:embed="rId3">
            <a:extLst/>
          </a:blip>
          <a:stretch>
            <a:fillRect/>
          </a:stretch>
        </p:blipFill>
        <p:spPr>
          <a:xfrm>
            <a:off x="758" y="8562748"/>
            <a:ext cx="6153526" cy="5130582"/>
          </a:xfrm>
          <a:prstGeom prst="rect">
            <a:avLst/>
          </a:prstGeom>
          <a:ln w="12700">
            <a:miter lim="400000"/>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med" advClick="1" p14:dur="1000">
        <p15:prstTrans prst="peelOff" invX="1"/>
      </p:transition>
    </mc:Choice>
    <mc:Choice xmlns:p14="http://schemas.microsoft.com/office/powerpoint/2010/main" Requires="p14">
      <p:transition spd="med" advClick="1" p14:dur="1000">
        <p:wipe dir="l"/>
      </p:transition>
    </mc:Choice>
    <mc:Fallback>
      <p:transition spd="med">
        <p:fade/>
      </p:transition>
    </mc:Fallback>
  </mc:AlternateContent>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ID="9" grpId="1" fill="hold">
                                  <p:stCondLst>
                                    <p:cond delay="0"/>
                                  </p:stCondLst>
                                  <p:iterate type="el" backwards="0">
                                    <p:tmAbs val="0"/>
                                  </p:iterate>
                                  <p:childTnLst>
                                    <p:set>
                                      <p:cBhvr>
                                        <p:cTn id="6" fill="hold"/>
                                        <p:tgtEl>
                                          <p:spTgt spid="146"/>
                                        </p:tgtEl>
                                        <p:attrNameLst>
                                          <p:attrName>style.visibility</p:attrName>
                                        </p:attrNameLst>
                                      </p:cBhvr>
                                      <p:to>
                                        <p:strVal val="visible"/>
                                      </p:to>
                                    </p:set>
                                    <p:animEffect filter="dissolve" transition="in">
                                      <p:cBhvr>
                                        <p:cTn id="7" dur="1500"/>
                                        <p:tgtEl>
                                          <p:spTgt spid="146"/>
                                        </p:tgtEl>
                                      </p:cBhvr>
                                    </p:animEffect>
                                  </p:childTnLst>
                                </p:cTn>
                              </p:par>
                            </p:childTnLst>
                          </p:cTn>
                        </p:par>
                        <p:par>
                          <p:cTn id="8" fill="hold">
                            <p:stCondLst>
                              <p:cond delay="1500"/>
                            </p:stCondLst>
                            <p:childTnLst>
                              <p:par>
                                <p:cTn id="9" presetClass="entr" nodeType="afterEffect" presetSubtype="16" presetID="23" grpId="2" fill="hold">
                                  <p:stCondLst>
                                    <p:cond delay="1500"/>
                                  </p:stCondLst>
                                  <p:iterate type="el" backwards="0">
                                    <p:tmAbs val="0"/>
                                  </p:iterate>
                                  <p:childTnLst>
                                    <p:set>
                                      <p:cBhvr>
                                        <p:cTn id="10" fill="hold"/>
                                        <p:tgtEl>
                                          <p:spTgt spid="143"/>
                                        </p:tgtEl>
                                        <p:attrNameLst>
                                          <p:attrName>style.visibility</p:attrName>
                                        </p:attrNameLst>
                                      </p:cBhvr>
                                      <p:to>
                                        <p:strVal val="visible"/>
                                      </p:to>
                                    </p:set>
                                    <p:anim calcmode="lin" valueType="num">
                                      <p:cBhvr>
                                        <p:cTn id="11" dur="1000" fill="hold"/>
                                        <p:tgtEl>
                                          <p:spTgt spid="143"/>
                                        </p:tgtEl>
                                        <p:attrNameLst>
                                          <p:attrName>ppt_w</p:attrName>
                                        </p:attrNameLst>
                                      </p:cBhvr>
                                      <p:tavLst>
                                        <p:tav tm="0">
                                          <p:val>
                                            <p:fltVal val="0"/>
                                          </p:val>
                                        </p:tav>
                                        <p:tav tm="100000">
                                          <p:val>
                                            <p:strVal val="#ppt_w"/>
                                          </p:val>
                                        </p:tav>
                                      </p:tavLst>
                                    </p:anim>
                                    <p:anim calcmode="lin" valueType="num">
                                      <p:cBhvr>
                                        <p:cTn id="12" dur="1000" fill="hold"/>
                                        <p:tgtEl>
                                          <p:spTgt spid="14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143" grpId="2"/>
      <p:bldP build="whole" bldLvl="1" animBg="1" rev="0" advAuto="0" spid="146" grpId="1"/>
    </p:bldLst>
  </p:timing>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48" name="IMG_2656.png" descr="IMG_2656.png"/>
          <p:cNvPicPr>
            <a:picLocks noChangeAspect="1"/>
          </p:cNvPicPr>
          <p:nvPr/>
        </p:nvPicPr>
        <p:blipFill>
          <a:blip r:embed="rId2">
            <a:extLst/>
          </a:blip>
          <a:stretch>
            <a:fillRect/>
          </a:stretch>
        </p:blipFill>
        <p:spPr>
          <a:xfrm>
            <a:off x="-53281" y="0"/>
            <a:ext cx="19401504" cy="13716001"/>
          </a:xfrm>
          <a:prstGeom prst="rect">
            <a:avLst/>
          </a:prstGeom>
          <a:ln w="12700">
            <a:miter lim="400000"/>
          </a:ln>
        </p:spPr>
      </p:pic>
      <p:pic>
        <p:nvPicPr>
          <p:cNvPr id="149" name="IMG_2657.png" descr="IMG_2657.png"/>
          <p:cNvPicPr>
            <a:picLocks noChangeAspect="1"/>
          </p:cNvPicPr>
          <p:nvPr/>
        </p:nvPicPr>
        <p:blipFill>
          <a:blip r:embed="rId3">
            <a:extLst/>
          </a:blip>
          <a:stretch>
            <a:fillRect/>
          </a:stretch>
        </p:blipFill>
        <p:spPr>
          <a:xfrm>
            <a:off x="2336164" y="-1006989"/>
            <a:ext cx="15777262" cy="11153823"/>
          </a:xfrm>
          <a:prstGeom prst="rect">
            <a:avLst/>
          </a:prstGeom>
          <a:ln w="12700">
            <a:miter lim="400000"/>
          </a:ln>
        </p:spPr>
      </p:pic>
      <p:sp>
        <p:nvSpPr>
          <p:cNvPr id="150" name="「あっ！」"/>
          <p:cNvSpPr txBox="1"/>
          <p:nvPr/>
        </p:nvSpPr>
        <p:spPr>
          <a:xfrm>
            <a:off x="19671165" y="1029925"/>
            <a:ext cx="3162301" cy="7112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4800">
                <a:solidFill>
                  <a:srgbClr val="000000"/>
                </a:solidFill>
                <a:latin typeface="ヒラギノ丸ゴ ProN W4"/>
                <a:ea typeface="ヒラギノ丸ゴ ProN W4"/>
                <a:cs typeface="ヒラギノ丸ゴ ProN W4"/>
                <a:sym typeface="ヒラギノ丸ゴ ProN W4"/>
              </a:defRPr>
            </a:lvl1pPr>
          </a:lstStyle>
          <a:p>
            <a:pPr/>
            <a:r>
              <a:t>「あっ！」</a:t>
            </a:r>
          </a:p>
        </p:txBody>
      </p:sp>
      <p:sp>
        <p:nvSpPr>
          <p:cNvPr id="151" name="「バラのかざりは…"/>
          <p:cNvSpPr txBox="1"/>
          <p:nvPr/>
        </p:nvSpPr>
        <p:spPr>
          <a:xfrm>
            <a:off x="19321101" y="3859789"/>
            <a:ext cx="5527549" cy="174752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a:lnSpc>
                <a:spcPct val="120000"/>
              </a:lnSpc>
              <a:defRPr sz="4800">
                <a:solidFill>
                  <a:srgbClr val="000000"/>
                </a:solidFill>
                <a:latin typeface="ヒラギノ丸ゴ ProN W4"/>
                <a:ea typeface="ヒラギノ丸ゴ ProN W4"/>
                <a:cs typeface="ヒラギノ丸ゴ ProN W4"/>
                <a:sym typeface="ヒラギノ丸ゴ ProN W4"/>
              </a:defRPr>
            </a:pPr>
            <a:r>
              <a:t>「バラのかざりは</a:t>
            </a:r>
          </a:p>
          <a:p>
            <a:pPr algn="l">
              <a:defRPr sz="4800">
                <a:solidFill>
                  <a:srgbClr val="000000"/>
                </a:solidFill>
                <a:latin typeface="ヒラギノ丸ゴ ProN W4"/>
                <a:ea typeface="ヒラギノ丸ゴ ProN W4"/>
                <a:cs typeface="ヒラギノ丸ゴ ProN W4"/>
                <a:sym typeface="ヒラギノ丸ゴ ProN W4"/>
              </a:defRPr>
            </a:pPr>
            <a:r>
              <a:t>俺がいただくぜ。」</a:t>
            </a:r>
          </a:p>
        </p:txBody>
      </p:sp>
      <p:sp>
        <p:nvSpPr>
          <p:cNvPr id="152" name="とつぜん…"/>
          <p:cNvSpPr txBox="1"/>
          <p:nvPr/>
        </p:nvSpPr>
        <p:spPr>
          <a:xfrm>
            <a:off x="19468484" y="8098139"/>
            <a:ext cx="5232782" cy="388366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a:defRPr sz="4100">
                <a:solidFill>
                  <a:srgbClr val="000000"/>
                </a:solidFill>
                <a:latin typeface="ヒラギノ丸ゴ ProN W4"/>
                <a:ea typeface="ヒラギノ丸ゴ ProN W4"/>
                <a:cs typeface="ヒラギノ丸ゴ ProN W4"/>
                <a:sym typeface="ヒラギノ丸ゴ ProN W4"/>
              </a:defRPr>
            </a:pPr>
            <a:r>
              <a:t>とつぜん</a:t>
            </a:r>
          </a:p>
          <a:p>
            <a:pPr algn="l">
              <a:lnSpc>
                <a:spcPct val="120000"/>
              </a:lnSpc>
              <a:defRPr sz="4100">
                <a:solidFill>
                  <a:srgbClr val="000000"/>
                </a:solidFill>
                <a:latin typeface="ヒラギノ丸ゴ ProN W4"/>
                <a:ea typeface="ヒラギノ丸ゴ ProN W4"/>
                <a:cs typeface="ヒラギノ丸ゴ ProN W4"/>
                <a:sym typeface="ヒラギノ丸ゴ ProN W4"/>
              </a:defRPr>
            </a:pPr>
            <a:r>
              <a:t>あらわれたクモが</a:t>
            </a:r>
          </a:p>
          <a:p>
            <a:pPr algn="l">
              <a:defRPr sz="4100">
                <a:solidFill>
                  <a:srgbClr val="000000"/>
                </a:solidFill>
                <a:latin typeface="ヒラギノ丸ゴ ProN W4"/>
                <a:ea typeface="ヒラギノ丸ゴ ProN W4"/>
                <a:cs typeface="ヒラギノ丸ゴ ProN W4"/>
                <a:sym typeface="ヒラギノ丸ゴ ProN W4"/>
              </a:defRPr>
            </a:pPr>
            <a:r>
              <a:t>大切な</a:t>
            </a:r>
          </a:p>
          <a:p>
            <a:pPr algn="l">
              <a:defRPr sz="4100">
                <a:solidFill>
                  <a:srgbClr val="000000"/>
                </a:solidFill>
                <a:latin typeface="ヒラギノ丸ゴ ProN W4"/>
                <a:ea typeface="ヒラギノ丸ゴ ProN W4"/>
                <a:cs typeface="ヒラギノ丸ゴ ProN W4"/>
                <a:sym typeface="ヒラギノ丸ゴ ProN W4"/>
              </a:defRPr>
            </a:pPr>
            <a:r>
              <a:t>バラのかざりを</a:t>
            </a:r>
          </a:p>
          <a:p>
            <a:pPr algn="l">
              <a:defRPr sz="4100">
                <a:solidFill>
                  <a:srgbClr val="000000"/>
                </a:solidFill>
                <a:latin typeface="ヒラギノ丸ゴ ProN W4"/>
                <a:ea typeface="ヒラギノ丸ゴ ProN W4"/>
                <a:cs typeface="ヒラギノ丸ゴ ProN W4"/>
                <a:sym typeface="ヒラギノ丸ゴ ProN W4"/>
              </a:defRPr>
            </a:pPr>
            <a:r>
              <a:t>うばっていきました。</a:t>
            </a: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med" advClick="1" p14:dur="1000">
        <p15:prstTrans prst="peelOff" invX="1"/>
      </p:transition>
    </mc:Choice>
    <mc:Choice xmlns:p14="http://schemas.microsoft.com/office/powerpoint/2010/main" Requires="p14">
      <p:transition spd="med" advClick="1" p14:dur="1000">
        <p:wipe dir="l"/>
      </p:transition>
    </mc:Choice>
    <mc:Fallback>
      <p:transition spd="med">
        <p:fade/>
      </p:transition>
    </mc:Fallback>
  </mc:AlternateContent>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xit" nodeType="clickEffect" presetSubtype="2" presetID="2" grpId="1" fill="hold">
                                  <p:stCondLst>
                                    <p:cond delay="0"/>
                                  </p:stCondLst>
                                  <p:iterate type="el" backwards="0">
                                    <p:tmAbs val="0"/>
                                  </p:iterate>
                                  <p:childTnLst>
                                    <p:anim calcmode="lin" valueType="num">
                                      <p:cBhvr>
                                        <p:cTn id="6" dur="1000" fill="hold"/>
                                        <p:tgtEl>
                                          <p:spTgt spid="149"/>
                                        </p:tgtEl>
                                        <p:attrNameLst>
                                          <p:attrName>ppt_x</p:attrName>
                                        </p:attrNameLst>
                                      </p:cBhvr>
                                      <p:tavLst>
                                        <p:tav tm="0">
                                          <p:val>
                                            <p:strVal val="ppt_x"/>
                                          </p:val>
                                        </p:tav>
                                        <p:tav tm="100000">
                                          <p:val>
                                            <p:strVal val="1+ppt_w/2"/>
                                          </p:val>
                                        </p:tav>
                                      </p:tavLst>
                                    </p:anim>
                                    <p:anim calcmode="lin" valueType="num">
                                      <p:cBhvr>
                                        <p:cTn id="7" dur="1000" fill="hold"/>
                                        <p:tgtEl>
                                          <p:spTgt spid="149"/>
                                        </p:tgtEl>
                                        <p:attrNameLst>
                                          <p:attrName>ppt_y</p:attrName>
                                        </p:attrNameLst>
                                      </p:cBhvr>
                                      <p:tavLst>
                                        <p:tav tm="0">
                                          <p:val>
                                            <p:strVal val="ppt_y"/>
                                          </p:val>
                                        </p:tav>
                                        <p:tav tm="100000">
                                          <p:val>
                                            <p:strVal val="ppt_y"/>
                                          </p:val>
                                        </p:tav>
                                      </p:tavLst>
                                    </p:anim>
                                    <p:set>
                                      <p:cBhvr>
                                        <p:cTn id="8" fill="hold">
                                          <p:stCondLst>
                                            <p:cond delay="999"/>
                                          </p:stCondLst>
                                        </p:cTn>
                                        <p:tgtEl>
                                          <p:spTgt spid="149"/>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Class="emph" nodeType="clickEffect" presetSubtype="0" presetID="32" grpId="2" repeatCount="2000" fill="hold">
                                  <p:stCondLst>
                                    <p:cond delay="0"/>
                                  </p:stCondLst>
                                  <p:childTnLst>
                                    <p:animRot by="300000">
                                      <p:cBhvr>
                                        <p:cTn id="12" dur="50" fill="hold">
                                          <p:stCondLst>
                                            <p:cond delay="0"/>
                                          </p:stCondLst>
                                        </p:cTn>
                                        <p:tgtEl>
                                          <p:spTgt spid="148"/>
                                        </p:tgtEl>
                                        <p:attrNameLst>
                                          <p:attrName>r</p:attrName>
                                        </p:attrNameLst>
                                      </p:cBhvr>
                                    </p:animRot>
                                    <p:animRot by="-600000">
                                      <p:cBhvr>
                                        <p:cTn id="13" dur="100" fill="hold">
                                          <p:stCondLst>
                                            <p:cond delay="100"/>
                                          </p:stCondLst>
                                        </p:cTn>
                                        <p:tgtEl>
                                          <p:spTgt spid="148"/>
                                        </p:tgtEl>
                                        <p:attrNameLst>
                                          <p:attrName>r</p:attrName>
                                        </p:attrNameLst>
                                      </p:cBhvr>
                                    </p:animRot>
                                    <p:animRot by="600000">
                                      <p:cBhvr>
                                        <p:cTn id="14" dur="100" fill="hold">
                                          <p:stCondLst>
                                            <p:cond delay="200"/>
                                          </p:stCondLst>
                                        </p:cTn>
                                        <p:tgtEl>
                                          <p:spTgt spid="148"/>
                                        </p:tgtEl>
                                        <p:attrNameLst>
                                          <p:attrName>r</p:attrName>
                                        </p:attrNameLst>
                                      </p:cBhvr>
                                    </p:animRot>
                                    <p:animRot by="-600000">
                                      <p:cBhvr>
                                        <p:cTn id="15" dur="100" fill="hold">
                                          <p:stCondLst>
                                            <p:cond delay="300"/>
                                          </p:stCondLst>
                                        </p:cTn>
                                        <p:tgtEl>
                                          <p:spTgt spid="148"/>
                                        </p:tgtEl>
                                        <p:attrNameLst>
                                          <p:attrName>r</p:attrName>
                                        </p:attrNameLst>
                                      </p:cBhvr>
                                    </p:animRot>
                                    <p:animRot by="300000">
                                      <p:cBhvr>
                                        <p:cTn id="16" dur="100" fill="hold">
                                          <p:stCondLst>
                                            <p:cond delay="400"/>
                                          </p:stCondLst>
                                        </p:cTn>
                                        <p:tgtEl>
                                          <p:spTgt spid="148"/>
                                        </p:tgtEl>
                                        <p:attrNameLst>
                                          <p:attrName>r</p:attrName>
                                        </p:attrNameLst>
                                      </p:cBhvr>
                                    </p:animRo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148" grpId="2"/>
      <p:bldP build="whole" bldLvl="1" animBg="1" rev="0" advAuto="0" spid="149" grpId="1"/>
    </p:bldLst>
  </p:timing>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54" name="IMG_4885.JPG" descr="IMG_4885.JPG"/>
          <p:cNvPicPr>
            <a:picLocks noChangeAspect="1"/>
          </p:cNvPicPr>
          <p:nvPr/>
        </p:nvPicPr>
        <p:blipFill>
          <a:blip r:embed="rId2">
            <a:extLst/>
          </a:blip>
          <a:srcRect l="0" t="14" r="0" b="14"/>
          <a:stretch>
            <a:fillRect/>
          </a:stretch>
        </p:blipFill>
        <p:spPr>
          <a:xfrm>
            <a:off x="-40494" y="-115080"/>
            <a:ext cx="19401503" cy="13716001"/>
          </a:xfrm>
          <a:prstGeom prst="rect">
            <a:avLst/>
          </a:prstGeom>
          <a:ln w="12700">
            <a:miter lim="400000"/>
          </a:ln>
        </p:spPr>
      </p:pic>
      <p:sp>
        <p:nvSpPr>
          <p:cNvPr id="155" name="ミツバチたちは…"/>
          <p:cNvSpPr txBox="1"/>
          <p:nvPr/>
        </p:nvSpPr>
        <p:spPr>
          <a:xfrm>
            <a:off x="19429057" y="9245227"/>
            <a:ext cx="4381501" cy="25400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a:defRPr sz="4800">
                <a:solidFill>
                  <a:srgbClr val="000000"/>
                </a:solidFill>
                <a:latin typeface="ヒラギノ丸ゴ ProN W4"/>
                <a:ea typeface="ヒラギノ丸ゴ ProN W4"/>
                <a:cs typeface="ヒラギノ丸ゴ ProN W4"/>
                <a:sym typeface="ヒラギノ丸ゴ ProN W4"/>
              </a:defRPr>
            </a:pPr>
            <a:r>
              <a:t>ミツバチたちは</a:t>
            </a:r>
          </a:p>
          <a:p>
            <a:pPr algn="l">
              <a:defRPr sz="4800">
                <a:solidFill>
                  <a:srgbClr val="000000"/>
                </a:solidFill>
                <a:latin typeface="ヒラギノ丸ゴ ProN W4"/>
                <a:ea typeface="ヒラギノ丸ゴ ProN W4"/>
                <a:cs typeface="ヒラギノ丸ゴ ProN W4"/>
                <a:sym typeface="ヒラギノ丸ゴ ProN W4"/>
              </a:defRPr>
            </a:pPr>
            <a:r>
              <a:t>こまって</a:t>
            </a:r>
          </a:p>
          <a:p>
            <a:pPr algn="l">
              <a:defRPr sz="4800">
                <a:solidFill>
                  <a:srgbClr val="000000"/>
                </a:solidFill>
                <a:latin typeface="ヒラギノ丸ゴ ProN W4"/>
                <a:ea typeface="ヒラギノ丸ゴ ProN W4"/>
                <a:cs typeface="ヒラギノ丸ゴ ProN W4"/>
                <a:sym typeface="ヒラギノ丸ゴ ProN W4"/>
              </a:defRPr>
            </a:pPr>
            <a:r>
              <a:t>しまいました。</a:t>
            </a:r>
          </a:p>
        </p:txBody>
      </p:sp>
      <p:sp>
        <p:nvSpPr>
          <p:cNvPr id="156" name="「王様、…"/>
          <p:cNvSpPr txBox="1"/>
          <p:nvPr/>
        </p:nvSpPr>
        <p:spPr>
          <a:xfrm>
            <a:off x="19264966" y="714502"/>
            <a:ext cx="5582413" cy="1930403"/>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a:defRPr sz="4800">
                <a:solidFill>
                  <a:srgbClr val="000000"/>
                </a:solidFill>
                <a:latin typeface="ヒラギノ丸ゴ ProN W4"/>
                <a:ea typeface="ヒラギノ丸ゴ ProN W4"/>
                <a:cs typeface="ヒラギノ丸ゴ ProN W4"/>
                <a:sym typeface="ヒラギノ丸ゴ ProN W4"/>
              </a:defRPr>
            </a:pPr>
            <a:r>
              <a:t>「王様、</a:t>
            </a:r>
          </a:p>
          <a:p>
            <a:pPr algn="l">
              <a:defRPr sz="4800">
                <a:solidFill>
                  <a:srgbClr val="000000"/>
                </a:solidFill>
                <a:latin typeface="ヒラギノ丸ゴ ProN W4"/>
                <a:ea typeface="ヒラギノ丸ゴ ProN W4"/>
                <a:cs typeface="ヒラギノ丸ゴ ProN W4"/>
                <a:sym typeface="ヒラギノ丸ゴ ProN W4"/>
              </a:defRPr>
            </a:pPr>
            <a:r>
              <a:t>どうしましょう？」</a:t>
            </a:r>
          </a:p>
        </p:txBody>
      </p:sp>
      <p:sp>
        <p:nvSpPr>
          <p:cNvPr id="157" name="「うーん・・・。」"/>
          <p:cNvSpPr txBox="1"/>
          <p:nvPr/>
        </p:nvSpPr>
        <p:spPr>
          <a:xfrm>
            <a:off x="19111557" y="4478916"/>
            <a:ext cx="5600701" cy="7112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4800">
                <a:solidFill>
                  <a:srgbClr val="000000"/>
                </a:solidFill>
                <a:latin typeface="ヒラギノ丸ゴ ProN W4"/>
                <a:ea typeface="ヒラギノ丸ゴ ProN W4"/>
                <a:cs typeface="ヒラギノ丸ゴ ProN W4"/>
                <a:sym typeface="ヒラギノ丸ゴ ProN W4"/>
              </a:defRPr>
            </a:lvl1pPr>
          </a:lstStyle>
          <a:p>
            <a:pPr/>
            <a:r>
              <a:t>「うーん・・・。」</a:t>
            </a: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med" advClick="1" p14:dur="1000">
        <p15:prstTrans prst="peelOff" invX="1"/>
      </p:transition>
    </mc:Choice>
    <mc:Choice xmlns:p14="http://schemas.microsoft.com/office/powerpoint/2010/main" Requires="p14">
      <p:transition spd="med" advClick="1" p14:dur="1000">
        <p:wipe dir="l"/>
      </p:transition>
    </mc:Choice>
    <mc:Fallback>
      <p:transition spd="med">
        <p:fade/>
      </p:transition>
    </mc:Fallback>
  </mc:AlternateContent>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mph" nodeType="clickEffect" presetSubtype="0" presetID="32" grpId="1" fill="hold">
                                  <p:stCondLst>
                                    <p:cond delay="0"/>
                                  </p:stCondLst>
                                  <p:childTnLst>
                                    <p:animRot by="300000">
                                      <p:cBhvr>
                                        <p:cTn id="6" dur="80" fill="hold">
                                          <p:stCondLst>
                                            <p:cond delay="0"/>
                                          </p:stCondLst>
                                        </p:cTn>
                                        <p:tgtEl>
                                          <p:spTgt spid="154"/>
                                        </p:tgtEl>
                                        <p:attrNameLst>
                                          <p:attrName>r</p:attrName>
                                        </p:attrNameLst>
                                      </p:cBhvr>
                                    </p:animRot>
                                    <p:animRot by="-600000">
                                      <p:cBhvr>
                                        <p:cTn id="7" dur="160" fill="hold">
                                          <p:stCondLst>
                                            <p:cond delay="160"/>
                                          </p:stCondLst>
                                        </p:cTn>
                                        <p:tgtEl>
                                          <p:spTgt spid="154"/>
                                        </p:tgtEl>
                                        <p:attrNameLst>
                                          <p:attrName>r</p:attrName>
                                        </p:attrNameLst>
                                      </p:cBhvr>
                                    </p:animRot>
                                    <p:animRot by="600000">
                                      <p:cBhvr>
                                        <p:cTn id="8" dur="160" fill="hold">
                                          <p:stCondLst>
                                            <p:cond delay="320"/>
                                          </p:stCondLst>
                                        </p:cTn>
                                        <p:tgtEl>
                                          <p:spTgt spid="154"/>
                                        </p:tgtEl>
                                        <p:attrNameLst>
                                          <p:attrName>r</p:attrName>
                                        </p:attrNameLst>
                                      </p:cBhvr>
                                    </p:animRot>
                                    <p:animRot by="-600000">
                                      <p:cBhvr>
                                        <p:cTn id="9" dur="160" fill="hold">
                                          <p:stCondLst>
                                            <p:cond delay="480"/>
                                          </p:stCondLst>
                                        </p:cTn>
                                        <p:tgtEl>
                                          <p:spTgt spid="154"/>
                                        </p:tgtEl>
                                        <p:attrNameLst>
                                          <p:attrName>r</p:attrName>
                                        </p:attrNameLst>
                                      </p:cBhvr>
                                    </p:animRot>
                                    <p:animRot by="300000">
                                      <p:cBhvr>
                                        <p:cTn id="10" dur="160" fill="hold">
                                          <p:stCondLst>
                                            <p:cond delay="640"/>
                                          </p:stCondLst>
                                        </p:cTn>
                                        <p:tgtEl>
                                          <p:spTgt spid="154"/>
                                        </p:tgtEl>
                                        <p:attrNameLst>
                                          <p:attrName>r</p:attrName>
                                        </p:attrNameLst>
                                      </p:cBhvr>
                                    </p:animRo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154" grpId="1"/>
    </p:bldLst>
  </p:timing>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59" name="「そうだ！王様、…"/>
          <p:cNvSpPr txBox="1"/>
          <p:nvPr/>
        </p:nvSpPr>
        <p:spPr>
          <a:xfrm>
            <a:off x="19330920" y="939146"/>
            <a:ext cx="4991101" cy="4064003"/>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a:lnSpc>
                <a:spcPct val="120000"/>
              </a:lnSpc>
              <a:defRPr sz="4800">
                <a:solidFill>
                  <a:srgbClr val="000000"/>
                </a:solidFill>
                <a:latin typeface="ヒラギノ丸ゴ ProN W4"/>
                <a:ea typeface="ヒラギノ丸ゴ ProN W4"/>
                <a:cs typeface="ヒラギノ丸ゴ ProN W4"/>
                <a:sym typeface="ヒラギノ丸ゴ ProN W4"/>
              </a:defRPr>
            </a:pPr>
            <a:r>
              <a:t>「そうだ！王様、</a:t>
            </a:r>
          </a:p>
          <a:p>
            <a:pPr algn="l">
              <a:lnSpc>
                <a:spcPct val="120000"/>
              </a:lnSpc>
              <a:defRPr sz="4800">
                <a:solidFill>
                  <a:srgbClr val="000000"/>
                </a:solidFill>
                <a:latin typeface="ヒラギノ丸ゴ ProN W4"/>
                <a:ea typeface="ヒラギノ丸ゴ ProN W4"/>
                <a:cs typeface="ヒラギノ丸ゴ ProN W4"/>
                <a:sym typeface="ヒラギノ丸ゴ ProN W4"/>
              </a:defRPr>
            </a:pPr>
            <a:r>
              <a:t>あの子たちに</a:t>
            </a:r>
          </a:p>
          <a:p>
            <a:pPr algn="l">
              <a:defRPr sz="4800">
                <a:solidFill>
                  <a:srgbClr val="000000"/>
                </a:solidFill>
                <a:latin typeface="ヒラギノ丸ゴ ProN W4"/>
                <a:ea typeface="ヒラギノ丸ゴ ProN W4"/>
                <a:cs typeface="ヒラギノ丸ゴ ProN W4"/>
                <a:sym typeface="ヒラギノ丸ゴ ProN W4"/>
              </a:defRPr>
            </a:pPr>
            <a:r>
              <a:t>助けてもらうのは</a:t>
            </a:r>
          </a:p>
          <a:p>
            <a:pPr algn="l">
              <a:defRPr sz="4800">
                <a:solidFill>
                  <a:srgbClr val="000000"/>
                </a:solidFill>
                <a:latin typeface="ヒラギノ丸ゴ ProN W4"/>
                <a:ea typeface="ヒラギノ丸ゴ ProN W4"/>
                <a:cs typeface="ヒラギノ丸ゴ ProN W4"/>
                <a:sym typeface="ヒラギノ丸ゴ ProN W4"/>
              </a:defRPr>
            </a:pPr>
            <a:r>
              <a:t>どうでしょう？」</a:t>
            </a:r>
          </a:p>
        </p:txBody>
      </p:sp>
      <p:sp>
        <p:nvSpPr>
          <p:cNvPr id="160" name="「それは、…"/>
          <p:cNvSpPr txBox="1"/>
          <p:nvPr/>
        </p:nvSpPr>
        <p:spPr>
          <a:xfrm>
            <a:off x="19469582" y="6526203"/>
            <a:ext cx="4991101" cy="4917442"/>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a:lnSpc>
                <a:spcPct val="120000"/>
              </a:lnSpc>
              <a:defRPr sz="4800">
                <a:solidFill>
                  <a:srgbClr val="000000"/>
                </a:solidFill>
                <a:latin typeface="ヒラギノ丸ゴ ProN W4"/>
                <a:ea typeface="ヒラギノ丸ゴ ProN W4"/>
                <a:cs typeface="ヒラギノ丸ゴ ProN W4"/>
                <a:sym typeface="ヒラギノ丸ゴ ProN W4"/>
              </a:defRPr>
            </a:pPr>
            <a:r>
              <a:t>「それは、</a:t>
            </a:r>
          </a:p>
          <a:p>
            <a:pPr algn="l">
              <a:lnSpc>
                <a:spcPct val="150000"/>
              </a:lnSpc>
              <a:defRPr sz="4800">
                <a:solidFill>
                  <a:srgbClr val="000000"/>
                </a:solidFill>
                <a:latin typeface="ヒラギノ丸ゴ ProN W4"/>
                <a:ea typeface="ヒラギノ丸ゴ ProN W4"/>
                <a:cs typeface="ヒラギノ丸ゴ ProN W4"/>
                <a:sym typeface="ヒラギノ丸ゴ ProN W4"/>
              </a:defRPr>
            </a:pPr>
            <a:r>
              <a:t>いい考えだ！</a:t>
            </a:r>
          </a:p>
          <a:p>
            <a:pPr algn="l">
              <a:lnSpc>
                <a:spcPct val="120000"/>
              </a:lnSpc>
              <a:defRPr sz="4800">
                <a:solidFill>
                  <a:srgbClr val="000000"/>
                </a:solidFill>
                <a:latin typeface="ヒラギノ丸ゴ ProN W4"/>
                <a:ea typeface="ヒラギノ丸ゴ ProN W4"/>
                <a:cs typeface="ヒラギノ丸ゴ ProN W4"/>
                <a:sym typeface="ヒラギノ丸ゴ ProN W4"/>
              </a:defRPr>
            </a:pPr>
            <a:r>
              <a:t>さっそく、</a:t>
            </a:r>
          </a:p>
          <a:p>
            <a:pPr algn="l">
              <a:defRPr sz="4800">
                <a:solidFill>
                  <a:srgbClr val="000000"/>
                </a:solidFill>
                <a:latin typeface="ヒラギノ丸ゴ ProN W4"/>
                <a:ea typeface="ヒラギノ丸ゴ ProN W4"/>
                <a:cs typeface="ヒラギノ丸ゴ ProN W4"/>
                <a:sym typeface="ヒラギノ丸ゴ ProN W4"/>
              </a:defRPr>
            </a:pPr>
            <a:r>
              <a:t>あの子たちの所へ</a:t>
            </a:r>
          </a:p>
          <a:p>
            <a:pPr algn="l">
              <a:defRPr sz="4800">
                <a:solidFill>
                  <a:srgbClr val="000000"/>
                </a:solidFill>
                <a:latin typeface="ヒラギノ丸ゴ ProN W4"/>
                <a:ea typeface="ヒラギノ丸ゴ ProN W4"/>
                <a:cs typeface="ヒラギノ丸ゴ ProN W4"/>
                <a:sym typeface="ヒラギノ丸ゴ ProN W4"/>
              </a:defRPr>
            </a:pPr>
            <a:r>
              <a:t>行ってくれ！」</a:t>
            </a:r>
          </a:p>
        </p:txBody>
      </p:sp>
      <p:pic>
        <p:nvPicPr>
          <p:cNvPr id="161" name="IMG_4955.png" descr="IMG_4955.png"/>
          <p:cNvPicPr>
            <a:picLocks noChangeAspect="1"/>
          </p:cNvPicPr>
          <p:nvPr/>
        </p:nvPicPr>
        <p:blipFill>
          <a:blip r:embed="rId2">
            <a:extLst/>
          </a:blip>
          <a:stretch>
            <a:fillRect/>
          </a:stretch>
        </p:blipFill>
        <p:spPr>
          <a:xfrm>
            <a:off x="-133999" y="0"/>
            <a:ext cx="19401504" cy="13716001"/>
          </a:xfrm>
          <a:prstGeom prst="rect">
            <a:avLst/>
          </a:prstGeom>
          <a:ln w="12700">
            <a:miter lim="400000"/>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med" advClick="1" p14:dur="1000">
        <p15:prstTrans prst="peelOff" invX="1"/>
      </p:transition>
    </mc:Choice>
    <mc:Choice xmlns:p14="http://schemas.microsoft.com/office/powerpoint/2010/main" Requires="p14">
      <p:transition spd="med" advClick="1" p14:dur="1000">
        <p:wipe dir="l"/>
      </p:transition>
    </mc:Choice>
    <mc:Fallback>
      <p:transition spd="med">
        <p:fade/>
      </p:transition>
    </mc:Fallback>
  </mc:AlternateContent>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mph" nodeType="afterEffect" presetSubtype="0" presetID="26" grpId="1" fill="hold">
                                  <p:stCondLst>
                                    <p:cond delay="0"/>
                                  </p:stCondLst>
                                  <p:childTnLst>
                                    <p:animEffect filter="fade" transition="out">
                                      <p:cBhvr>
                                        <p:cTn id="6" dur="1000" fill="hold" tmFilter="0, 0; .2, .5; .8, .5; 1, 0"/>
                                        <p:tgtEl>
                                          <p:spTgt spid="161"/>
                                        </p:tgtEl>
                                      </p:cBhvr>
                                    </p:animEffect>
                                    <p:animScale>
                                      <p:cBhvr>
                                        <p:cTn id="7" dur="500" fill="hold" autoRev="1"/>
                                        <p:tgtEl>
                                          <p:spTgt spid="161"/>
                                        </p:tgtEl>
                                      </p:cBhvr>
                                      <p:by x="105000" y="105000"/>
                                    </p:animScale>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161" grpId="1"/>
    </p:bldLst>
  </p:timing>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63" name="IMG_4886.JPG" descr="IMG_4886.JPG"/>
          <p:cNvPicPr>
            <a:picLocks noChangeAspect="1"/>
          </p:cNvPicPr>
          <p:nvPr/>
        </p:nvPicPr>
        <p:blipFill>
          <a:blip r:embed="rId2">
            <a:extLst/>
          </a:blip>
          <a:srcRect l="0" t="14" r="0" b="14"/>
          <a:stretch>
            <a:fillRect/>
          </a:stretch>
        </p:blipFill>
        <p:spPr>
          <a:xfrm>
            <a:off x="-53281" y="-1"/>
            <a:ext cx="19401504" cy="13716001"/>
          </a:xfrm>
          <a:prstGeom prst="rect">
            <a:avLst/>
          </a:prstGeom>
          <a:ln w="12700">
            <a:miter lim="400000"/>
          </a:ln>
        </p:spPr>
      </p:pic>
      <p:sp>
        <p:nvSpPr>
          <p:cNvPr id="164" name="「あの子たちに…"/>
          <p:cNvSpPr txBox="1"/>
          <p:nvPr/>
        </p:nvSpPr>
        <p:spPr>
          <a:xfrm>
            <a:off x="19377713" y="7960633"/>
            <a:ext cx="4972813" cy="1930403"/>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a:defRPr sz="4800">
                <a:solidFill>
                  <a:srgbClr val="000000"/>
                </a:solidFill>
                <a:latin typeface="ヒラギノ丸ゴ ProN W4"/>
                <a:ea typeface="ヒラギノ丸ゴ ProN W4"/>
                <a:cs typeface="ヒラギノ丸ゴ ProN W4"/>
                <a:sym typeface="ヒラギノ丸ゴ ProN W4"/>
              </a:defRPr>
            </a:pPr>
            <a:r>
              <a:t>「あの子たちに</a:t>
            </a:r>
          </a:p>
          <a:p>
            <a:pPr algn="l">
              <a:defRPr sz="4800">
                <a:solidFill>
                  <a:srgbClr val="000000"/>
                </a:solidFill>
                <a:latin typeface="ヒラギノ丸ゴ ProN W4"/>
                <a:ea typeface="ヒラギノ丸ゴ ProN W4"/>
                <a:cs typeface="ヒラギノ丸ゴ ProN W4"/>
                <a:sym typeface="ヒラギノ丸ゴ ProN W4"/>
              </a:defRPr>
            </a:pPr>
            <a:r>
              <a:t>よろしくねー。」</a:t>
            </a:r>
          </a:p>
        </p:txBody>
      </p:sp>
      <p:sp>
        <p:nvSpPr>
          <p:cNvPr id="165" name="「まかせてー。」"/>
          <p:cNvSpPr txBox="1"/>
          <p:nvPr/>
        </p:nvSpPr>
        <p:spPr>
          <a:xfrm>
            <a:off x="19276685" y="10606557"/>
            <a:ext cx="4893565" cy="7112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4800">
                <a:solidFill>
                  <a:srgbClr val="000000"/>
                </a:solidFill>
                <a:latin typeface="ヒラギノ丸ゴ ProN W4"/>
                <a:ea typeface="ヒラギノ丸ゴ ProN W4"/>
                <a:cs typeface="ヒラギノ丸ゴ ProN W4"/>
                <a:sym typeface="ヒラギノ丸ゴ ProN W4"/>
              </a:defRPr>
            </a:lvl1pPr>
          </a:lstStyle>
          <a:p>
            <a:pPr/>
            <a:r>
              <a:t>「まかせてー。」</a:t>
            </a:r>
          </a:p>
        </p:txBody>
      </p:sp>
      <p:sp>
        <p:nvSpPr>
          <p:cNvPr id="166" name="１ぴきの…"/>
          <p:cNvSpPr txBox="1"/>
          <p:nvPr/>
        </p:nvSpPr>
        <p:spPr>
          <a:xfrm>
            <a:off x="19368569" y="907193"/>
            <a:ext cx="4991101" cy="357632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a:defRPr sz="4800">
                <a:solidFill>
                  <a:srgbClr val="000000"/>
                </a:solidFill>
                <a:latin typeface="ヒラギノ丸ゴ ProN W4"/>
                <a:ea typeface="ヒラギノ丸ゴ ProN W4"/>
                <a:cs typeface="ヒラギノ丸ゴ ProN W4"/>
                <a:sym typeface="ヒラギノ丸ゴ ProN W4"/>
              </a:defRPr>
            </a:pPr>
            <a:r>
              <a:t>１ぴきの</a:t>
            </a:r>
          </a:p>
          <a:p>
            <a:pPr algn="l">
              <a:lnSpc>
                <a:spcPct val="120000"/>
              </a:lnSpc>
              <a:defRPr sz="4800">
                <a:solidFill>
                  <a:srgbClr val="000000"/>
                </a:solidFill>
                <a:latin typeface="ヒラギノ丸ゴ ProN W4"/>
                <a:ea typeface="ヒラギノ丸ゴ ProN W4"/>
                <a:cs typeface="ヒラギノ丸ゴ ProN W4"/>
                <a:sym typeface="ヒラギノ丸ゴ ProN W4"/>
              </a:defRPr>
            </a:pPr>
            <a:r>
              <a:t>ミツバチが、</a:t>
            </a:r>
          </a:p>
          <a:p>
            <a:pPr algn="l">
              <a:defRPr sz="4800">
                <a:solidFill>
                  <a:srgbClr val="000000"/>
                </a:solidFill>
                <a:latin typeface="ヒラギノ丸ゴ ProN W4"/>
                <a:ea typeface="ヒラギノ丸ゴ ProN W4"/>
                <a:cs typeface="ヒラギノ丸ゴ ProN W4"/>
                <a:sym typeface="ヒラギノ丸ゴ ProN W4"/>
              </a:defRPr>
            </a:pPr>
            <a:r>
              <a:t>子どもたちの所に</a:t>
            </a:r>
          </a:p>
          <a:p>
            <a:pPr algn="l">
              <a:defRPr sz="4800">
                <a:solidFill>
                  <a:srgbClr val="000000"/>
                </a:solidFill>
                <a:latin typeface="ヒラギノ丸ゴ ProN W4"/>
                <a:ea typeface="ヒラギノ丸ゴ ProN W4"/>
                <a:cs typeface="ヒラギノ丸ゴ ProN W4"/>
                <a:sym typeface="ヒラギノ丸ゴ ProN W4"/>
              </a:defRPr>
            </a:pPr>
            <a:r>
              <a:t>とんでいきます。</a:t>
            </a: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med" advClick="1" p14:dur="1000">
        <p15:prstTrans prst="peelOff" invX="1"/>
      </p:transition>
    </mc:Choice>
    <mc:Choice xmlns:p14="http://schemas.microsoft.com/office/powerpoint/2010/main" Requires="p14">
      <p:transition spd="med" advClick="1" p14:dur="1000">
        <p:wipe dir="l"/>
      </p:transition>
    </mc:Choice>
    <mc:Fallback>
      <p:transition spd="med">
        <p:fade/>
      </p:transition>
    </mc:Fallback>
  </mc:AlternateContent>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mph" nodeType="clickEffect" presetSubtype="0" presetID="26" grpId="1" fill="hold">
                                  <p:stCondLst>
                                    <p:cond delay="0"/>
                                  </p:stCondLst>
                                  <p:childTnLst>
                                    <p:animEffect filter="fade" transition="out">
                                      <p:cBhvr>
                                        <p:cTn id="6" dur="1000" fill="hold" tmFilter="0, 0; .2, .5; .8, .5; 1, 0"/>
                                        <p:tgtEl>
                                          <p:spTgt spid="163"/>
                                        </p:tgtEl>
                                      </p:cBhvr>
                                    </p:animEffect>
                                    <p:animScale>
                                      <p:cBhvr>
                                        <p:cTn id="7" dur="500" fill="hold" autoRev="1"/>
                                        <p:tgtEl>
                                          <p:spTgt spid="163"/>
                                        </p:tgtEl>
                                      </p:cBhvr>
                                      <p:by x="105000" y="105000"/>
                                    </p:animScale>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163" grpId="1"/>
    </p:bldLst>
  </p:timing>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68" name="IMG_4887.JPG" descr="IMG_4887.JPG"/>
          <p:cNvPicPr>
            <a:picLocks noChangeAspect="1"/>
          </p:cNvPicPr>
          <p:nvPr/>
        </p:nvPicPr>
        <p:blipFill>
          <a:blip r:embed="rId2">
            <a:extLst/>
          </a:blip>
          <a:srcRect l="0" t="14" r="0" b="14"/>
          <a:stretch>
            <a:fillRect/>
          </a:stretch>
        </p:blipFill>
        <p:spPr>
          <a:xfrm>
            <a:off x="-117214" y="0"/>
            <a:ext cx="19401504" cy="13716001"/>
          </a:xfrm>
          <a:prstGeom prst="rect">
            <a:avLst/>
          </a:prstGeom>
          <a:ln w="12700">
            <a:miter lim="400000"/>
          </a:ln>
        </p:spPr>
      </p:pic>
      <p:sp>
        <p:nvSpPr>
          <p:cNvPr id="169" name="「おーい。」"/>
          <p:cNvSpPr txBox="1"/>
          <p:nvPr/>
        </p:nvSpPr>
        <p:spPr>
          <a:xfrm>
            <a:off x="19187179" y="1093944"/>
            <a:ext cx="3771901" cy="711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a:defRPr sz="4800">
                <a:solidFill>
                  <a:srgbClr val="000000"/>
                </a:solidFill>
                <a:latin typeface="ヒラギノ丸ゴ ProN W4"/>
                <a:ea typeface="ヒラギノ丸ゴ ProN W4"/>
                <a:cs typeface="ヒラギノ丸ゴ ProN W4"/>
                <a:sym typeface="ヒラギノ丸ゴ ProN W4"/>
              </a:defRPr>
            </a:lvl1pPr>
          </a:lstStyle>
          <a:p>
            <a:pPr/>
            <a:r>
              <a:t>「おーい。」</a:t>
            </a:r>
          </a:p>
        </p:txBody>
      </p:sp>
      <p:sp>
        <p:nvSpPr>
          <p:cNvPr id="170" name="遊んでいた…"/>
          <p:cNvSpPr txBox="1"/>
          <p:nvPr/>
        </p:nvSpPr>
        <p:spPr>
          <a:xfrm>
            <a:off x="19383967" y="7863541"/>
            <a:ext cx="4972813" cy="4185923"/>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a:lnSpc>
                <a:spcPct val="120000"/>
              </a:lnSpc>
              <a:defRPr sz="4800">
                <a:solidFill>
                  <a:srgbClr val="000000"/>
                </a:solidFill>
                <a:latin typeface="ヒラギノ丸ゴ ProN W4"/>
                <a:ea typeface="ヒラギノ丸ゴ ProN W4"/>
                <a:cs typeface="ヒラギノ丸ゴ ProN W4"/>
                <a:sym typeface="ヒラギノ丸ゴ ProN W4"/>
              </a:defRPr>
            </a:pPr>
            <a:r>
              <a:t>遊んでいた</a:t>
            </a:r>
          </a:p>
          <a:p>
            <a:pPr algn="l">
              <a:lnSpc>
                <a:spcPct val="120000"/>
              </a:lnSpc>
              <a:defRPr sz="4800">
                <a:solidFill>
                  <a:srgbClr val="000000"/>
                </a:solidFill>
                <a:latin typeface="ヒラギノ丸ゴ ProN W4"/>
                <a:ea typeface="ヒラギノ丸ゴ ProN W4"/>
                <a:cs typeface="ヒラギノ丸ゴ ProN W4"/>
                <a:sym typeface="ヒラギノ丸ゴ ProN W4"/>
              </a:defRPr>
            </a:pPr>
            <a:r>
              <a:t>子どもたちが、</a:t>
            </a:r>
          </a:p>
          <a:p>
            <a:pPr algn="l">
              <a:lnSpc>
                <a:spcPct val="120000"/>
              </a:lnSpc>
              <a:defRPr sz="4800">
                <a:solidFill>
                  <a:srgbClr val="000000"/>
                </a:solidFill>
                <a:latin typeface="ヒラギノ丸ゴ ProN W4"/>
                <a:ea typeface="ヒラギノ丸ゴ ProN W4"/>
                <a:cs typeface="ヒラギノ丸ゴ ProN W4"/>
                <a:sym typeface="ヒラギノ丸ゴ ProN W4"/>
              </a:defRPr>
            </a:pPr>
            <a:r>
              <a:t>音のする方を</a:t>
            </a:r>
          </a:p>
          <a:p>
            <a:pPr algn="l">
              <a:defRPr sz="4800">
                <a:solidFill>
                  <a:srgbClr val="000000"/>
                </a:solidFill>
                <a:latin typeface="ヒラギノ丸ゴ ProN W4"/>
                <a:ea typeface="ヒラギノ丸ゴ ProN W4"/>
                <a:cs typeface="ヒラギノ丸ゴ ProN W4"/>
                <a:sym typeface="ヒラギノ丸ゴ ProN W4"/>
              </a:defRPr>
            </a:pPr>
            <a:r>
              <a:t>よく見てみると</a:t>
            </a:r>
            <a:r>
              <a:rPr sz="1600"/>
              <a:t>・・・</a:t>
            </a:r>
          </a:p>
        </p:txBody>
      </p:sp>
      <p:sp>
        <p:nvSpPr>
          <p:cNvPr id="171" name="「あれ？…"/>
          <p:cNvSpPr txBox="1"/>
          <p:nvPr/>
        </p:nvSpPr>
        <p:spPr>
          <a:xfrm>
            <a:off x="19212839" y="2624018"/>
            <a:ext cx="5600701" cy="174752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a:lnSpc>
                <a:spcPct val="120000"/>
              </a:lnSpc>
              <a:defRPr sz="4800">
                <a:solidFill>
                  <a:srgbClr val="000000"/>
                </a:solidFill>
                <a:latin typeface="ヒラギノ丸ゴ ProN W4"/>
                <a:ea typeface="ヒラギノ丸ゴ ProN W4"/>
                <a:cs typeface="ヒラギノ丸ゴ ProN W4"/>
                <a:sym typeface="ヒラギノ丸ゴ ProN W4"/>
              </a:defRPr>
            </a:pPr>
            <a:r>
              <a:t>「あれ？</a:t>
            </a:r>
          </a:p>
          <a:p>
            <a:pPr algn="l">
              <a:defRPr sz="4800">
                <a:solidFill>
                  <a:srgbClr val="000000"/>
                </a:solidFill>
                <a:latin typeface="ヒラギノ丸ゴ ProN W4"/>
                <a:ea typeface="ヒラギノ丸ゴ ProN W4"/>
                <a:cs typeface="ヒラギノ丸ゴ ProN W4"/>
                <a:sym typeface="ヒラギノ丸ゴ ProN W4"/>
              </a:defRPr>
            </a:pPr>
            <a:r>
              <a:t>何か聞こえない？」</a:t>
            </a: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med" advClick="1" p14:dur="1000">
        <p15:prstTrans prst="peelOff" invX="1"/>
      </p:transition>
    </mc:Choice>
    <mc:Choice xmlns:p14="http://schemas.microsoft.com/office/powerpoint/2010/main" Requires="p14">
      <p:transition spd="med" advClick="1" p14:dur="1000">
        <p:wipe dir="l"/>
      </p:transition>
    </mc:Choice>
    <mc:Fallback>
      <p:transition spd="med">
        <p:fade/>
      </p:transition>
    </mc:Fallback>
  </mc:AlternateContent>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Subtype="16" presetID="23" grpId="2" fill="hold">
                                  <p:stCondLst>
                                    <p:cond delay="500"/>
                                  </p:stCondLst>
                                  <p:iterate type="el" backwards="0">
                                    <p:tmAbs val="0"/>
                                  </p:iterate>
                                  <p:childTnLst>
                                    <p:set>
                                      <p:cBhvr>
                                        <p:cTn id="6" fill="hold"/>
                                        <p:tgtEl>
                                          <p:spTgt spid="169"/>
                                        </p:tgtEl>
                                        <p:attrNameLst>
                                          <p:attrName>style.visibility</p:attrName>
                                        </p:attrNameLst>
                                      </p:cBhvr>
                                      <p:to>
                                        <p:strVal val="visible"/>
                                      </p:to>
                                    </p:set>
                                    <p:anim calcmode="lin" valueType="num">
                                      <p:cBhvr>
                                        <p:cTn id="7" dur="1000" fill="hold"/>
                                        <p:tgtEl>
                                          <p:spTgt spid="169"/>
                                        </p:tgtEl>
                                        <p:attrNameLst>
                                          <p:attrName>ppt_w</p:attrName>
                                        </p:attrNameLst>
                                      </p:cBhvr>
                                      <p:tavLst>
                                        <p:tav tm="0">
                                          <p:val>
                                            <p:fltVal val="0"/>
                                          </p:val>
                                        </p:tav>
                                        <p:tav tm="100000">
                                          <p:val>
                                            <p:strVal val="#ppt_w"/>
                                          </p:val>
                                        </p:tav>
                                      </p:tavLst>
                                    </p:anim>
                                    <p:anim calcmode="lin" valueType="num">
                                      <p:cBhvr>
                                        <p:cTn id="8" dur="1000" fill="hold"/>
                                        <p:tgtEl>
                                          <p:spTgt spid="169"/>
                                        </p:tgtEl>
                                        <p:attrNameLst>
                                          <p:attrName>ppt_h</p:attrName>
                                        </p:attrNameLst>
                                      </p:cBhvr>
                                      <p:tavLst>
                                        <p:tav tm="0">
                                          <p:val>
                                            <p:fltVal val="0"/>
                                          </p:val>
                                        </p:tav>
                                        <p:tav tm="100000">
                                          <p:val>
                                            <p:strVal val="#ppt_h"/>
                                          </p:val>
                                        </p:tav>
                                      </p:tavLst>
                                    </p:anim>
                                  </p:childTnLst>
                                </p:cTn>
                              </p:par>
                            </p:childTnLst>
                          </p:cTn>
                        </p:par>
                        <p:par>
                          <p:cTn id="9" fill="hold">
                            <p:stCondLst>
                              <p:cond delay="1500"/>
                            </p:stCondLst>
                            <p:childTnLst>
                              <p:par>
                                <p:cTn id="10" presetClass="entr" nodeType="afterEffect" presetSubtype="16" presetID="23" grpId="3" fill="hold">
                                  <p:stCondLst>
                                    <p:cond delay="500"/>
                                  </p:stCondLst>
                                  <p:iterate type="el" backwards="0">
                                    <p:tmAbs val="0"/>
                                  </p:iterate>
                                  <p:childTnLst>
                                    <p:set>
                                      <p:cBhvr>
                                        <p:cTn id="11" fill="hold"/>
                                        <p:tgtEl>
                                          <p:spTgt spid="171"/>
                                        </p:tgtEl>
                                        <p:attrNameLst>
                                          <p:attrName>style.visibility</p:attrName>
                                        </p:attrNameLst>
                                      </p:cBhvr>
                                      <p:to>
                                        <p:strVal val="visible"/>
                                      </p:to>
                                    </p:set>
                                    <p:anim calcmode="lin" valueType="num">
                                      <p:cBhvr>
                                        <p:cTn id="12" dur="750" fill="hold"/>
                                        <p:tgtEl>
                                          <p:spTgt spid="171"/>
                                        </p:tgtEl>
                                        <p:attrNameLst>
                                          <p:attrName>ppt_w</p:attrName>
                                        </p:attrNameLst>
                                      </p:cBhvr>
                                      <p:tavLst>
                                        <p:tav tm="0">
                                          <p:val>
                                            <p:fltVal val="0"/>
                                          </p:val>
                                        </p:tav>
                                        <p:tav tm="100000">
                                          <p:val>
                                            <p:strVal val="#ppt_w"/>
                                          </p:val>
                                        </p:tav>
                                      </p:tavLst>
                                    </p:anim>
                                    <p:anim calcmode="lin" valueType="num">
                                      <p:cBhvr>
                                        <p:cTn id="13" dur="750" fill="hold"/>
                                        <p:tgtEl>
                                          <p:spTgt spid="171"/>
                                        </p:tgtEl>
                                        <p:attrNameLst>
                                          <p:attrName>ppt_h</p:attrName>
                                        </p:attrNameLst>
                                      </p:cBhvr>
                                      <p:tavLst>
                                        <p:tav tm="0">
                                          <p:val>
                                            <p:fltVal val="0"/>
                                          </p:val>
                                        </p:tav>
                                        <p:tav tm="100000">
                                          <p:val>
                                            <p:strVal val="#ppt_h"/>
                                          </p:val>
                                        </p:tav>
                                      </p:tavLst>
                                    </p:anim>
                                  </p:childTnLst>
                                </p:cTn>
                              </p:par>
                            </p:childTnLst>
                          </p:cTn>
                        </p:par>
                        <p:par>
                          <p:cTn id="14" fill="hold">
                            <p:stCondLst>
                              <p:cond delay="2750"/>
                            </p:stCondLst>
                            <p:childTnLst>
                              <p:par>
                                <p:cTn id="15" presetClass="entr" nodeType="afterEffect" presetSubtype="16" presetID="23" grpId="4" fill="hold">
                                  <p:stCondLst>
                                    <p:cond delay="0"/>
                                  </p:stCondLst>
                                  <p:iterate type="el" backwards="0">
                                    <p:tmAbs val="0"/>
                                  </p:iterate>
                                  <p:childTnLst>
                                    <p:set>
                                      <p:cBhvr>
                                        <p:cTn id="16" fill="hold"/>
                                        <p:tgtEl>
                                          <p:spTgt spid="170"/>
                                        </p:tgtEl>
                                        <p:attrNameLst>
                                          <p:attrName>style.visibility</p:attrName>
                                        </p:attrNameLst>
                                      </p:cBhvr>
                                      <p:to>
                                        <p:strVal val="visible"/>
                                      </p:to>
                                    </p:set>
                                    <p:anim calcmode="lin" valueType="num">
                                      <p:cBhvr>
                                        <p:cTn id="17" dur="750" fill="hold"/>
                                        <p:tgtEl>
                                          <p:spTgt spid="170"/>
                                        </p:tgtEl>
                                        <p:attrNameLst>
                                          <p:attrName>ppt_w</p:attrName>
                                        </p:attrNameLst>
                                      </p:cBhvr>
                                      <p:tavLst>
                                        <p:tav tm="0">
                                          <p:val>
                                            <p:fltVal val="0"/>
                                          </p:val>
                                        </p:tav>
                                        <p:tav tm="100000">
                                          <p:val>
                                            <p:strVal val="#ppt_w"/>
                                          </p:val>
                                        </p:tav>
                                      </p:tavLst>
                                    </p:anim>
                                    <p:anim calcmode="lin" valueType="num">
                                      <p:cBhvr>
                                        <p:cTn id="18" dur="750" fill="hold"/>
                                        <p:tgtEl>
                                          <p:spTgt spid="17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170" grpId="4"/>
      <p:bldP build="whole" bldLvl="1" animBg="1" rev="0" advAuto="0" spid="169" grpId="2"/>
      <p:bldP build="whole" bldLvl="1" animBg="1" rev="0" advAuto="0" spid="171" grpId="3"/>
    </p:bldLst>
  </p:timing>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73" name="IMG_4888.JPG" descr="IMG_4888.JPG"/>
          <p:cNvPicPr>
            <a:picLocks noChangeAspect="1"/>
          </p:cNvPicPr>
          <p:nvPr/>
        </p:nvPicPr>
        <p:blipFill>
          <a:blip r:embed="rId2">
            <a:extLst/>
          </a:blip>
          <a:srcRect l="0" t="14" r="0" b="14"/>
          <a:stretch>
            <a:fillRect/>
          </a:stretch>
        </p:blipFill>
        <p:spPr>
          <a:xfrm>
            <a:off x="-91640" y="-1"/>
            <a:ext cx="19401503" cy="13716001"/>
          </a:xfrm>
          <a:prstGeom prst="rect">
            <a:avLst/>
          </a:prstGeom>
          <a:ln w="12700">
            <a:miter lim="400000"/>
          </a:ln>
        </p:spPr>
      </p:pic>
      <p:sp>
        <p:nvSpPr>
          <p:cNvPr id="174" name="「わー！…"/>
          <p:cNvSpPr txBox="1"/>
          <p:nvPr/>
        </p:nvSpPr>
        <p:spPr>
          <a:xfrm>
            <a:off x="19079167" y="1148207"/>
            <a:ext cx="5582413" cy="16256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a:defRPr sz="4800">
                <a:solidFill>
                  <a:srgbClr val="000000"/>
                </a:solidFill>
                <a:latin typeface="ヒラギノ丸ゴ ProN W4"/>
                <a:ea typeface="ヒラギノ丸ゴ ProN W4"/>
                <a:cs typeface="ヒラギノ丸ゴ ProN W4"/>
                <a:sym typeface="ヒラギノ丸ゴ ProN W4"/>
              </a:defRPr>
            </a:pPr>
            <a:r>
              <a:t>「わー！</a:t>
            </a:r>
          </a:p>
          <a:p>
            <a:pPr algn="l">
              <a:defRPr sz="4800">
                <a:solidFill>
                  <a:srgbClr val="000000"/>
                </a:solidFill>
                <a:latin typeface="ヒラギノ丸ゴ ProN W4"/>
                <a:ea typeface="ヒラギノ丸ゴ ProN W4"/>
                <a:cs typeface="ヒラギノ丸ゴ ProN W4"/>
                <a:sym typeface="ヒラギノ丸ゴ ProN W4"/>
              </a:defRPr>
            </a:pPr>
            <a:r>
              <a:t>　ミツバチくん！」</a:t>
            </a:r>
          </a:p>
        </p:txBody>
      </p:sp>
      <p:sp>
        <p:nvSpPr>
          <p:cNvPr id="175" name="ジャーン！！"/>
          <p:cNvSpPr txBox="1"/>
          <p:nvPr/>
        </p:nvSpPr>
        <p:spPr>
          <a:xfrm rot="20817338">
            <a:off x="5866636" y="1072932"/>
            <a:ext cx="6104002" cy="111125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7900">
                <a:solidFill>
                  <a:srgbClr val="000000"/>
                </a:solidFill>
                <a:latin typeface="Impact"/>
                <a:ea typeface="Impact"/>
                <a:cs typeface="Impact"/>
                <a:sym typeface="Impact"/>
              </a:defRPr>
            </a:lvl1pPr>
          </a:lstStyle>
          <a:p>
            <a:pPr/>
            <a:r>
              <a:t>ジャーン！！</a:t>
            </a:r>
          </a:p>
        </p:txBody>
      </p:sp>
      <p:sp>
        <p:nvSpPr>
          <p:cNvPr id="176" name="「ひさしぶりー！…"/>
          <p:cNvSpPr txBox="1"/>
          <p:nvPr/>
        </p:nvSpPr>
        <p:spPr>
          <a:xfrm>
            <a:off x="18969807" y="4027894"/>
            <a:ext cx="5600701" cy="174752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a:lnSpc>
                <a:spcPct val="120000"/>
              </a:lnSpc>
              <a:defRPr sz="4800">
                <a:solidFill>
                  <a:srgbClr val="000000"/>
                </a:solidFill>
                <a:latin typeface="ヒラギノ丸ゴ ProN W4"/>
                <a:ea typeface="ヒラギノ丸ゴ ProN W4"/>
                <a:cs typeface="ヒラギノ丸ゴ ProN W4"/>
                <a:sym typeface="ヒラギノ丸ゴ ProN W4"/>
              </a:defRPr>
            </a:pPr>
            <a:r>
              <a:t>「ひさしぶりー！</a:t>
            </a:r>
          </a:p>
          <a:p>
            <a:pPr algn="l">
              <a:defRPr sz="4800">
                <a:solidFill>
                  <a:srgbClr val="000000"/>
                </a:solidFill>
                <a:latin typeface="ヒラギノ丸ゴ ProN W4"/>
                <a:ea typeface="ヒラギノ丸ゴ ProN W4"/>
                <a:cs typeface="ヒラギノ丸ゴ ProN W4"/>
                <a:sym typeface="ヒラギノ丸ゴ ProN W4"/>
              </a:defRPr>
            </a:pPr>
            <a:r>
              <a:t>　　みんな元気？」</a:t>
            </a:r>
          </a:p>
        </p:txBody>
      </p:sp>
      <p:sp>
        <p:nvSpPr>
          <p:cNvPr id="177" name="そこには去年、…"/>
          <p:cNvSpPr txBox="1"/>
          <p:nvPr/>
        </p:nvSpPr>
        <p:spPr>
          <a:xfrm>
            <a:off x="19374822" y="9196156"/>
            <a:ext cx="4991101" cy="3149604"/>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a:lnSpc>
                <a:spcPct val="120000"/>
              </a:lnSpc>
              <a:defRPr sz="4800">
                <a:solidFill>
                  <a:srgbClr val="000000"/>
                </a:solidFill>
                <a:latin typeface="ヒラギノ丸ゴ ProN W4"/>
                <a:ea typeface="ヒラギノ丸ゴ ProN W4"/>
                <a:cs typeface="ヒラギノ丸ゴ ProN W4"/>
                <a:sym typeface="ヒラギノ丸ゴ ProN W4"/>
              </a:defRPr>
            </a:pPr>
            <a:r>
              <a:t>そこには去年、</a:t>
            </a:r>
          </a:p>
          <a:p>
            <a:pPr algn="l">
              <a:lnSpc>
                <a:spcPct val="120000"/>
              </a:lnSpc>
              <a:defRPr sz="4800">
                <a:solidFill>
                  <a:srgbClr val="000000"/>
                </a:solidFill>
                <a:latin typeface="ヒラギノ丸ゴ ProN W4"/>
                <a:ea typeface="ヒラギノ丸ゴ ProN W4"/>
                <a:cs typeface="ヒラギノ丸ゴ ProN W4"/>
                <a:sym typeface="ヒラギノ丸ゴ ProN W4"/>
              </a:defRPr>
            </a:pPr>
            <a:r>
              <a:t>一緒に大冒険した</a:t>
            </a:r>
          </a:p>
          <a:p>
            <a:pPr algn="l">
              <a:defRPr sz="4800">
                <a:solidFill>
                  <a:srgbClr val="000000"/>
                </a:solidFill>
                <a:latin typeface="ヒラギノ丸ゴ ProN W4"/>
                <a:ea typeface="ヒラギノ丸ゴ ProN W4"/>
                <a:cs typeface="ヒラギノ丸ゴ ProN W4"/>
                <a:sym typeface="ヒラギノ丸ゴ ProN W4"/>
              </a:defRPr>
            </a:pPr>
            <a:r>
              <a:t>ミツバチの姿が。</a:t>
            </a: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med" advClick="1" p14:dur="1000">
        <p15:prstTrans prst="peelOff" invX="1"/>
      </p:transition>
    </mc:Choice>
    <mc:Choice xmlns:p14="http://schemas.microsoft.com/office/powerpoint/2010/main" Requires="p14">
      <p:transition spd="med" advClick="1" p14:dur="1000">
        <p:wipe dir="l"/>
      </p:transition>
    </mc:Choice>
    <mc:Fallback>
      <p:transition spd="med">
        <p:fade/>
      </p:transition>
    </mc:Fallback>
  </mc:AlternateContent>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entr" nodeType="afterEffect" presetID="10" grpId="1" fill="hold">
                                  <p:stCondLst>
                                    <p:cond delay="0"/>
                                  </p:stCondLst>
                                  <p:iterate type="el" backwards="0">
                                    <p:tmAbs val="0"/>
                                  </p:iterate>
                                  <p:childTnLst>
                                    <p:set>
                                      <p:cBhvr>
                                        <p:cTn id="6" fill="hold"/>
                                        <p:tgtEl>
                                          <p:spTgt spid="173"/>
                                        </p:tgtEl>
                                        <p:attrNameLst>
                                          <p:attrName>style.visibility</p:attrName>
                                        </p:attrNameLst>
                                      </p:cBhvr>
                                      <p:to>
                                        <p:strVal val="visible"/>
                                      </p:to>
                                    </p:set>
                                    <p:animEffect filter="fade" transition="in">
                                      <p:cBhvr>
                                        <p:cTn id="7" dur="1500"/>
                                        <p:tgtEl>
                                          <p:spTgt spid="173"/>
                                        </p:tgtEl>
                                      </p:cBhvr>
                                    </p:animEffect>
                                  </p:childTnLst>
                                </p:cTn>
                              </p:par>
                            </p:childTnLst>
                          </p:cTn>
                        </p:par>
                        <p:par>
                          <p:cTn id="8" fill="hold">
                            <p:stCondLst>
                              <p:cond delay="1500"/>
                            </p:stCondLst>
                            <p:childTnLst>
                              <p:par>
                                <p:cTn id="9" presetClass="entr" nodeType="afterEffect" presetID="10" grpId="2" fill="hold">
                                  <p:stCondLst>
                                    <p:cond delay="0"/>
                                  </p:stCondLst>
                                  <p:iterate type="el" backwards="0">
                                    <p:tmAbs val="0"/>
                                  </p:iterate>
                                  <p:childTnLst>
                                    <p:set>
                                      <p:cBhvr>
                                        <p:cTn id="10" fill="hold"/>
                                        <p:tgtEl>
                                          <p:spTgt spid="175"/>
                                        </p:tgtEl>
                                        <p:attrNameLst>
                                          <p:attrName>style.visibility</p:attrName>
                                        </p:attrNameLst>
                                      </p:cBhvr>
                                      <p:to>
                                        <p:strVal val="visible"/>
                                      </p:to>
                                    </p:set>
                                    <p:animEffect filter="fade" transition="in">
                                      <p:cBhvr>
                                        <p:cTn id="11" dur="1500"/>
                                        <p:tgtEl>
                                          <p:spTgt spid="175"/>
                                        </p:tgtEl>
                                      </p:cBhvr>
                                    </p:animEffect>
                                  </p:childTnLst>
                                </p:cTn>
                              </p:par>
                            </p:childTnLst>
                          </p:cTn>
                        </p:par>
                        <p:par>
                          <p:cTn id="12" fill="hold">
                            <p:stCondLst>
                              <p:cond delay="3000"/>
                            </p:stCondLst>
                            <p:childTnLst>
                              <p:par>
                                <p:cTn id="13" presetClass="entr" nodeType="afterEffect" presetSubtype="16" presetID="23" grpId="3" fill="hold">
                                  <p:stCondLst>
                                    <p:cond delay="0"/>
                                  </p:stCondLst>
                                  <p:iterate type="el" backwards="0">
                                    <p:tmAbs val="0"/>
                                  </p:iterate>
                                  <p:childTnLst>
                                    <p:set>
                                      <p:cBhvr>
                                        <p:cTn id="14" fill="hold"/>
                                        <p:tgtEl>
                                          <p:spTgt spid="174"/>
                                        </p:tgtEl>
                                        <p:attrNameLst>
                                          <p:attrName>style.visibility</p:attrName>
                                        </p:attrNameLst>
                                      </p:cBhvr>
                                      <p:to>
                                        <p:strVal val="visible"/>
                                      </p:to>
                                    </p:set>
                                    <p:anim calcmode="lin" valueType="num">
                                      <p:cBhvr>
                                        <p:cTn id="15" dur="750" fill="hold"/>
                                        <p:tgtEl>
                                          <p:spTgt spid="174"/>
                                        </p:tgtEl>
                                        <p:attrNameLst>
                                          <p:attrName>ppt_w</p:attrName>
                                        </p:attrNameLst>
                                      </p:cBhvr>
                                      <p:tavLst>
                                        <p:tav tm="0">
                                          <p:val>
                                            <p:fltVal val="0"/>
                                          </p:val>
                                        </p:tav>
                                        <p:tav tm="100000">
                                          <p:val>
                                            <p:strVal val="#ppt_w"/>
                                          </p:val>
                                        </p:tav>
                                      </p:tavLst>
                                    </p:anim>
                                    <p:anim calcmode="lin" valueType="num">
                                      <p:cBhvr>
                                        <p:cTn id="16" dur="750" fill="hold"/>
                                        <p:tgtEl>
                                          <p:spTgt spid="174"/>
                                        </p:tgtEl>
                                        <p:attrNameLst>
                                          <p:attrName>ppt_h</p:attrName>
                                        </p:attrNameLst>
                                      </p:cBhvr>
                                      <p:tavLst>
                                        <p:tav tm="0">
                                          <p:val>
                                            <p:fltVal val="0"/>
                                          </p:val>
                                        </p:tav>
                                        <p:tav tm="100000">
                                          <p:val>
                                            <p:strVal val="#ppt_h"/>
                                          </p:val>
                                        </p:tav>
                                      </p:tavLst>
                                    </p:anim>
                                  </p:childTnLst>
                                </p:cTn>
                              </p:par>
                            </p:childTnLst>
                          </p:cTn>
                        </p:par>
                        <p:par>
                          <p:cTn id="17" fill="hold">
                            <p:stCondLst>
                              <p:cond delay="3750"/>
                            </p:stCondLst>
                            <p:childTnLst>
                              <p:par>
                                <p:cTn id="18" presetClass="entr" nodeType="afterEffect" presetSubtype="16" presetID="23" grpId="4" fill="hold">
                                  <p:stCondLst>
                                    <p:cond delay="0"/>
                                  </p:stCondLst>
                                  <p:iterate type="el" backwards="0">
                                    <p:tmAbs val="0"/>
                                  </p:iterate>
                                  <p:childTnLst>
                                    <p:set>
                                      <p:cBhvr>
                                        <p:cTn id="19" fill="hold"/>
                                        <p:tgtEl>
                                          <p:spTgt spid="176"/>
                                        </p:tgtEl>
                                        <p:attrNameLst>
                                          <p:attrName>style.visibility</p:attrName>
                                        </p:attrNameLst>
                                      </p:cBhvr>
                                      <p:to>
                                        <p:strVal val="visible"/>
                                      </p:to>
                                    </p:set>
                                    <p:anim calcmode="lin" valueType="num">
                                      <p:cBhvr>
                                        <p:cTn id="20" dur="750" fill="hold"/>
                                        <p:tgtEl>
                                          <p:spTgt spid="176"/>
                                        </p:tgtEl>
                                        <p:attrNameLst>
                                          <p:attrName>ppt_w</p:attrName>
                                        </p:attrNameLst>
                                      </p:cBhvr>
                                      <p:tavLst>
                                        <p:tav tm="0">
                                          <p:val>
                                            <p:fltVal val="0"/>
                                          </p:val>
                                        </p:tav>
                                        <p:tav tm="100000">
                                          <p:val>
                                            <p:strVal val="#ppt_w"/>
                                          </p:val>
                                        </p:tav>
                                      </p:tavLst>
                                    </p:anim>
                                    <p:anim calcmode="lin" valueType="num">
                                      <p:cBhvr>
                                        <p:cTn id="21" dur="750" fill="hold"/>
                                        <p:tgtEl>
                                          <p:spTgt spid="176"/>
                                        </p:tgtEl>
                                        <p:attrNameLst>
                                          <p:attrName>ppt_h</p:attrName>
                                        </p:attrNameLst>
                                      </p:cBhvr>
                                      <p:tavLst>
                                        <p:tav tm="0">
                                          <p:val>
                                            <p:fltVal val="0"/>
                                          </p:val>
                                        </p:tav>
                                        <p:tav tm="100000">
                                          <p:val>
                                            <p:strVal val="#ppt_h"/>
                                          </p:val>
                                        </p:tav>
                                      </p:tavLst>
                                    </p:anim>
                                  </p:childTnLst>
                                </p:cTn>
                              </p:par>
                            </p:childTnLst>
                          </p:cTn>
                        </p:par>
                        <p:par>
                          <p:cTn id="22" fill="hold">
                            <p:stCondLst>
                              <p:cond delay="4500"/>
                            </p:stCondLst>
                            <p:childTnLst>
                              <p:par>
                                <p:cTn id="23" presetClass="entr" nodeType="afterEffect" presetSubtype="16" presetID="23" grpId="5" fill="hold">
                                  <p:stCondLst>
                                    <p:cond delay="0"/>
                                  </p:stCondLst>
                                  <p:iterate type="el" backwards="0">
                                    <p:tmAbs val="0"/>
                                  </p:iterate>
                                  <p:childTnLst>
                                    <p:set>
                                      <p:cBhvr>
                                        <p:cTn id="24" fill="hold"/>
                                        <p:tgtEl>
                                          <p:spTgt spid="177"/>
                                        </p:tgtEl>
                                        <p:attrNameLst>
                                          <p:attrName>style.visibility</p:attrName>
                                        </p:attrNameLst>
                                      </p:cBhvr>
                                      <p:to>
                                        <p:strVal val="visible"/>
                                      </p:to>
                                    </p:set>
                                    <p:anim calcmode="lin" valueType="num">
                                      <p:cBhvr>
                                        <p:cTn id="25" dur="750" fill="hold"/>
                                        <p:tgtEl>
                                          <p:spTgt spid="177"/>
                                        </p:tgtEl>
                                        <p:attrNameLst>
                                          <p:attrName>ppt_w</p:attrName>
                                        </p:attrNameLst>
                                      </p:cBhvr>
                                      <p:tavLst>
                                        <p:tav tm="0">
                                          <p:val>
                                            <p:fltVal val="0"/>
                                          </p:val>
                                        </p:tav>
                                        <p:tav tm="100000">
                                          <p:val>
                                            <p:strVal val="#ppt_w"/>
                                          </p:val>
                                        </p:tav>
                                      </p:tavLst>
                                    </p:anim>
                                    <p:anim calcmode="lin" valueType="num">
                                      <p:cBhvr>
                                        <p:cTn id="26" dur="750" fill="hold"/>
                                        <p:tgtEl>
                                          <p:spTgt spid="17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175" grpId="2"/>
      <p:bldP build="whole" bldLvl="1" animBg="1" rev="0" advAuto="0" spid="173" grpId="1"/>
      <p:bldP build="whole" bldLvl="1" animBg="1" rev="0" advAuto="0" spid="177" grpId="5"/>
      <p:bldP build="whole" bldLvl="1" animBg="1" rev="0" advAuto="0" spid="176" grpId="4"/>
      <p:bldP build="whole" bldLvl="1" animBg="1" rev="0" advAuto="0" spid="174" grpId="3"/>
    </p:bldLst>
  </p:timing>
</p:sld>
</file>

<file path=ppt/theme/_rels/theme1.xml.rels><?xml version="1.0" encoding="UTF-8"?>
<Relationships xmlns="http://schemas.openxmlformats.org/package/2006/relationships"><Relationship Id="rId1" Type="http://schemas.openxmlformats.org/officeDocument/2006/relationships/image" Target="../media/image2.png"/></Relationships>

</file>

<file path=ppt/theme/_rels/theme2.xml.rels><?xml version="1.0" encoding="UTF-8"?>
<Relationships xmlns="http://schemas.openxmlformats.org/package/2006/relationships"><Relationship Id="rId1" Type="http://schemas.openxmlformats.org/officeDocument/2006/relationships/image" Target="../media/image3.png"/></Relationships>

</file>

<file path=ppt/theme/theme1.xml><?xml version="1.0" encoding="utf-8"?>
<a:theme xmlns:a="http://schemas.openxmlformats.org/drawingml/2006/main" xmlns:r="http://schemas.openxmlformats.org/officeDocument/2006/relationships" name="New_Template3">
  <a:themeElements>
    <a:clrScheme name="New_Template3">
      <a:dk1>
        <a:srgbClr val="606060"/>
      </a:dk1>
      <a:lt1>
        <a:srgbClr val="006060"/>
      </a:lt1>
      <a:dk2>
        <a:srgbClr val="5B5854"/>
      </a:dk2>
      <a:lt2>
        <a:srgbClr val="C9C3BA"/>
      </a:lt2>
      <a:accent1>
        <a:srgbClr val="708CA5"/>
      </a:accent1>
      <a:accent2>
        <a:srgbClr val="80A7A7"/>
      </a:accent2>
      <a:accent3>
        <a:srgbClr val="98A66D"/>
      </a:accent3>
      <a:accent4>
        <a:srgbClr val="CF9E5B"/>
      </a:accent4>
      <a:accent5>
        <a:srgbClr val="C87C6D"/>
      </a:accent5>
      <a:accent6>
        <a:srgbClr val="837B9A"/>
      </a:accent6>
      <a:hlink>
        <a:srgbClr val="0000FF"/>
      </a:hlink>
      <a:folHlink>
        <a:srgbClr val="FF00FF"/>
      </a:folHlink>
    </a:clrScheme>
    <a:fontScheme name="New_Template3">
      <a:majorFont>
        <a:latin typeface="Gill Sans Light"/>
        <a:ea typeface="Gill Sans Light"/>
        <a:cs typeface="Gill Sans Light"/>
      </a:majorFont>
      <a:minorFont>
        <a:latin typeface="Gill Sans"/>
        <a:ea typeface="Gill Sans"/>
        <a:cs typeface="Gill Sans"/>
      </a:minorFont>
    </a:fontScheme>
    <a:fmtScheme name="New_Template3">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sx="100000" sy="100000" kx="0" ky="0" algn="b" rotWithShape="0" blurRad="50800" dist="25400" dir="5400000">
              <a:srgbClr val="000000">
                <a:alpha val="60000"/>
              </a:srgbClr>
            </a:outerShdw>
          </a:effectLst>
        </a:effectStyle>
        <a:effectStyle>
          <a:effectLst>
            <a:outerShdw sx="100000" sy="100000" kx="0" ky="0" algn="b" rotWithShape="0" blurRad="50800" dist="25400" dir="5400000">
              <a:srgbClr val="000000">
                <a:alpha val="6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r:embed="rId1"/>
          <a:srcRect l="0" t="0" r="0" b="0"/>
          <a:tile tx="0" ty="0" sx="100000" sy="100000" flip="none" algn="tl"/>
        </a:blip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825500" rtl="0" fontAlgn="auto" latinLnBrk="0" hangingPunct="0">
          <a:lnSpc>
            <a:spcPct val="100000"/>
          </a:lnSpc>
          <a:spcBef>
            <a:spcPts val="0"/>
          </a:spcBef>
          <a:spcAft>
            <a:spcPts val="0"/>
          </a:spcAft>
          <a:buClrTx/>
          <a:buSzTx/>
          <a:buFontTx/>
          <a:buNone/>
          <a:tabLst/>
          <a:defRPr b="0" baseline="0" cap="none" i="0" spc="0" strike="noStrike" sz="4200" u="none" kumimoji="0" normalizeH="0">
            <a:ln>
              <a:noFill/>
            </a:ln>
            <a:solidFill>
              <a:srgbClr val="FFFFFF"/>
            </a:solidFill>
            <a:effectLst>
              <a:outerShdw sx="100000" sy="100000" kx="0" ky="0" algn="b" rotWithShape="0" blurRad="25400" dist="12700" dir="5400000">
                <a:srgbClr val="000000">
                  <a:alpha val="50000"/>
                </a:srgbClr>
              </a:outerShdw>
            </a:effectLst>
            <a:uFillTx/>
            <a:latin typeface="+mn-lt"/>
            <a:ea typeface="+mn-ea"/>
            <a:cs typeface="+mn-cs"/>
            <a:sym typeface="Gill Sans"/>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38100" cap="flat">
          <a:solidFill>
            <a:srgbClr val="6F6A5A"/>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825500" rtl="0" fontAlgn="auto" latinLnBrk="0" hangingPunct="0">
          <a:lnSpc>
            <a:spcPct val="100000"/>
          </a:lnSpc>
          <a:spcBef>
            <a:spcPts val="0"/>
          </a:spcBef>
          <a:spcAft>
            <a:spcPts val="0"/>
          </a:spcAft>
          <a:buClrTx/>
          <a:buSzTx/>
          <a:buFontTx/>
          <a:buNone/>
          <a:tabLst/>
          <a:defRPr b="0" baseline="0" cap="none" i="0" spc="0" strike="noStrike" sz="5000" u="none" kumimoji="0" normalizeH="0">
            <a:ln>
              <a:noFill/>
            </a:ln>
            <a:solidFill>
              <a:srgbClr val="606060"/>
            </a:solidFill>
            <a:effectLst/>
            <a:uFillTx/>
            <a:latin typeface="+mn-lt"/>
            <a:ea typeface="+mn-ea"/>
            <a:cs typeface="+mn-cs"/>
            <a:sym typeface="Gill Sans"/>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New_Template3">
  <a:themeElements>
    <a:clrScheme name="New_Template3">
      <a:dk1>
        <a:srgbClr val="000000"/>
      </a:dk1>
      <a:lt1>
        <a:srgbClr val="FFFFFF"/>
      </a:lt1>
      <a:dk2>
        <a:srgbClr val="5B5854"/>
      </a:dk2>
      <a:lt2>
        <a:srgbClr val="C9C3BA"/>
      </a:lt2>
      <a:accent1>
        <a:srgbClr val="708CA5"/>
      </a:accent1>
      <a:accent2>
        <a:srgbClr val="80A7A7"/>
      </a:accent2>
      <a:accent3>
        <a:srgbClr val="98A66D"/>
      </a:accent3>
      <a:accent4>
        <a:srgbClr val="CF9E5B"/>
      </a:accent4>
      <a:accent5>
        <a:srgbClr val="C87C6D"/>
      </a:accent5>
      <a:accent6>
        <a:srgbClr val="837B9A"/>
      </a:accent6>
      <a:hlink>
        <a:srgbClr val="0000FF"/>
      </a:hlink>
      <a:folHlink>
        <a:srgbClr val="FF00FF"/>
      </a:folHlink>
    </a:clrScheme>
    <a:fontScheme name="New_Template3">
      <a:majorFont>
        <a:latin typeface="Gill Sans Light"/>
        <a:ea typeface="Gill Sans Light"/>
        <a:cs typeface="Gill Sans Light"/>
      </a:majorFont>
      <a:minorFont>
        <a:latin typeface="Gill Sans"/>
        <a:ea typeface="Gill Sans"/>
        <a:cs typeface="Gill Sans"/>
      </a:minorFont>
    </a:fontScheme>
    <a:fmtScheme name="New_Template3">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sx="100000" sy="100000" kx="0" ky="0" algn="b" rotWithShape="0" blurRad="50800" dist="25400" dir="5400000">
              <a:srgbClr val="000000">
                <a:alpha val="60000"/>
              </a:srgbClr>
            </a:outerShdw>
          </a:effectLst>
        </a:effectStyle>
        <a:effectStyle>
          <a:effectLst>
            <a:outerShdw sx="100000" sy="100000" kx="0" ky="0" algn="b" rotWithShape="0" blurRad="50800" dist="25400" dir="5400000">
              <a:srgbClr val="000000">
                <a:alpha val="6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r:embed="rId1"/>
          <a:srcRect l="0" t="0" r="0" b="0"/>
          <a:tile tx="0" ty="0" sx="100000" sy="100000" flip="none" algn="tl"/>
        </a:blip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825500" rtl="0" fontAlgn="auto" latinLnBrk="0" hangingPunct="0">
          <a:lnSpc>
            <a:spcPct val="100000"/>
          </a:lnSpc>
          <a:spcBef>
            <a:spcPts val="0"/>
          </a:spcBef>
          <a:spcAft>
            <a:spcPts val="0"/>
          </a:spcAft>
          <a:buClrTx/>
          <a:buSzTx/>
          <a:buFontTx/>
          <a:buNone/>
          <a:tabLst/>
          <a:defRPr b="0" baseline="0" cap="none" i="0" spc="0" strike="noStrike" sz="4200" u="none" kumimoji="0" normalizeH="0">
            <a:ln>
              <a:noFill/>
            </a:ln>
            <a:solidFill>
              <a:srgbClr val="FFFFFF"/>
            </a:solidFill>
            <a:effectLst>
              <a:outerShdw sx="100000" sy="100000" kx="0" ky="0" algn="b" rotWithShape="0" blurRad="25400" dist="12700" dir="5400000">
                <a:srgbClr val="000000">
                  <a:alpha val="50000"/>
                </a:srgbClr>
              </a:outerShdw>
            </a:effectLst>
            <a:uFillTx/>
            <a:latin typeface="+mn-lt"/>
            <a:ea typeface="+mn-ea"/>
            <a:cs typeface="+mn-cs"/>
            <a:sym typeface="Gill Sans"/>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38100" cap="flat">
          <a:solidFill>
            <a:srgbClr val="6F6A5A"/>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825500" rtl="0" fontAlgn="auto" latinLnBrk="0" hangingPunct="0">
          <a:lnSpc>
            <a:spcPct val="100000"/>
          </a:lnSpc>
          <a:spcBef>
            <a:spcPts val="0"/>
          </a:spcBef>
          <a:spcAft>
            <a:spcPts val="0"/>
          </a:spcAft>
          <a:buClrTx/>
          <a:buSzTx/>
          <a:buFontTx/>
          <a:buNone/>
          <a:tabLst/>
          <a:defRPr b="0" baseline="0" cap="none" i="0" spc="0" strike="noStrike" sz="5000" u="none" kumimoji="0" normalizeH="0">
            <a:ln>
              <a:noFill/>
            </a:ln>
            <a:solidFill>
              <a:srgbClr val="606060"/>
            </a:solidFill>
            <a:effectLst/>
            <a:uFillTx/>
            <a:latin typeface="+mn-lt"/>
            <a:ea typeface="+mn-ea"/>
            <a:cs typeface="+mn-cs"/>
            <a:sym typeface="Gill Sans"/>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