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84E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-119728"/>
              <a:satOff val="5580"/>
              <a:lumOff val="-12961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98089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タイトル&amp;サブ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タイトルテキスト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タイトルテキスト</a:t>
            </a:r>
          </a:p>
        </p:txBody>
      </p:sp>
      <p:sp>
        <p:nvSpPr>
          <p:cNvPr id="12" name="本文レベル1…"/>
          <p:cNvSpPr txBox="1"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1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13"/>
          </p:nvPr>
        </p:nvSpPr>
        <p:spPr>
          <a:xfrm>
            <a:off x="1270000" y="6362700"/>
            <a:ext cx="10464800" cy="457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ここに引用を入力してください。”"/>
          <p:cNvSpPr txBox="1"/>
          <p:nvPr>
            <p:ph type="body" sz="quarter" idx="14"/>
          </p:nvPr>
        </p:nvSpPr>
        <p:spPr>
          <a:xfrm>
            <a:off x="1270000" y="4308686"/>
            <a:ext cx="10464800" cy="6096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3400"/>
            </a:lvl1pPr>
          </a:lstStyle>
          <a:p>
            <a:pPr/>
            <a:r>
              <a:t>“ここに引用を入力してください。”</a:t>
            </a:r>
          </a:p>
        </p:txBody>
      </p:sp>
      <p:sp>
        <p:nvSpPr>
          <p:cNvPr id="9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イメージ"/>
          <p:cNvSpPr/>
          <p:nvPr>
            <p:ph type="pic" idx="13"/>
          </p:nvPr>
        </p:nvSpPr>
        <p:spPr>
          <a:xfrm>
            <a:off x="-929606" y="-12700"/>
            <a:ext cx="16551777" cy="1103451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横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イメージ"/>
          <p:cNvSpPr/>
          <p:nvPr>
            <p:ph type="pic" idx="13"/>
          </p:nvPr>
        </p:nvSpPr>
        <p:spPr>
          <a:xfrm>
            <a:off x="-647700" y="508000"/>
            <a:ext cx="12369801" cy="61425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タイトルテキスト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22" name="本文レベル1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2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中央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テキスト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3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縦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イメージ"/>
          <p:cNvSpPr/>
          <p:nvPr>
            <p:ph type="pic" idx="13"/>
          </p:nvPr>
        </p:nvSpPr>
        <p:spPr>
          <a:xfrm>
            <a:off x="2451058" y="-138499"/>
            <a:ext cx="13525502" cy="901700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タイトルテキスト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40" name="本文レベル1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4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57" name="本文レベル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5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イメージ"/>
          <p:cNvSpPr/>
          <p:nvPr>
            <p:ph type="pic" idx="13"/>
          </p:nvPr>
        </p:nvSpPr>
        <p:spPr>
          <a:xfrm>
            <a:off x="4473575" y="2032000"/>
            <a:ext cx="102870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67" name="本文レベル1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buClrTx/>
              <a:defRPr sz="2800"/>
            </a:lvl1pPr>
            <a:lvl2pPr marL="685800" indent="-342900">
              <a:spcBef>
                <a:spcPts val="3200"/>
              </a:spcBef>
              <a:buClrTx/>
              <a:defRPr sz="2800"/>
            </a:lvl2pPr>
            <a:lvl3pPr marL="1028700" indent="-342900">
              <a:spcBef>
                <a:spcPts val="3200"/>
              </a:spcBef>
              <a:buClrTx/>
              <a:defRPr sz="2800"/>
            </a:lvl3pPr>
            <a:lvl4pPr marL="1371600" indent="-342900">
              <a:spcBef>
                <a:spcPts val="3200"/>
              </a:spcBef>
              <a:buClrTx/>
              <a:defRPr sz="2800"/>
            </a:lvl4pPr>
            <a:lvl5pPr marL="1714500" indent="-342900">
              <a:spcBef>
                <a:spcPts val="3200"/>
              </a:spcBef>
              <a:buClrTx/>
              <a:defRPr sz="28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6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本文レベル1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7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イメージ"/>
          <p:cNvSpPr/>
          <p:nvPr>
            <p:ph type="pic" sz="quarter" idx="13"/>
          </p:nvPr>
        </p:nvSpPr>
        <p:spPr>
          <a:xfrm>
            <a:off x="6426200" y="4965700"/>
            <a:ext cx="5886450" cy="3924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イメージ"/>
          <p:cNvSpPr/>
          <p:nvPr>
            <p:ph type="pic" sz="quarter" idx="14"/>
          </p:nvPr>
        </p:nvSpPr>
        <p:spPr>
          <a:xfrm>
            <a:off x="6737350" y="639233"/>
            <a:ext cx="5880100" cy="3920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イメージ"/>
          <p:cNvSpPr/>
          <p:nvPr>
            <p:ph type="pic" idx="15"/>
          </p:nvPr>
        </p:nvSpPr>
        <p:spPr>
          <a:xfrm>
            <a:off x="-3400425" y="-127000"/>
            <a:ext cx="13525500" cy="9017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テキスト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タイトルテキスト</a:t>
            </a:r>
          </a:p>
        </p:txBody>
      </p:sp>
      <p:sp>
        <p:nvSpPr>
          <p:cNvPr id="3" name="本文レベル1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e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バイトするなら・・・❓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7400"/>
            </a:lvl1pPr>
          </a:lstStyle>
          <a:p>
            <a:pPr/>
            <a:r>
              <a:t>バイトするなら・・・❓</a:t>
            </a:r>
          </a:p>
        </p:txBody>
      </p:sp>
      <p:pic>
        <p:nvPicPr>
          <p:cNvPr id="120" name="job_kyuujinshi.png" descr="job_kyuujinshi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542410" y="4738141"/>
            <a:ext cx="5080001" cy="5080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このCM見たことある❓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このCM見たことある❓</a:t>
            </a:r>
          </a:p>
        </p:txBody>
      </p:sp>
      <p:pic>
        <p:nvPicPr>
          <p:cNvPr id="123" name="E68A6DB6-6A95-4DB9-BFF7-50CF0E79E23C-L0-001.jpeg" descr="E68A6DB6-6A95-4DB9-BFF7-50CF0E79E23C-L0-00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6751" y="2660650"/>
            <a:ext cx="5914888" cy="3329509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" name="D68DA1D0-0605-48F4-9F09-DEEE60127458-L0-001.png" descr="D68DA1D0-0605-48F4-9F09-DEEE60127458-L0-00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599479" y="2845854"/>
            <a:ext cx="4788106" cy="516494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みんなの知ってる仕事は時給いくら❓"/>
          <p:cNvSpPr txBox="1"/>
          <p:nvPr>
            <p:ph type="title"/>
          </p:nvPr>
        </p:nvSpPr>
        <p:spPr>
          <a:xfrm>
            <a:off x="42575" y="254000"/>
            <a:ext cx="13077329" cy="2095009"/>
          </a:xfrm>
          <a:prstGeom prst="rect">
            <a:avLst/>
          </a:prstGeom>
        </p:spPr>
        <p:txBody>
          <a:bodyPr/>
          <a:lstStyle>
            <a:lvl1pPr defTabSz="438150">
              <a:defRPr sz="6000"/>
            </a:lvl1pPr>
          </a:lstStyle>
          <a:p>
            <a:pPr/>
            <a:r>
              <a:t>みんなの知ってる仕事は時給いくら❓</a:t>
            </a:r>
          </a:p>
        </p:txBody>
      </p:sp>
      <p:pic>
        <p:nvPicPr>
          <p:cNvPr id="127" name="AB9FC022-AB61-4F4A-9D51-78A5D960EEC3-L0-001.jpeg" descr="AB9FC022-AB61-4F4A-9D51-78A5D960EEC3-L0-00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16200000">
            <a:off x="2023063" y="770269"/>
            <a:ext cx="7455196" cy="994026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もし、やるなら❓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もし、やるなら❓</a:t>
            </a:r>
          </a:p>
        </p:txBody>
      </p:sp>
      <p:sp>
        <p:nvSpPr>
          <p:cNvPr id="130" name="決める条件"/>
          <p:cNvSpPr txBox="1"/>
          <p:nvPr/>
        </p:nvSpPr>
        <p:spPr>
          <a:xfrm>
            <a:off x="108283" y="3696371"/>
            <a:ext cx="4559301" cy="1435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000"/>
            </a:lvl1pPr>
          </a:lstStyle>
          <a:p>
            <a:pPr/>
            <a:r>
              <a:t>決める条件</a:t>
            </a:r>
          </a:p>
        </p:txBody>
      </p:sp>
      <p:sp>
        <p:nvSpPr>
          <p:cNvPr id="131" name="四角形"/>
          <p:cNvSpPr/>
          <p:nvPr/>
        </p:nvSpPr>
        <p:spPr>
          <a:xfrm>
            <a:off x="5549900" y="3924300"/>
            <a:ext cx="6379483" cy="4836558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70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どれを選んだ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どれを選んだ</a:t>
            </a:r>
          </a:p>
        </p:txBody>
      </p:sp>
      <p:sp>
        <p:nvSpPr>
          <p:cNvPr id="134" name="会社の名前"/>
          <p:cNvSpPr txBox="1"/>
          <p:nvPr/>
        </p:nvSpPr>
        <p:spPr>
          <a:xfrm>
            <a:off x="211145" y="3079200"/>
            <a:ext cx="4559301" cy="1435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000"/>
            </a:lvl1pPr>
          </a:lstStyle>
          <a:p>
            <a:pPr/>
            <a:r>
              <a:t>会社の名前</a:t>
            </a:r>
          </a:p>
        </p:txBody>
      </p:sp>
      <p:sp>
        <p:nvSpPr>
          <p:cNvPr id="135" name="時給"/>
          <p:cNvSpPr txBox="1"/>
          <p:nvPr/>
        </p:nvSpPr>
        <p:spPr>
          <a:xfrm>
            <a:off x="1544645" y="4706824"/>
            <a:ext cx="1892301" cy="1435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000"/>
            </a:lvl1pPr>
          </a:lstStyle>
          <a:p>
            <a:pPr/>
            <a:r>
              <a:t>時給</a:t>
            </a:r>
          </a:p>
        </p:txBody>
      </p:sp>
      <p:sp>
        <p:nvSpPr>
          <p:cNvPr id="136" name="場所"/>
          <p:cNvSpPr txBox="1"/>
          <p:nvPr/>
        </p:nvSpPr>
        <p:spPr>
          <a:xfrm>
            <a:off x="1109506" y="6334447"/>
            <a:ext cx="2586617" cy="1435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7000"/>
            </a:lvl1pPr>
          </a:lstStyle>
          <a:p>
            <a:pPr/>
            <a:r>
              <a:t>場所</a:t>
            </a:r>
          </a:p>
        </p:txBody>
      </p:sp>
      <p:sp>
        <p:nvSpPr>
          <p:cNvPr id="137" name="仕事の内容"/>
          <p:cNvSpPr txBox="1"/>
          <p:nvPr/>
        </p:nvSpPr>
        <p:spPr>
          <a:xfrm>
            <a:off x="496037" y="7962070"/>
            <a:ext cx="4559301" cy="1435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000"/>
            </a:lvl1pPr>
          </a:lstStyle>
          <a:p>
            <a:pPr/>
            <a:r>
              <a:t>仕事の内容</a:t>
            </a:r>
          </a:p>
        </p:txBody>
      </p:sp>
      <p:sp>
        <p:nvSpPr>
          <p:cNvPr id="138" name="四角形"/>
          <p:cNvSpPr/>
          <p:nvPr/>
        </p:nvSpPr>
        <p:spPr>
          <a:xfrm>
            <a:off x="5395607" y="3255698"/>
            <a:ext cx="7022368" cy="1082108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39" name="四角形"/>
          <p:cNvSpPr/>
          <p:nvPr/>
        </p:nvSpPr>
        <p:spPr>
          <a:xfrm>
            <a:off x="5395607" y="4883322"/>
            <a:ext cx="7022368" cy="1082107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40" name="四角形"/>
          <p:cNvSpPr/>
          <p:nvPr/>
        </p:nvSpPr>
        <p:spPr>
          <a:xfrm>
            <a:off x="5395607" y="6510945"/>
            <a:ext cx="7022368" cy="1184969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41" name="四角形"/>
          <p:cNvSpPr/>
          <p:nvPr/>
        </p:nvSpPr>
        <p:spPr>
          <a:xfrm>
            <a:off x="5395607" y="8138568"/>
            <a:ext cx="7022368" cy="1082108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一日、1週間、1ヶ月でいくら❓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38150">
              <a:defRPr sz="6000"/>
            </a:lvl1pPr>
          </a:lstStyle>
          <a:p>
            <a:pPr/>
            <a:r>
              <a:t>一日、1週間、1ヶ月でいくら❓</a:t>
            </a:r>
          </a:p>
        </p:txBody>
      </p:sp>
      <p:sp>
        <p:nvSpPr>
          <p:cNvPr id="144" name="四角形"/>
          <p:cNvSpPr/>
          <p:nvPr/>
        </p:nvSpPr>
        <p:spPr>
          <a:xfrm>
            <a:off x="6732809" y="4695762"/>
            <a:ext cx="4965135" cy="1082107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45" name="四角形"/>
          <p:cNvSpPr/>
          <p:nvPr/>
        </p:nvSpPr>
        <p:spPr>
          <a:xfrm>
            <a:off x="6861385" y="6587979"/>
            <a:ext cx="4707981" cy="1107823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46" name="四角形"/>
          <p:cNvSpPr/>
          <p:nvPr/>
        </p:nvSpPr>
        <p:spPr>
          <a:xfrm>
            <a:off x="6797097" y="8704212"/>
            <a:ext cx="4836558" cy="969248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47" name="一日8時間"/>
          <p:cNvSpPr txBox="1"/>
          <p:nvPr/>
        </p:nvSpPr>
        <p:spPr>
          <a:xfrm>
            <a:off x="2497333" y="4747864"/>
            <a:ext cx="3098490" cy="9779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600"/>
            </a:lvl1pPr>
          </a:lstStyle>
          <a:p>
            <a:pPr/>
            <a:r>
              <a:t>一日8時間</a:t>
            </a:r>
          </a:p>
        </p:txBody>
      </p:sp>
      <p:sp>
        <p:nvSpPr>
          <p:cNvPr id="148" name="1週間 5日"/>
          <p:cNvSpPr txBox="1"/>
          <p:nvPr/>
        </p:nvSpPr>
        <p:spPr>
          <a:xfrm>
            <a:off x="1774513" y="6796900"/>
            <a:ext cx="4029821" cy="9779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600"/>
            </a:lvl1pPr>
          </a:lstStyle>
          <a:p>
            <a:pPr/>
            <a:r>
              <a:t>1週間 5日</a:t>
            </a:r>
          </a:p>
        </p:txBody>
      </p:sp>
      <p:sp>
        <p:nvSpPr>
          <p:cNvPr id="149" name="1ヶ月 4週間"/>
          <p:cNvSpPr txBox="1"/>
          <p:nvPr/>
        </p:nvSpPr>
        <p:spPr>
          <a:xfrm>
            <a:off x="1713013" y="8699885"/>
            <a:ext cx="4152822" cy="9779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600"/>
            </a:lvl1pPr>
          </a:lstStyle>
          <a:p>
            <a:pPr/>
            <a:r>
              <a:t>1ヶ月 4週間</a:t>
            </a:r>
          </a:p>
        </p:txBody>
      </p:sp>
      <p:sp>
        <p:nvSpPr>
          <p:cNvPr id="150" name="時給"/>
          <p:cNvSpPr txBox="1"/>
          <p:nvPr/>
        </p:nvSpPr>
        <p:spPr>
          <a:xfrm>
            <a:off x="2240179" y="2547062"/>
            <a:ext cx="3098490" cy="9779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600"/>
            </a:lvl1pPr>
          </a:lstStyle>
          <a:p>
            <a:pPr/>
            <a:r>
              <a:t>時給</a:t>
            </a:r>
          </a:p>
        </p:txBody>
      </p:sp>
      <p:sp>
        <p:nvSpPr>
          <p:cNvPr id="151" name="四角形"/>
          <p:cNvSpPr/>
          <p:nvPr/>
        </p:nvSpPr>
        <p:spPr>
          <a:xfrm>
            <a:off x="6732809" y="2568934"/>
            <a:ext cx="4965135" cy="1082108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これなんだ❓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これなんだ❓</a:t>
            </a:r>
          </a:p>
        </p:txBody>
      </p:sp>
      <p:sp>
        <p:nvSpPr>
          <p:cNvPr id="154" name="履歴書"/>
          <p:cNvSpPr txBox="1"/>
          <p:nvPr/>
        </p:nvSpPr>
        <p:spPr>
          <a:xfrm>
            <a:off x="4906026" y="8119422"/>
            <a:ext cx="2781301" cy="1435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000"/>
            </a:lvl1pPr>
          </a:lstStyle>
          <a:p>
            <a:pPr/>
            <a:r>
              <a:t>履歴書</a:t>
            </a:r>
          </a:p>
        </p:txBody>
      </p:sp>
      <p:pic>
        <p:nvPicPr>
          <p:cNvPr id="155" name="067A4CDD-92CD-4AB6-ABE0-10917C91E219-L0-001.jpeg" descr="067A4CDD-92CD-4AB6-ABE0-10917C91E219-L0-00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77125" y="2186911"/>
            <a:ext cx="7839104" cy="537977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1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54" grpId="1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