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  <p:sldId id="260" r:id="rId5"/>
    <p:sldId id="258" r:id="rId6"/>
    <p:sldId id="259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16" y="6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4/20/20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Relationship Id="rId9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kumimoji="1" lang="ja-JP" altLang="en-US" dirty="0"/>
              <a:t>みんなの</a:t>
            </a:r>
            <a:br>
              <a:rPr kumimoji="1" lang="en-US" altLang="ja-JP" dirty="0"/>
            </a:br>
            <a:r>
              <a:rPr kumimoji="1" lang="ja-JP" altLang="en-US" dirty="0"/>
              <a:t>　　　　</a:t>
            </a:r>
            <a:r>
              <a:rPr lang="ja-JP" altLang="en-US" dirty="0">
                <a:solidFill>
                  <a:srgbClr val="00B0F0"/>
                </a:solidFill>
              </a:rPr>
              <a:t>これまで</a:t>
            </a:r>
            <a:br>
              <a:rPr lang="en-US" altLang="ja-JP" dirty="0">
                <a:solidFill>
                  <a:srgbClr val="00B0F0"/>
                </a:solidFill>
              </a:rPr>
            </a:br>
            <a:r>
              <a:rPr lang="ja-JP" altLang="en-US" dirty="0">
                <a:solidFill>
                  <a:srgbClr val="00B0F0"/>
                </a:solidFill>
              </a:rPr>
              <a:t>　　　　　　　　</a:t>
            </a:r>
            <a:r>
              <a:rPr lang="ja-JP" altLang="en-US" dirty="0">
                <a:solidFill>
                  <a:srgbClr val="FF0000"/>
                </a:solidFill>
              </a:rPr>
              <a:t>これから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kumimoji="1" lang="en-US" altLang="ja-JP" sz="2800" dirty="0"/>
          </a:p>
          <a:p>
            <a:r>
              <a:rPr kumimoji="1" lang="ja-JP" altLang="en-US" sz="2800" dirty="0"/>
              <a:t>おとなに　なるって？？</a:t>
            </a:r>
          </a:p>
        </p:txBody>
      </p:sp>
    </p:spTree>
    <p:extLst>
      <p:ext uri="{BB962C8B-B14F-4D97-AF65-F5344CB8AC3E}">
        <p14:creationId xmlns:p14="http://schemas.microsoft.com/office/powerpoint/2010/main" val="1989920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１月１４日</a:t>
            </a:r>
            <a:r>
              <a:rPr kumimoji="1" lang="ja-JP" altLang="en-US" dirty="0"/>
              <a:t>は　なんで　</a:t>
            </a:r>
            <a:r>
              <a:rPr kumimoji="1" lang="ja-JP" altLang="en-US" dirty="0">
                <a:solidFill>
                  <a:srgbClr val="FF0000"/>
                </a:solidFill>
              </a:rPr>
              <a:t>おやすみ？</a:t>
            </a:r>
          </a:p>
        </p:txBody>
      </p:sp>
      <p:pic>
        <p:nvPicPr>
          <p:cNvPr id="9" name="コンテンツ プレースホルダー 8" descr="成人式イラスト">
            <a:extLst>
              <a:ext uri="{FF2B5EF4-FFF2-40B4-BE49-F238E27FC236}">
                <a16:creationId xmlns:a16="http://schemas.microsoft.com/office/drawing/2014/main" id="{1D2069F2-2BFA-734A-8AB8-F6F0303703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26000" y="2952750"/>
            <a:ext cx="2540000" cy="2527300"/>
          </a:xfrm>
        </p:spPr>
      </p:pic>
      <p:sp>
        <p:nvSpPr>
          <p:cNvPr id="4" name="テキスト ボックス 3"/>
          <p:cNvSpPr txBox="1"/>
          <p:nvPr/>
        </p:nvSpPr>
        <p:spPr>
          <a:xfrm>
            <a:off x="1661375" y="2975020"/>
            <a:ext cx="3400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err="1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せいじんし</a:t>
            </a:r>
            <a:r>
              <a:rPr kumimoji="1" lang="ja-JP" altLang="en-US" sz="32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き！！</a:t>
            </a:r>
          </a:p>
        </p:txBody>
      </p:sp>
      <p:sp>
        <p:nvSpPr>
          <p:cNvPr id="5" name="雲形吹き出し 4"/>
          <p:cNvSpPr/>
          <p:nvPr/>
        </p:nvSpPr>
        <p:spPr>
          <a:xfrm>
            <a:off x="8841693" y="3559795"/>
            <a:ext cx="2730322" cy="1596980"/>
          </a:xfrm>
          <a:prstGeom prst="cloudCallout">
            <a:avLst>
              <a:gd name="adj1" fmla="val -59512"/>
              <a:gd name="adj2" fmla="val -37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rgbClr val="00B0F0"/>
                </a:solidFill>
              </a:rPr>
              <a:t>おとな</a:t>
            </a:r>
            <a:r>
              <a:rPr kumimoji="1" lang="ja-JP" altLang="en-US" sz="2400" dirty="0"/>
              <a:t>　に</a:t>
            </a:r>
            <a:endParaRPr kumimoji="1" lang="en-US" altLang="ja-JP" sz="2400" dirty="0"/>
          </a:p>
          <a:p>
            <a:pPr algn="ctr"/>
            <a:r>
              <a:rPr kumimoji="1" lang="ja-JP" altLang="en-US" sz="2400" dirty="0"/>
              <a:t>なる日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93FDD66-47F2-F84D-9A12-945B329DA2CE}"/>
              </a:ext>
            </a:extLst>
          </p:cNvPr>
          <p:cNvSpPr txBox="1"/>
          <p:nvPr/>
        </p:nvSpPr>
        <p:spPr>
          <a:xfrm>
            <a:off x="1295401" y="4020459"/>
            <a:ext cx="128748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>
              <a:noFill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857D98F-956C-214D-A002-D6037B5BABA6}"/>
              </a:ext>
            </a:extLst>
          </p:cNvPr>
          <p:cNvSpPr txBox="1"/>
          <p:nvPr/>
        </p:nvSpPr>
        <p:spPr>
          <a:xfrm flipH="1">
            <a:off x="2573367" y="4064186"/>
            <a:ext cx="2346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歳の人が集まる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8C75C8D-717E-B546-BEE0-F8ADE3310DF8}"/>
              </a:ext>
            </a:extLst>
          </p:cNvPr>
          <p:cNvSpPr txBox="1"/>
          <p:nvPr/>
        </p:nvSpPr>
        <p:spPr>
          <a:xfrm>
            <a:off x="9176710" y="3963772"/>
            <a:ext cx="128748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>
              <a:noFill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24C9F47-ECE2-F34B-9DFF-00F643BE601C}"/>
              </a:ext>
            </a:extLst>
          </p:cNvPr>
          <p:cNvSpPr txBox="1"/>
          <p:nvPr/>
        </p:nvSpPr>
        <p:spPr>
          <a:xfrm>
            <a:off x="1673059" y="3104030"/>
            <a:ext cx="216397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90966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9DE9F5B-EE3C-4A4D-B9ED-BF59675E1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ちなみに何歳から？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9EAB827-4988-E142-A590-CA914851D7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625207"/>
          </a:xfrm>
        </p:spPr>
        <p:txBody>
          <a:bodyPr>
            <a:normAutofit fontScale="85000" lnSpcReduction="20000"/>
          </a:bodyPr>
          <a:lstStyle/>
          <a:p>
            <a:r>
              <a:rPr kumimoji="1" lang="ja-JP" altLang="en-US" dirty="0"/>
              <a:t>お酒、タバコ⇨                                                パチンコ→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ja-JP" altLang="en-US" dirty="0"/>
              <a:t>車の免許⇨</a:t>
            </a: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kumimoji="1" lang="ja-JP" altLang="en-US" dirty="0"/>
              <a:t>バイクの免許⇨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ja-JP" altLang="en-US" dirty="0"/>
              <a:t>選挙⇨</a:t>
            </a: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kumimoji="1" lang="ja-JP" altLang="en-US" dirty="0"/>
              <a:t>結婚⇨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6F44C61-2499-8541-A293-3256FEC47FE9}"/>
              </a:ext>
            </a:extLst>
          </p:cNvPr>
          <p:cNvSpPr txBox="1"/>
          <p:nvPr/>
        </p:nvSpPr>
        <p:spPr>
          <a:xfrm>
            <a:off x="3743739" y="2457541"/>
            <a:ext cx="235226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/>
              <a:t>　　　　　　　　　　　　　</a:t>
            </a:r>
            <a:endParaRPr kumimoji="1" lang="en-US" altLang="ja-JP" dirty="0"/>
          </a:p>
          <a:p>
            <a:r>
              <a:rPr kumimoji="1" lang="ja-JP" altLang="en-US"/>
              <a:t>　　　　　　　　　　歳から</a:t>
            </a:r>
            <a:endParaRPr kumimoji="1" lang="en-US" altLang="ja-JP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9B6DC85-9D3F-0247-9119-A033BF98C1DB}"/>
              </a:ext>
            </a:extLst>
          </p:cNvPr>
          <p:cNvSpPr txBox="1"/>
          <p:nvPr/>
        </p:nvSpPr>
        <p:spPr>
          <a:xfrm>
            <a:off x="3743739" y="3203263"/>
            <a:ext cx="235226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/>
              <a:t>　　　　　　　　　　　　　</a:t>
            </a:r>
            <a:endParaRPr kumimoji="1" lang="en-US" altLang="ja-JP" dirty="0"/>
          </a:p>
          <a:p>
            <a:r>
              <a:rPr kumimoji="1" lang="ja-JP" altLang="en-US"/>
              <a:t>　　　　　　　　　　歳から</a:t>
            </a:r>
            <a:endParaRPr kumimoji="1"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F1E55C3-5F7A-BF45-91C6-AD67FF4B83A4}"/>
              </a:ext>
            </a:extLst>
          </p:cNvPr>
          <p:cNvSpPr txBox="1"/>
          <p:nvPr/>
        </p:nvSpPr>
        <p:spPr>
          <a:xfrm>
            <a:off x="3743739" y="3946978"/>
            <a:ext cx="235226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/>
              <a:t>　　　　　　　　　　　　　</a:t>
            </a:r>
            <a:endParaRPr kumimoji="1" lang="en-US" altLang="ja-JP" dirty="0"/>
          </a:p>
          <a:p>
            <a:r>
              <a:rPr kumimoji="1" lang="ja-JP" altLang="en-US"/>
              <a:t>　　　　　　　　　　歳から</a:t>
            </a:r>
            <a:endParaRPr kumimoji="1" lang="en-US" altLang="ja-JP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6A26DA5-9A3C-1D4A-93AC-29B4C80E44FA}"/>
              </a:ext>
            </a:extLst>
          </p:cNvPr>
          <p:cNvSpPr txBox="1"/>
          <p:nvPr/>
        </p:nvSpPr>
        <p:spPr>
          <a:xfrm>
            <a:off x="3743739" y="4741392"/>
            <a:ext cx="235226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/>
              <a:t>　　　　　　　　　　　　　</a:t>
            </a:r>
            <a:endParaRPr kumimoji="1" lang="en-US" altLang="ja-JP" dirty="0"/>
          </a:p>
          <a:p>
            <a:r>
              <a:rPr kumimoji="1" lang="ja-JP" altLang="en-US"/>
              <a:t>　　　　　　　　　　歳から</a:t>
            </a:r>
            <a:endParaRPr kumimoji="1"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5A0F6A5-3FE2-5146-9B0B-E8A36C0C75F8}"/>
              </a:ext>
            </a:extLst>
          </p:cNvPr>
          <p:cNvSpPr txBox="1"/>
          <p:nvPr/>
        </p:nvSpPr>
        <p:spPr>
          <a:xfrm>
            <a:off x="3743739" y="5528730"/>
            <a:ext cx="235226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/>
              <a:t>　　　　　　　　　　　　　</a:t>
            </a:r>
            <a:endParaRPr kumimoji="1" lang="en-US" altLang="ja-JP" dirty="0"/>
          </a:p>
          <a:p>
            <a:r>
              <a:rPr kumimoji="1" lang="ja-JP" altLang="en-US"/>
              <a:t>　　　　　　　　　　歳から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　　　　　　　　　　歳から</a:t>
            </a:r>
            <a:endParaRPr kumimoji="1"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2E5962C-46FE-6D4E-8DA3-959CA427B5A4}"/>
              </a:ext>
            </a:extLst>
          </p:cNvPr>
          <p:cNvSpPr txBox="1"/>
          <p:nvPr/>
        </p:nvSpPr>
        <p:spPr>
          <a:xfrm>
            <a:off x="7778750" y="2385389"/>
            <a:ext cx="26670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　　　　　　　　　　　　　</a:t>
            </a:r>
            <a:endParaRPr kumimoji="1" lang="en-US" altLang="ja-JP" dirty="0"/>
          </a:p>
          <a:p>
            <a:r>
              <a:rPr kumimoji="1" lang="ja-JP" altLang="en-US" dirty="0"/>
              <a:t>　　　　　　　　　　歳から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64574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66116D3-5671-6A48-9E11-6774FFD84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大人って何歳から？？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6E4DFF7-02FC-F448-B2A1-84DD95112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36DD66C-CCA1-7C40-9E0D-393AD984AA93}"/>
              </a:ext>
            </a:extLst>
          </p:cNvPr>
          <p:cNvSpPr txBox="1"/>
          <p:nvPr/>
        </p:nvSpPr>
        <p:spPr>
          <a:xfrm>
            <a:off x="1295401" y="2556932"/>
            <a:ext cx="235226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/>
              <a:t>　　　　　　　　　　　　　</a:t>
            </a:r>
            <a:endParaRPr kumimoji="1" lang="en-US" altLang="ja-JP" dirty="0"/>
          </a:p>
          <a:p>
            <a:r>
              <a:rPr kumimoji="1" lang="ja-JP" altLang="en-US"/>
              <a:t>　　　　　　　　　　歳から</a:t>
            </a:r>
            <a:endParaRPr kumimoji="1" lang="en-US" altLang="ja-JP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D2F2340-F807-D443-A55E-F52202F1AB7B}"/>
              </a:ext>
            </a:extLst>
          </p:cNvPr>
          <p:cNvSpPr txBox="1"/>
          <p:nvPr/>
        </p:nvSpPr>
        <p:spPr>
          <a:xfrm>
            <a:off x="1295401" y="3345436"/>
            <a:ext cx="9816547" cy="21698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ja-JP" sz="400" dirty="0"/>
          </a:p>
          <a:p>
            <a:r>
              <a:rPr kumimoji="1" lang="ja-JP" altLang="en-US" sz="2000"/>
              <a:t>理由は</a:t>
            </a:r>
            <a:endParaRPr kumimoji="1" lang="en-US" altLang="ja-JP" sz="20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en-US" altLang="ja-JP" sz="300" dirty="0"/>
          </a:p>
          <a:p>
            <a:endParaRPr kumimoji="1" lang="ja-JP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043349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みんなの　これまで　これから！！</a:t>
            </a:r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84" y="5205558"/>
            <a:ext cx="948334" cy="798569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826" y="4506484"/>
            <a:ext cx="872568" cy="1507746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576" y="3718145"/>
            <a:ext cx="884329" cy="228598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473" y="3165665"/>
            <a:ext cx="958804" cy="2913197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151" y="3165664"/>
            <a:ext cx="1105697" cy="291319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802" y="2749672"/>
            <a:ext cx="1283592" cy="332918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365" y="2421527"/>
            <a:ext cx="1064656" cy="3733322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537" y="3014994"/>
            <a:ext cx="1518734" cy="3139855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561142" y="4622262"/>
            <a:ext cx="130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あかちゃん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923778" y="3860153"/>
            <a:ext cx="1305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ようちえん</a:t>
            </a:r>
            <a:endParaRPr kumimoji="1" lang="en-US" altLang="ja-JP" dirty="0"/>
          </a:p>
          <a:p>
            <a:r>
              <a:rPr kumimoji="1" lang="ja-JP" altLang="en-US"/>
              <a:t>ほいくえん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089565" y="2749672"/>
            <a:ext cx="1425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しょうが</a:t>
            </a:r>
            <a:r>
              <a:rPr kumimoji="1" lang="ja-JP" altLang="en-US" dirty="0" err="1"/>
              <a:t>っ</a:t>
            </a:r>
            <a:r>
              <a:rPr kumimoji="1" lang="ja-JP" altLang="en-US" dirty="0"/>
              <a:t>こう</a:t>
            </a:r>
            <a:endParaRPr kumimoji="1" lang="en-US" altLang="ja-JP" dirty="0"/>
          </a:p>
          <a:p>
            <a:r>
              <a:rPr kumimoji="1" lang="ja-JP" altLang="en-US" dirty="0"/>
              <a:t>しょうが</a:t>
            </a:r>
            <a:r>
              <a:rPr kumimoji="1" lang="ja-JP" altLang="en-US" dirty="0" err="1"/>
              <a:t>くぶ</a:t>
            </a:r>
            <a:endParaRPr kumimoji="1" lang="ja-JP" altLang="en-US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235090" y="2333169"/>
            <a:ext cx="1415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ちゅうが</a:t>
            </a:r>
            <a:r>
              <a:rPr kumimoji="1" lang="ja-JP" altLang="en-US" dirty="0" err="1"/>
              <a:t>くぶ</a:t>
            </a:r>
            <a:endParaRPr kumimoji="1" lang="en-US" altLang="ja-JP" dirty="0"/>
          </a:p>
          <a:p>
            <a:r>
              <a:rPr kumimoji="1" lang="ja-JP" altLang="en-US" dirty="0"/>
              <a:t>　　　</a:t>
            </a:r>
            <a:r>
              <a:rPr kumimoji="1" lang="ja-JP" altLang="en-US" dirty="0">
                <a:solidFill>
                  <a:srgbClr val="FF0000"/>
                </a:solidFill>
              </a:rPr>
              <a:t>いま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110790" y="2356499"/>
            <a:ext cx="130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こうとうぶ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8468216" y="2018028"/>
            <a:ext cx="1577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しゃかいじん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9976538" y="1987167"/>
            <a:ext cx="1518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おじいちゃん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おばあちゃん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D022553-9D85-8E4F-BC20-C9754FE755CE}"/>
              </a:ext>
            </a:extLst>
          </p:cNvPr>
          <p:cNvSpPr txBox="1"/>
          <p:nvPr/>
        </p:nvSpPr>
        <p:spPr>
          <a:xfrm>
            <a:off x="8526913" y="1957466"/>
            <a:ext cx="128748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>
              <a:noFill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C4509CD3-371F-394C-B6B5-A10148A726A4}"/>
              </a:ext>
            </a:extLst>
          </p:cNvPr>
          <p:cNvSpPr txBox="1"/>
          <p:nvPr/>
        </p:nvSpPr>
        <p:spPr>
          <a:xfrm>
            <a:off x="5344407" y="2236861"/>
            <a:ext cx="136447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>
              <a:noFill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C3FDDCB-341A-8649-AE77-82C138462FC2}"/>
              </a:ext>
            </a:extLst>
          </p:cNvPr>
          <p:cNvSpPr txBox="1"/>
          <p:nvPr/>
        </p:nvSpPr>
        <p:spPr>
          <a:xfrm>
            <a:off x="7059273" y="2333169"/>
            <a:ext cx="128748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57155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みんなの　</a:t>
            </a:r>
            <a:r>
              <a:rPr lang="ja-JP" altLang="en-US"/>
              <a:t>成人式</a:t>
            </a:r>
            <a:r>
              <a:rPr kumimoji="1" lang="ja-JP" altLang="en-US"/>
              <a:t>まで</a:t>
            </a:r>
            <a:r>
              <a:rPr kumimoji="1" lang="ja-JP" altLang="en-US" dirty="0"/>
              <a:t>・・・</a:t>
            </a:r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928" y="2285999"/>
            <a:ext cx="1138108" cy="3990890"/>
          </a:xfrm>
          <a:prstGeom prst="rect">
            <a:avLst/>
          </a:prstGeom>
        </p:spPr>
      </p:pic>
      <p:sp>
        <p:nvSpPr>
          <p:cNvPr id="5" name="雲形吹き出し 4"/>
          <p:cNvSpPr/>
          <p:nvPr/>
        </p:nvSpPr>
        <p:spPr>
          <a:xfrm>
            <a:off x="4447308" y="1953492"/>
            <a:ext cx="3311237" cy="1787235"/>
          </a:xfrm>
          <a:prstGeom prst="cloudCallout">
            <a:avLst>
              <a:gd name="adj1" fmla="val 73174"/>
              <a:gd name="adj2" fmla="val 125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あと・・・</a:t>
            </a:r>
            <a:endParaRPr kumimoji="1" lang="en-US" altLang="ja-JP" dirty="0"/>
          </a:p>
          <a:p>
            <a:pPr algn="ctr"/>
            <a:r>
              <a:rPr kumimoji="1" lang="ja-JP" altLang="en-US" sz="2800">
                <a:solidFill>
                  <a:srgbClr val="FF0000"/>
                </a:solidFill>
              </a:rPr>
              <a:t>年！</a:t>
            </a:r>
            <a:r>
              <a:rPr kumimoji="1" lang="ja-JP" altLang="en-US" sz="2800" dirty="0">
                <a:solidFill>
                  <a:srgbClr val="FF0000"/>
                </a:solidFill>
              </a:rPr>
              <a:t>！！</a:t>
            </a:r>
          </a:p>
        </p:txBody>
      </p:sp>
      <p:sp>
        <p:nvSpPr>
          <p:cNvPr id="6" name="雲形吹き出し 5"/>
          <p:cNvSpPr/>
          <p:nvPr/>
        </p:nvSpPr>
        <p:spPr>
          <a:xfrm>
            <a:off x="3186545" y="3740727"/>
            <a:ext cx="4572000" cy="2216727"/>
          </a:xfrm>
          <a:prstGeom prst="cloudCallout">
            <a:avLst>
              <a:gd name="adj1" fmla="val 68305"/>
              <a:gd name="adj2" fmla="val -718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みんなは</a:t>
            </a:r>
            <a:endParaRPr kumimoji="1" lang="en-US" altLang="ja-JP" dirty="0"/>
          </a:p>
          <a:p>
            <a:pPr algn="ctr"/>
            <a:r>
              <a:rPr kumimoji="1" lang="ja-JP" altLang="en-US" sz="2800" dirty="0">
                <a:solidFill>
                  <a:srgbClr val="FF0000"/>
                </a:solidFill>
              </a:rPr>
              <a:t>どんな</a:t>
            </a:r>
            <a:endParaRPr kumimoji="1" lang="en-US" altLang="ja-JP" sz="2800" dirty="0">
              <a:solidFill>
                <a:srgbClr val="FF0000"/>
              </a:solidFill>
            </a:endParaRPr>
          </a:p>
          <a:p>
            <a:pPr algn="ctr"/>
            <a:r>
              <a:rPr kumimoji="1" lang="ja-JP" altLang="en-US" sz="2800">
                <a:solidFill>
                  <a:srgbClr val="FF0000"/>
                </a:solidFill>
              </a:rPr>
              <a:t>成人に</a:t>
            </a:r>
            <a:endParaRPr kumimoji="1" lang="en-US" altLang="ja-JP" sz="2800" dirty="0">
              <a:solidFill>
                <a:srgbClr val="FF0000"/>
              </a:solidFill>
            </a:endParaRPr>
          </a:p>
          <a:p>
            <a:pPr algn="ctr"/>
            <a:r>
              <a:rPr kumimoji="1" lang="ja-JP" altLang="en-US" sz="2800">
                <a:solidFill>
                  <a:srgbClr val="FF0000"/>
                </a:solidFill>
              </a:rPr>
              <a:t>なりたい</a:t>
            </a:r>
            <a:r>
              <a:rPr kumimoji="1" lang="ja-JP" altLang="en-US" sz="2800" dirty="0">
                <a:solidFill>
                  <a:srgbClr val="FF0000"/>
                </a:solidFill>
              </a:rPr>
              <a:t>？！！！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D69F292-3F31-2540-BA56-1CBCA4416D45}"/>
              </a:ext>
            </a:extLst>
          </p:cNvPr>
          <p:cNvSpPr txBox="1"/>
          <p:nvPr/>
        </p:nvSpPr>
        <p:spPr>
          <a:xfrm>
            <a:off x="4611757" y="2753139"/>
            <a:ext cx="63610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09225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F30E723-0FD7-D84A-873F-7AB97BCC9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今はできないけど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A5BA45-C45F-314E-A8B7-6F2FCD98D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大人になったらやってみたいことは❓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49406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オーガニック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38</TotalTime>
  <Words>334</Words>
  <Application>Microsoft Macintosh PowerPoint</Application>
  <PresentationFormat>ワイド画面</PresentationFormat>
  <Paragraphs>89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HGP創英角ｺﾞｼｯｸUB</vt:lpstr>
      <vt:lpstr>Arial</vt:lpstr>
      <vt:lpstr>Garamond</vt:lpstr>
      <vt:lpstr>オーガニック</vt:lpstr>
      <vt:lpstr>みんなの 　　　　これまで 　　　　　　　　これから</vt:lpstr>
      <vt:lpstr>１月１４日は　なんで　おやすみ？</vt:lpstr>
      <vt:lpstr>ちなみに何歳から？</vt:lpstr>
      <vt:lpstr>大人って何歳から？？</vt:lpstr>
      <vt:lpstr>みんなの　これまで　これから！！</vt:lpstr>
      <vt:lpstr>みんなの　成人式まで・・・</vt:lpstr>
      <vt:lpstr>今はできないけど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みんなの 　　　　これまで 　　　　　　　　これから</dc:title>
  <dc:creator>樋井一宏</dc:creator>
  <cp:lastModifiedBy>樋井 一宏</cp:lastModifiedBy>
  <cp:revision>10</cp:revision>
  <dcterms:created xsi:type="dcterms:W3CDTF">2015-01-07T05:59:10Z</dcterms:created>
  <dcterms:modified xsi:type="dcterms:W3CDTF">2020-04-20T01:55:18Z</dcterms:modified>
</cp:coreProperties>
</file>