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theme/theme2.xml" ContentType="application/vnd.openxmlformats-officedocument.theme+xml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6C6963"/>
        </a:solidFill>
        <a:effectLst/>
        <a:uFillTx/>
        <a:latin typeface="+mn-lt"/>
        <a:ea typeface="+mn-ea"/>
        <a:cs typeface="+mn-cs"/>
        <a:sym typeface="Baskerville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6C6963"/>
        </a:solidFill>
        <a:effectLst/>
        <a:uFillTx/>
        <a:latin typeface="+mn-lt"/>
        <a:ea typeface="+mn-ea"/>
        <a:cs typeface="+mn-cs"/>
        <a:sym typeface="Baskerville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6C6963"/>
        </a:solidFill>
        <a:effectLst/>
        <a:uFillTx/>
        <a:latin typeface="+mn-lt"/>
        <a:ea typeface="+mn-ea"/>
        <a:cs typeface="+mn-cs"/>
        <a:sym typeface="Baskerville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6C6963"/>
        </a:solidFill>
        <a:effectLst/>
        <a:uFillTx/>
        <a:latin typeface="+mn-lt"/>
        <a:ea typeface="+mn-ea"/>
        <a:cs typeface="+mn-cs"/>
        <a:sym typeface="Baskerville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6C6963"/>
        </a:solidFill>
        <a:effectLst/>
        <a:uFillTx/>
        <a:latin typeface="+mn-lt"/>
        <a:ea typeface="+mn-ea"/>
        <a:cs typeface="+mn-cs"/>
        <a:sym typeface="Baskerville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6C6963"/>
        </a:solidFill>
        <a:effectLst/>
        <a:uFillTx/>
        <a:latin typeface="+mn-lt"/>
        <a:ea typeface="+mn-ea"/>
        <a:cs typeface="+mn-cs"/>
        <a:sym typeface="Baskerville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6C6963"/>
        </a:solidFill>
        <a:effectLst/>
        <a:uFillTx/>
        <a:latin typeface="+mn-lt"/>
        <a:ea typeface="+mn-ea"/>
        <a:cs typeface="+mn-cs"/>
        <a:sym typeface="Baskerville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6C6963"/>
        </a:solidFill>
        <a:effectLst/>
        <a:uFillTx/>
        <a:latin typeface="+mn-lt"/>
        <a:ea typeface="+mn-ea"/>
        <a:cs typeface="+mn-cs"/>
        <a:sym typeface="Baskerville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6C6963"/>
        </a:solidFill>
        <a:effectLst/>
        <a:uFillTx/>
        <a:latin typeface="+mn-lt"/>
        <a:ea typeface="+mn-ea"/>
        <a:cs typeface="+mn-cs"/>
        <a:sym typeface="Baskervill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453F3E"/>
              </a:solidFill>
              <a:prstDash val="solid"/>
              <a:miter lim="400000"/>
            </a:ln>
          </a:left>
          <a:right>
            <a:ln w="12700" cap="flat">
              <a:solidFill>
                <a:srgbClr val="453F3E"/>
              </a:solidFill>
              <a:prstDash val="solid"/>
              <a:miter lim="400000"/>
            </a:ln>
          </a:right>
          <a:top>
            <a:ln w="12700" cap="flat">
              <a:solidFill>
                <a:srgbClr val="453F3E"/>
              </a:solidFill>
              <a:prstDash val="solid"/>
              <a:miter lim="400000"/>
            </a:ln>
          </a:top>
          <a:bottom>
            <a:ln w="12700" cap="flat">
              <a:solidFill>
                <a:srgbClr val="453F3E"/>
              </a:solidFill>
              <a:prstDash val="solid"/>
              <a:miter lim="400000"/>
            </a:ln>
          </a:bottom>
          <a:insideH>
            <a:ln w="12700" cap="flat">
              <a:solidFill>
                <a:srgbClr val="453F3E"/>
              </a:solidFill>
              <a:prstDash val="solid"/>
              <a:miter lim="400000"/>
            </a:ln>
          </a:insideH>
          <a:insideV>
            <a:ln w="12700" cap="flat">
              <a:solidFill>
                <a:srgbClr val="453F3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CC7B8">
              <a:alpha val="3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53F3E"/>
              </a:solidFill>
              <a:prstDash val="solid"/>
              <a:miter lim="400000"/>
            </a:ln>
          </a:left>
          <a:right>
            <a:ln w="12700" cap="flat">
              <a:solidFill>
                <a:srgbClr val="453F3E"/>
              </a:solidFill>
              <a:prstDash val="solid"/>
              <a:miter lim="400000"/>
            </a:ln>
          </a:right>
          <a:top>
            <a:ln w="12700" cap="flat">
              <a:solidFill>
                <a:srgbClr val="453F3E"/>
              </a:solidFill>
              <a:prstDash val="solid"/>
              <a:miter lim="400000"/>
            </a:ln>
          </a:top>
          <a:bottom>
            <a:ln w="12700" cap="flat">
              <a:solidFill>
                <a:srgbClr val="453F3E"/>
              </a:solidFill>
              <a:prstDash val="solid"/>
              <a:miter lim="400000"/>
            </a:ln>
          </a:bottom>
          <a:insideH>
            <a:ln w="12700" cap="flat">
              <a:solidFill>
                <a:srgbClr val="453F3E"/>
              </a:solidFill>
              <a:prstDash val="solid"/>
              <a:miter lim="400000"/>
            </a:ln>
          </a:insideH>
          <a:insideV>
            <a:ln w="12700" cap="flat">
              <a:solidFill>
                <a:srgbClr val="453F3E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453F3E"/>
              </a:solidFill>
              <a:prstDash val="solid"/>
              <a:miter lim="400000"/>
            </a:ln>
          </a:left>
          <a:right>
            <a:ln w="12700" cap="flat">
              <a:solidFill>
                <a:srgbClr val="453F3E"/>
              </a:solidFill>
              <a:prstDash val="solid"/>
              <a:miter lim="400000"/>
            </a:ln>
          </a:right>
          <a:top>
            <a:ln w="25400" cap="flat">
              <a:solidFill>
                <a:srgbClr val="453F3E"/>
              </a:solidFill>
              <a:prstDash val="solid"/>
              <a:miter lim="400000"/>
            </a:ln>
          </a:top>
          <a:bottom>
            <a:ln w="12700" cap="flat">
              <a:solidFill>
                <a:srgbClr val="453F3E"/>
              </a:solidFill>
              <a:prstDash val="solid"/>
              <a:miter lim="400000"/>
            </a:ln>
          </a:bottom>
          <a:insideH>
            <a:ln w="12700" cap="flat">
              <a:solidFill>
                <a:srgbClr val="453F3E"/>
              </a:solidFill>
              <a:prstDash val="solid"/>
              <a:miter lim="400000"/>
            </a:ln>
          </a:insideH>
          <a:insideV>
            <a:ln w="12700" cap="flat">
              <a:solidFill>
                <a:srgbClr val="453F3E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53F3E"/>
              </a:solidFill>
              <a:prstDash val="solid"/>
              <a:miter lim="400000"/>
            </a:ln>
          </a:left>
          <a:right>
            <a:ln w="12700" cap="flat">
              <a:solidFill>
                <a:srgbClr val="453F3E"/>
              </a:solidFill>
              <a:prstDash val="solid"/>
              <a:miter lim="400000"/>
            </a:ln>
          </a:right>
          <a:top>
            <a:ln w="12700" cap="flat">
              <a:solidFill>
                <a:srgbClr val="453F3E"/>
              </a:solidFill>
              <a:prstDash val="solid"/>
              <a:miter lim="400000"/>
            </a:ln>
          </a:top>
          <a:bottom>
            <a:ln w="12700" cap="flat">
              <a:solidFill>
                <a:srgbClr val="453F3E"/>
              </a:solidFill>
              <a:prstDash val="solid"/>
              <a:miter lim="400000"/>
            </a:ln>
          </a:bottom>
          <a:insideH>
            <a:ln w="12700" cap="flat">
              <a:solidFill>
                <a:srgbClr val="453F3E"/>
              </a:solidFill>
              <a:prstDash val="solid"/>
              <a:miter lim="400000"/>
            </a:ln>
          </a:insideH>
          <a:insideV>
            <a:ln w="12700" cap="flat">
              <a:solidFill>
                <a:srgbClr val="453F3E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B9B9F">
              <a:alpha val="19000"/>
            </a:srgbClr>
          </a:solidFill>
        </a:fill>
      </a:tcStyle>
    </a:band2H>
    <a:firstCol>
      <a:tcTxStyle b="off" i="off">
        <a:fontRef idx="minor">
          <a:srgbClr val="F2EBDB"/>
        </a:fontRef>
        <a:srgbClr val="F2EBDB"/>
      </a:tcTxStyle>
      <a:tcStyle>
        <a:tcBdr>
          <a:left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2EBDB"/>
        </a:fontRef>
        <a:srgbClr val="F2EBDB"/>
      </a:tcTxStyle>
      <a:tcStyle>
        <a:tcBdr>
          <a:left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2EBDB"/>
        </a:fontRef>
        <a:srgbClr val="F2EBDB"/>
      </a:tcTxStyle>
      <a:tcStyle>
        <a:tcBdr>
          <a:left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C1C0B6">
                  <a:alpha val="85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inor">
          <a:srgbClr val="5A5950"/>
        </a:fontRef>
        <a:srgbClr val="5A5950"/>
      </a:tcTxStyle>
      <a:tcStyle>
        <a:tcBdr>
          <a:left>
            <a:ln w="19050" cap="rnd">
              <a:solidFill>
                <a:srgbClr val="000000">
                  <a:alpha val="69000"/>
                </a:srgbClr>
              </a:solidFill>
              <a:custDash>
                <a:ds d="100000" sp="200000"/>
              </a:custDash>
              <a:miter lim="400000"/>
            </a:ln>
          </a:left>
          <a:right>
            <a:ln w="19050" cap="rnd">
              <a:solidFill>
                <a:srgbClr val="000000">
                  <a:alpha val="69000"/>
                </a:srgbClr>
              </a:solidFill>
              <a:custDash>
                <a:ds d="100000" sp="200000"/>
              </a:custDash>
              <a:miter lim="400000"/>
            </a:ln>
          </a:right>
          <a:top>
            <a:ln w="19050" cap="rnd">
              <a:solidFill>
                <a:srgbClr val="000000">
                  <a:alpha val="69000"/>
                </a:srgbClr>
              </a:solidFill>
              <a:custDash>
                <a:ds d="100000" sp="200000"/>
              </a:custDash>
              <a:miter lim="400000"/>
            </a:ln>
          </a:top>
          <a:bottom>
            <a:ln w="19050" cap="rnd">
              <a:solidFill>
                <a:srgbClr val="000000">
                  <a:alpha val="69000"/>
                </a:srgbClr>
              </a:solidFill>
              <a:custDash>
                <a:ds d="100000" sp="200000"/>
              </a:custDash>
              <a:miter lim="400000"/>
            </a:ln>
          </a:bottom>
          <a:insideH>
            <a:ln w="19050" cap="rnd">
              <a:solidFill>
                <a:srgbClr val="000000">
                  <a:alpha val="69000"/>
                </a:srgbClr>
              </a:solidFill>
              <a:custDash>
                <a:ds d="100000" sp="200000"/>
              </a:custDash>
              <a:miter lim="400000"/>
            </a:ln>
          </a:insideH>
          <a:insideV>
            <a:ln w="19050" cap="rnd">
              <a:solidFill>
                <a:srgbClr val="000000">
                  <a:alpha val="69000"/>
                </a:srgbClr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0CC8A">
              <a:alpha val="31000"/>
            </a:srgbClr>
          </a:solidFill>
        </a:fill>
      </a:tcStyle>
    </a:band2H>
    <a:firstCol>
      <a:tcTxStyle b="off" i="off">
        <a:fontRef idx="minor">
          <a:srgbClr val="F2EBDB"/>
        </a:fontRef>
        <a:srgbClr val="F2EBDB"/>
      </a:tcTxStyle>
      <a:tcStyle>
        <a:tcBdr>
          <a:left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0E9D7"/>
              </a:solidFill>
              <a:prstDash val="solid"/>
              <a:miter lim="400000"/>
            </a:ln>
          </a:right>
          <a:top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2EBDB"/>
        </a:fontRef>
        <a:srgbClr val="F2EBDB"/>
      </a:tcTxStyle>
      <a:tcStyle>
        <a:tcBdr>
          <a:left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2EBDB"/>
        </a:fontRef>
        <a:srgbClr val="F2EBDB"/>
      </a:tcTxStyle>
      <a:tcStyle>
        <a:tcBdr>
          <a:left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0584D">
                  <a:alpha val="48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4">
                  <a:hueOff val="-44868"/>
                  <a:lumOff val="-884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4">
                  <a:hueOff val="-44868"/>
                  <a:lumOff val="-8845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4">
                  <a:hueOff val="-44868"/>
                  <a:lumOff val="-8845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B5815">
              <a:alpha val="7000"/>
            </a:srgbClr>
          </a:solidFill>
        </a:fill>
      </a:tcStyle>
    </a:band2H>
    <a:firstCol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chemeClr val="accent4">
                  <a:hueOff val="-44868"/>
                  <a:lumOff val="-8845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4">
                  <a:hueOff val="-44868"/>
                  <a:lumOff val="-884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4">
                  <a:hueOff val="-44868"/>
                  <a:lumOff val="-8845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4">
                  <a:hueOff val="-44868"/>
                  <a:lumOff val="-8845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4">
                  <a:hueOff val="-44868"/>
                  <a:lumOff val="-8845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4">
                  <a:hueOff val="-44868"/>
                  <a:lumOff val="-8845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2EBD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F2EBDB"/>
              </a:solidFill>
              <a:prstDash val="solid"/>
              <a:miter lim="400000"/>
            </a:ln>
          </a:left>
          <a:right>
            <a:ln w="12700" cap="flat">
              <a:solidFill>
                <a:srgbClr val="F2EBDB"/>
              </a:solidFill>
              <a:prstDash val="solid"/>
              <a:miter lim="400000"/>
            </a:ln>
          </a:right>
          <a:top>
            <a:ln w="12700" cap="flat">
              <a:solidFill>
                <a:srgbClr val="F2EBDB"/>
              </a:solidFill>
              <a:prstDash val="solid"/>
              <a:miter lim="400000"/>
            </a:ln>
          </a:top>
          <a:bottom>
            <a:ln w="12700" cap="flat">
              <a:solidFill>
                <a:srgbClr val="F2EBDB"/>
              </a:solidFill>
              <a:prstDash val="solid"/>
              <a:miter lim="400000"/>
            </a:ln>
          </a:bottom>
          <a:insideH>
            <a:ln w="12700" cap="flat">
              <a:solidFill>
                <a:srgbClr val="F2EBDB"/>
              </a:solidFill>
              <a:prstDash val="solid"/>
              <a:miter lim="400000"/>
            </a:ln>
          </a:insideH>
          <a:insideV>
            <a:ln w="12700" cap="flat">
              <a:solidFill>
                <a:srgbClr val="F2EBDB"/>
              </a:solidFill>
              <a:prstDash val="solid"/>
              <a:miter lim="400000"/>
            </a:ln>
          </a:insideV>
        </a:tcBdr>
        <a:fill>
          <a:solidFill>
            <a:srgbClr val="BCBCBC">
              <a:alpha val="24000"/>
            </a:srgbClr>
          </a:solidFill>
        </a:fill>
      </a:tcStyle>
    </a:wholeTbl>
    <a:band2H>
      <a:tcTxStyle b="def" i="def"/>
      <a:tcStyle>
        <a:tcBdr/>
        <a:fill>
          <a:solidFill>
            <a:srgbClr val="BCBCBC">
              <a:alpha val="12000"/>
            </a:srgbClr>
          </a:solidFill>
        </a:fill>
      </a:tcStyle>
    </a:band2H>
    <a:firstCol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F2EBDB"/>
              </a:solidFill>
              <a:prstDash val="solid"/>
              <a:miter lim="400000"/>
            </a:ln>
          </a:left>
          <a:right>
            <a:ln w="12700" cap="flat">
              <a:solidFill>
                <a:srgbClr val="5A5950"/>
              </a:solidFill>
              <a:prstDash val="solid"/>
              <a:miter lim="400000"/>
            </a:ln>
          </a:right>
          <a:top>
            <a:ln w="12700" cap="flat">
              <a:solidFill>
                <a:srgbClr val="F2EBDB"/>
              </a:solidFill>
              <a:prstDash val="solid"/>
              <a:miter lim="400000"/>
            </a:ln>
          </a:top>
          <a:bottom>
            <a:ln w="12700" cap="flat">
              <a:solidFill>
                <a:srgbClr val="F2EBDB"/>
              </a:solidFill>
              <a:prstDash val="solid"/>
              <a:miter lim="400000"/>
            </a:ln>
          </a:bottom>
          <a:insideH>
            <a:ln w="12700" cap="flat">
              <a:solidFill>
                <a:srgbClr val="F2EBDB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solidFill>
            <a:srgbClr val="BCBCBC">
              <a:alpha val="24000"/>
            </a:srgbClr>
          </a:solidFill>
        </a:fill>
      </a:tcStyle>
    </a:firstCol>
    <a:lastRow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F3F1DF"/>
              </a:solidFill>
              <a:prstDash val="solid"/>
              <a:miter lim="400000"/>
            </a:ln>
          </a:left>
          <a:right>
            <a:ln w="12700" cap="flat">
              <a:solidFill>
                <a:srgbClr val="F3F1DF"/>
              </a:solidFill>
              <a:prstDash val="solid"/>
              <a:miter lim="400000"/>
            </a:ln>
          </a:right>
          <a:top>
            <a:ln w="25400" cap="flat">
              <a:solidFill>
                <a:srgbClr val="645C51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3F1DF"/>
              </a:solidFill>
              <a:prstDash val="solid"/>
              <a:miter lim="400000"/>
            </a:ln>
          </a:insideH>
          <a:insideV>
            <a:ln w="12700" cap="flat">
              <a:solidFill>
                <a:srgbClr val="F3F1DF"/>
              </a:solidFill>
              <a:prstDash val="solid"/>
              <a:miter lim="400000"/>
            </a:ln>
          </a:insideV>
        </a:tcBdr>
        <a:fill>
          <a:solidFill>
            <a:srgbClr val="BCBCBC">
              <a:alpha val="24000"/>
            </a:srgbClr>
          </a:solidFill>
        </a:fill>
      </a:tcStyle>
    </a:lastRow>
    <a:firstRow>
      <a:tcTxStyle b="off" i="off">
        <a:fontRef idx="minor">
          <a:srgbClr val="F2EBDB"/>
        </a:fontRef>
        <a:srgbClr val="F2EBDB"/>
      </a:tcTxStyle>
      <a:tcStyle>
        <a:tcBdr>
          <a:left>
            <a:ln w="12700" cap="flat">
              <a:solidFill>
                <a:srgbClr val="766D60"/>
              </a:solidFill>
              <a:prstDash val="solid"/>
              <a:miter lim="400000"/>
            </a:ln>
          </a:left>
          <a:right>
            <a:ln w="12700" cap="flat">
              <a:solidFill>
                <a:srgbClr val="766D6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766D60"/>
              </a:solidFill>
              <a:prstDash val="solid"/>
              <a:miter lim="400000"/>
            </a:ln>
          </a:insideH>
          <a:insideV>
            <a:ln w="12700" cap="flat">
              <a:solidFill>
                <a:srgbClr val="766D6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2708684C-4D16-4618-839F-0558EEFCDFE6}" styleName="">
    <a:tblBg/>
    <a:wholeTbl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66D60">
              <a:alpha val="5000"/>
            </a:srgbClr>
          </a:solidFill>
        </a:fill>
      </a:tcStyle>
    </a:band2H>
    <a:firstCol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766D60"/>
              </a:solidFill>
              <a:prstDash val="solid"/>
              <a:miter lim="400000"/>
            </a:ln>
          </a:right>
          <a:top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766D60"/>
              </a:solidFill>
              <a:prstDash val="solid"/>
              <a:miter lim="400000"/>
            </a:ln>
          </a:top>
          <a:bottom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5A5950"/>
        </a:fontRef>
        <a:srgbClr val="5A5950"/>
      </a:tcTxStyle>
      <a:tcStyle>
        <a:tcBdr>
          <a:left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766D60"/>
              </a:solidFill>
              <a:prstDash val="solid"/>
              <a:miter lim="400000"/>
            </a:ln>
          </a:bottom>
          <a:insideH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66D60">
                  <a:alpha val="2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5" name="Shape 14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&amp;サブタイトル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eatherbooktypeembellishgld.pdf" descr="leatherbooktypeembellishgld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53100" y="4775200"/>
            <a:ext cx="1956620" cy="3048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タイトルテキスト"/>
          <p:cNvSpPr txBox="1"/>
          <p:nvPr>
            <p:ph type="title"/>
          </p:nvPr>
        </p:nvSpPr>
        <p:spPr>
          <a:xfrm>
            <a:off x="825500" y="1879600"/>
            <a:ext cx="11836400" cy="2603500"/>
          </a:xfrm>
          <a:prstGeom prst="rect">
            <a:avLst/>
          </a:prstGeom>
          <a:effectLst>
            <a:outerShdw sx="100000" sy="100000" kx="0" ky="0" algn="b" rotWithShape="0" blurRad="25400" dist="38100" dir="2700000">
              <a:srgbClr val="6D625D">
                <a:alpha val="90000"/>
              </a:srgbClr>
            </a:outerShdw>
          </a:effectLst>
        </p:spPr>
        <p:txBody>
          <a:bodyPr anchor="b"/>
          <a:lstStyle>
            <a:lvl1pPr>
              <a:defRPr sz="8000">
                <a:solidFill>
                  <a:srgbClr val="BEA56D"/>
                </a:solidFill>
                <a:effectLst>
                  <a:outerShdw sx="100000" sy="100000" kx="0" ky="0" algn="b" rotWithShape="0" blurRad="38100" dist="25400" dir="15900000">
                    <a:srgbClr val="000000">
                      <a:alpha val="90000"/>
                    </a:srgbClr>
                  </a:outerShdw>
                </a:effectLst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3" name="本文レベル1…"/>
          <p:cNvSpPr txBox="1"/>
          <p:nvPr>
            <p:ph type="body" sz="quarter" idx="1"/>
          </p:nvPr>
        </p:nvSpPr>
        <p:spPr>
          <a:xfrm>
            <a:off x="825500" y="5346700"/>
            <a:ext cx="11836400" cy="1854200"/>
          </a:xfrm>
          <a:prstGeom prst="rect">
            <a:avLst/>
          </a:prstGeom>
          <a:effectLst>
            <a:outerShdw sx="100000" sy="100000" kx="0" ky="0" algn="b" rotWithShape="0" blurRad="25400" dist="38100" dir="2700000">
              <a:srgbClr val="6D625D">
                <a:alpha val="90000"/>
              </a:srgbClr>
            </a:outerShdw>
          </a:effectLst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52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1pPr>
            <a:lvl2pPr marL="0" indent="0" algn="ctr">
              <a:spcBef>
                <a:spcPts val="0"/>
              </a:spcBef>
              <a:buSzTx/>
              <a:buNone/>
              <a:defRPr i="1" sz="52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2pPr>
            <a:lvl3pPr marL="0" indent="0" algn="ctr">
              <a:spcBef>
                <a:spcPts val="0"/>
              </a:spcBef>
              <a:buSzTx/>
              <a:buNone/>
              <a:defRPr i="1" sz="52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3pPr>
            <a:lvl4pPr marL="0" indent="0" algn="ctr">
              <a:spcBef>
                <a:spcPts val="0"/>
              </a:spcBef>
              <a:buSzTx/>
              <a:buNone/>
              <a:defRPr i="1" sz="52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4pPr>
            <a:lvl5pPr marL="0" indent="0" algn="ctr">
              <a:spcBef>
                <a:spcPts val="0"/>
              </a:spcBef>
              <a:buSzTx/>
              <a:buNone/>
              <a:defRPr i="1" sz="52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4" name="スライド番号"/>
          <p:cNvSpPr txBox="1"/>
          <p:nvPr>
            <p:ph type="sldNum" sz="quarter" idx="2"/>
          </p:nvPr>
        </p:nvSpPr>
        <p:spPr>
          <a:xfrm>
            <a:off x="6565899" y="9029699"/>
            <a:ext cx="342901" cy="355601"/>
          </a:xfrm>
          <a:prstGeom prst="rect">
            <a:avLst/>
          </a:prstGeom>
        </p:spPr>
        <p:txBody>
          <a:bodyPr anchor="ctr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–Johnny Appleseed"/>
          <p:cNvSpPr txBox="1"/>
          <p:nvPr>
            <p:ph type="body" sz="quarter" idx="13"/>
          </p:nvPr>
        </p:nvSpPr>
        <p:spPr>
          <a:xfrm>
            <a:off x="1270000" y="6350000"/>
            <a:ext cx="10464800" cy="558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6" name="“ここに引用を入力してください。”"/>
          <p:cNvSpPr txBox="1"/>
          <p:nvPr>
            <p:ph type="body" sz="quarter" idx="14"/>
          </p:nvPr>
        </p:nvSpPr>
        <p:spPr>
          <a:xfrm>
            <a:off x="1270000" y="4292322"/>
            <a:ext cx="10464800" cy="67365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  <a:defRPr i="1" sz="4000"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97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イメージ"/>
          <p:cNvSpPr/>
          <p:nvPr>
            <p:ph type="pic" idx="13"/>
          </p:nvPr>
        </p:nvSpPr>
        <p:spPr>
          <a:xfrm>
            <a:off x="-850900" y="-12700"/>
            <a:ext cx="14699799" cy="9804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内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B5BAF78B-B288-4972-A84D-0E1F18C0B90C-L0-001.jpeg" descr="B5BAF78B-B288-4972-A84D-0E1F18C0B90C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38292"/>
            <a:ext cx="13004801" cy="9066011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スライド番号"/>
          <p:cNvSpPr txBox="1"/>
          <p:nvPr>
            <p:ph type="sldNum" sz="quarter" idx="2"/>
          </p:nvPr>
        </p:nvSpPr>
        <p:spPr>
          <a:xfrm>
            <a:off x="6324599" y="9143999"/>
            <a:ext cx="342901" cy="3556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タイトルテキスト"/>
          <p:cNvSpPr txBox="1"/>
          <p:nvPr>
            <p:ph type="title"/>
          </p:nvPr>
        </p:nvSpPr>
        <p:spPr>
          <a:xfrm>
            <a:off x="1083733" y="4030133"/>
            <a:ext cx="10837334" cy="1693334"/>
          </a:xfrm>
          <a:prstGeom prst="rect">
            <a:avLst/>
          </a:prstGeom>
        </p:spPr>
        <p:txBody>
          <a:bodyPr lIns="27093" tIns="27093" rIns="27093" bIns="27093"/>
          <a:lstStyle>
            <a:lvl1pPr defTabSz="568959">
              <a:defRPr sz="70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28" name="スライド番号"/>
          <p:cNvSpPr txBox="1"/>
          <p:nvPr>
            <p:ph type="sldNum" sz="quarter" idx="2"/>
          </p:nvPr>
        </p:nvSpPr>
        <p:spPr>
          <a:xfrm>
            <a:off x="6360583" y="7976446"/>
            <a:ext cx="270088" cy="282788"/>
          </a:xfrm>
          <a:prstGeom prst="rect">
            <a:avLst/>
          </a:prstGeom>
        </p:spPr>
        <p:txBody>
          <a:bodyPr lIns="27093" tIns="27093" rIns="27093" bIns="27093" anchor="ctr"/>
          <a:lstStyle>
            <a:lvl1pPr defTabSz="568959">
              <a:defRPr sz="16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サブタイトル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leatherbooktypeembellishgld.pdf" descr="leatherbooktypeembellishgld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35040" y="4937759"/>
            <a:ext cx="1478335" cy="230295"/>
          </a:xfrm>
          <a:prstGeom prst="rect">
            <a:avLst/>
          </a:prstGeom>
          <a:ln w="12700">
            <a:miter lim="400000"/>
          </a:ln>
        </p:spPr>
      </p:pic>
      <p:sp>
        <p:nvSpPr>
          <p:cNvPr id="136" name="タイトルテキスト"/>
          <p:cNvSpPr txBox="1"/>
          <p:nvPr>
            <p:ph type="title"/>
          </p:nvPr>
        </p:nvSpPr>
        <p:spPr>
          <a:xfrm>
            <a:off x="1693333" y="2743199"/>
            <a:ext cx="10160001" cy="1896535"/>
          </a:xfrm>
          <a:prstGeom prst="rect">
            <a:avLst/>
          </a:prstGeom>
          <a:effectLst>
            <a:outerShdw sx="100000" sy="100000" kx="0" ky="0" algn="b" rotWithShape="0" blurRad="12700" dist="12700" dir="2700000">
              <a:srgbClr val="6D625D">
                <a:alpha val="90000"/>
              </a:srgbClr>
            </a:outerShdw>
          </a:effectLst>
        </p:spPr>
        <p:txBody>
          <a:bodyPr lIns="27093" tIns="27093" rIns="27093" bIns="27093" anchor="b"/>
          <a:lstStyle>
            <a:lvl1pPr defTabSz="568959">
              <a:defRPr sz="7600">
                <a:solidFill>
                  <a:srgbClr val="BEA56D"/>
                </a:solidFill>
                <a:effectLst>
                  <a:outerShdw sx="100000" sy="100000" kx="0" ky="0" algn="b" rotWithShape="0" blurRad="38100" dist="25400" dir="15900000">
                    <a:srgbClr val="000000">
                      <a:alpha val="90000"/>
                    </a:srgbClr>
                  </a:outerShdw>
                </a:effectLst>
              </a:defRPr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137" name="本文レベル1…"/>
          <p:cNvSpPr txBox="1"/>
          <p:nvPr>
            <p:ph type="body" sz="quarter" idx="1"/>
          </p:nvPr>
        </p:nvSpPr>
        <p:spPr>
          <a:xfrm>
            <a:off x="1693333" y="5350933"/>
            <a:ext cx="10160001" cy="1354668"/>
          </a:xfrm>
          <a:prstGeom prst="rect">
            <a:avLst/>
          </a:prstGeom>
          <a:effectLst>
            <a:outerShdw sx="100000" sy="100000" kx="0" ky="0" algn="b" rotWithShape="0" blurRad="12700" dist="12700" dir="2700000">
              <a:srgbClr val="6D625D">
                <a:alpha val="90000"/>
              </a:srgbClr>
            </a:outerShdw>
          </a:effectLst>
        </p:spPr>
        <p:txBody>
          <a:bodyPr lIns="27093" tIns="27093" rIns="27093" bIns="27093" anchor="t"/>
          <a:lstStyle>
            <a:lvl1pPr marL="0" indent="0" algn="ctr" defTabSz="568959">
              <a:spcBef>
                <a:spcPts val="0"/>
              </a:spcBef>
              <a:buSzTx/>
              <a:buNone/>
              <a:defRPr i="1" sz="48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1pPr>
            <a:lvl2pPr marL="0" indent="0" algn="ctr" defTabSz="568959">
              <a:spcBef>
                <a:spcPts val="0"/>
              </a:spcBef>
              <a:buSzTx/>
              <a:buNone/>
              <a:defRPr i="1" sz="48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2pPr>
            <a:lvl3pPr marL="0" indent="0" algn="ctr" defTabSz="568959">
              <a:spcBef>
                <a:spcPts val="0"/>
              </a:spcBef>
              <a:buSzTx/>
              <a:buNone/>
              <a:defRPr i="1" sz="48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3pPr>
            <a:lvl4pPr marL="0" indent="0" algn="ctr" defTabSz="568959">
              <a:spcBef>
                <a:spcPts val="0"/>
              </a:spcBef>
              <a:buSzTx/>
              <a:buNone/>
              <a:defRPr i="1" sz="48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4pPr>
            <a:lvl5pPr marL="0" indent="0" algn="ctr" defTabSz="568959">
              <a:spcBef>
                <a:spcPts val="0"/>
              </a:spcBef>
              <a:buSzTx/>
              <a:buNone/>
              <a:defRPr i="1" sz="4800">
                <a:solidFill>
                  <a:srgbClr val="BEA56D"/>
                </a:solidFill>
                <a:effectLst>
                  <a:outerShdw sx="100000" sy="100000" kx="0" ky="0" algn="b" rotWithShape="0" blurRad="25400" dist="38100" dir="15900000">
                    <a:srgbClr val="000000">
                      <a:alpha val="90000"/>
                    </a:srgbClr>
                  </a:outerShdw>
                </a:effectLst>
              </a:defRPr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8" name="スライド番号"/>
          <p:cNvSpPr txBox="1"/>
          <p:nvPr>
            <p:ph type="sldNum" sz="quarter" idx="2"/>
          </p:nvPr>
        </p:nvSpPr>
        <p:spPr>
          <a:xfrm>
            <a:off x="6600553" y="7983220"/>
            <a:ext cx="270087" cy="282787"/>
          </a:xfrm>
          <a:prstGeom prst="rect">
            <a:avLst/>
          </a:prstGeom>
        </p:spPr>
        <p:txBody>
          <a:bodyPr lIns="27093" tIns="27093" rIns="27093" bIns="27093" anchor="ctr"/>
          <a:lstStyle>
            <a:lvl1pPr defTabSz="568959">
              <a:defRPr sz="16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内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08150108_3243x2163.jpeg"/>
          <p:cNvSpPr/>
          <p:nvPr>
            <p:ph type="pic" idx="13"/>
          </p:nvPr>
        </p:nvSpPr>
        <p:spPr>
          <a:xfrm>
            <a:off x="749300" y="101600"/>
            <a:ext cx="11480800" cy="765740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2" name="タイトルテキスト"/>
          <p:cNvSpPr txBox="1"/>
          <p:nvPr>
            <p:ph type="title"/>
          </p:nvPr>
        </p:nvSpPr>
        <p:spPr>
          <a:xfrm>
            <a:off x="762000" y="7035800"/>
            <a:ext cx="11480800" cy="13462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23" name="本文レベル1…"/>
          <p:cNvSpPr txBox="1"/>
          <p:nvPr>
            <p:ph type="body" sz="quarter" idx="1"/>
          </p:nvPr>
        </p:nvSpPr>
        <p:spPr>
          <a:xfrm>
            <a:off x="762000" y="8382000"/>
            <a:ext cx="11480800" cy="9525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None/>
              <a:defRPr i="1" sz="3600"/>
            </a:lvl1pPr>
            <a:lvl2pPr marL="0" indent="0" algn="ctr">
              <a:spcBef>
                <a:spcPts val="0"/>
              </a:spcBef>
              <a:buSzTx/>
              <a:buNone/>
              <a:defRPr i="1" sz="3600"/>
            </a:lvl2pPr>
            <a:lvl3pPr marL="0" indent="0" algn="ctr">
              <a:spcBef>
                <a:spcPts val="0"/>
              </a:spcBef>
              <a:buSzTx/>
              <a:buNone/>
              <a:defRPr i="1" sz="3600"/>
            </a:lvl3pPr>
            <a:lvl4pPr marL="0" indent="0" algn="ctr">
              <a:spcBef>
                <a:spcPts val="0"/>
              </a:spcBef>
              <a:buSzTx/>
              <a:buNone/>
              <a:defRPr i="1" sz="3600"/>
            </a:lvl4pPr>
            <a:lvl5pPr marL="0" indent="0" algn="ctr">
              <a:spcBef>
                <a:spcPts val="0"/>
              </a:spcBef>
              <a:buSzTx/>
              <a:buNone/>
              <a:defRPr i="1" sz="36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4" name="スライド番号"/>
          <p:cNvSpPr txBox="1"/>
          <p:nvPr>
            <p:ph type="sldNum" sz="quarter" idx="2"/>
          </p:nvPr>
        </p:nvSpPr>
        <p:spPr>
          <a:xfrm>
            <a:off x="6324599" y="9143999"/>
            <a:ext cx="342901" cy="3556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タイトルテキスト"/>
          <p:cNvSpPr txBox="1"/>
          <p:nvPr>
            <p:ph type="title"/>
          </p:nvPr>
        </p:nvSpPr>
        <p:spPr>
          <a:xfrm>
            <a:off x="762000" y="3606800"/>
            <a:ext cx="11480800" cy="25400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2" name="スライド番号"/>
          <p:cNvSpPr txBox="1"/>
          <p:nvPr>
            <p:ph type="sldNum" sz="quarter" idx="2"/>
          </p:nvPr>
        </p:nvSpPr>
        <p:spPr>
          <a:xfrm>
            <a:off x="6324599" y="9016999"/>
            <a:ext cx="342901" cy="355601"/>
          </a:xfrm>
          <a:prstGeom prst="rect">
            <a:avLst/>
          </a:prstGeom>
        </p:spPr>
        <p:txBody>
          <a:bodyPr anchor="ctr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leatherbooktypeembellishgry.pdf" descr="leatherbooktypeembellishgry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96906" y="5083509"/>
            <a:ext cx="1956621" cy="304801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108150108_3243x2163.jpeg"/>
          <p:cNvSpPr/>
          <p:nvPr>
            <p:ph type="pic" idx="13"/>
          </p:nvPr>
        </p:nvSpPr>
        <p:spPr>
          <a:xfrm>
            <a:off x="4572000" y="1587500"/>
            <a:ext cx="10207884" cy="680840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1" name="タイトルテキスト"/>
          <p:cNvSpPr txBox="1"/>
          <p:nvPr>
            <p:ph type="title"/>
          </p:nvPr>
        </p:nvSpPr>
        <p:spPr>
          <a:xfrm>
            <a:off x="431800" y="1600200"/>
            <a:ext cx="6477000" cy="31750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42" name="本文レベル1…"/>
          <p:cNvSpPr txBox="1"/>
          <p:nvPr>
            <p:ph type="body" sz="quarter" idx="1"/>
          </p:nvPr>
        </p:nvSpPr>
        <p:spPr>
          <a:xfrm>
            <a:off x="431800" y="5715000"/>
            <a:ext cx="6464300" cy="2679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600"/>
            </a:lvl1pPr>
            <a:lvl2pPr marL="0" indent="0" algn="ctr">
              <a:spcBef>
                <a:spcPts val="0"/>
              </a:spcBef>
              <a:buSzTx/>
              <a:buNone/>
              <a:defRPr i="1" sz="3600"/>
            </a:lvl2pPr>
            <a:lvl3pPr marL="0" indent="0" algn="ctr">
              <a:spcBef>
                <a:spcPts val="0"/>
              </a:spcBef>
              <a:buSzTx/>
              <a:buNone/>
              <a:defRPr i="1" sz="3600"/>
            </a:lvl3pPr>
            <a:lvl4pPr marL="0" indent="0" algn="ctr">
              <a:spcBef>
                <a:spcPts val="0"/>
              </a:spcBef>
              <a:buSzTx/>
              <a:buNone/>
              <a:defRPr i="1" sz="3600"/>
            </a:lvl4pPr>
            <a:lvl5pPr marL="0" indent="0" algn="ctr">
              <a:spcBef>
                <a:spcPts val="0"/>
              </a:spcBef>
              <a:buSzTx/>
              <a:buNone/>
              <a:defRPr i="1" sz="36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9" name="本文レベル1…"/>
          <p:cNvSpPr txBox="1"/>
          <p:nvPr>
            <p:ph type="body" idx="1"/>
          </p:nvPr>
        </p:nvSpPr>
        <p:spPr>
          <a:xfrm>
            <a:off x="762000" y="2768600"/>
            <a:ext cx="11480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108150108_3243x2163.jpeg"/>
          <p:cNvSpPr/>
          <p:nvPr>
            <p:ph type="pic" idx="13"/>
          </p:nvPr>
        </p:nvSpPr>
        <p:spPr>
          <a:xfrm>
            <a:off x="4309329" y="2375525"/>
            <a:ext cx="10256493" cy="6840825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9" name="本文レベル1…"/>
          <p:cNvSpPr txBox="1"/>
          <p:nvPr>
            <p:ph type="body" sz="half" idx="1"/>
          </p:nvPr>
        </p:nvSpPr>
        <p:spPr>
          <a:xfrm>
            <a:off x="762000" y="2362200"/>
            <a:ext cx="5334000" cy="6413500"/>
          </a:xfrm>
          <a:prstGeom prst="rect">
            <a:avLst/>
          </a:prstGeom>
        </p:spPr>
        <p:txBody>
          <a:bodyPr/>
          <a:lstStyle>
            <a:lvl1pPr marL="406400" indent="-406400">
              <a:spcBef>
                <a:spcPts val="4000"/>
              </a:spcBef>
              <a:buBlip>
                <a:blip r:embed="rId2"/>
              </a:buBlip>
              <a:defRPr sz="3200"/>
            </a:lvl1pPr>
            <a:lvl2pPr marL="812800" indent="-406400">
              <a:spcBef>
                <a:spcPts val="4000"/>
              </a:spcBef>
              <a:buBlip>
                <a:blip r:embed="rId2"/>
              </a:buBlip>
              <a:defRPr sz="3200"/>
            </a:lvl2pPr>
            <a:lvl3pPr marL="1219200" indent="-406400">
              <a:spcBef>
                <a:spcPts val="4000"/>
              </a:spcBef>
              <a:buBlip>
                <a:blip r:embed="rId2"/>
              </a:buBlip>
              <a:defRPr sz="3200"/>
            </a:lvl3pPr>
            <a:lvl4pPr marL="1625600" indent="-406400">
              <a:spcBef>
                <a:spcPts val="4000"/>
              </a:spcBef>
              <a:buBlip>
                <a:blip r:embed="rId2"/>
              </a:buBlip>
              <a:defRPr sz="3200"/>
            </a:lvl4pPr>
            <a:lvl5pPr marL="2032000" indent="-406400">
              <a:spcBef>
                <a:spcPts val="4000"/>
              </a:spcBef>
              <a:buBlip>
                <a:blip r:embed="rId2"/>
              </a:buBlip>
              <a:defRPr sz="32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イメージ"/>
          <p:cNvSpPr/>
          <p:nvPr>
            <p:ph type="pic" idx="13"/>
          </p:nvPr>
        </p:nvSpPr>
        <p:spPr>
          <a:xfrm>
            <a:off x="-3564103" y="501345"/>
            <a:ext cx="12712701" cy="847905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イメージ"/>
          <p:cNvSpPr/>
          <p:nvPr>
            <p:ph type="pic" sz="quarter" idx="14"/>
          </p:nvPr>
        </p:nvSpPr>
        <p:spPr>
          <a:xfrm>
            <a:off x="7378700" y="723900"/>
            <a:ext cx="4830485" cy="3479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7" name="イメージ"/>
          <p:cNvSpPr/>
          <p:nvPr>
            <p:ph type="pic" sz="half" idx="15"/>
          </p:nvPr>
        </p:nvSpPr>
        <p:spPr>
          <a:xfrm>
            <a:off x="6146800" y="3958166"/>
            <a:ext cx="7454900" cy="49699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本文レベル1…"/>
          <p:cNvSpPr txBox="1"/>
          <p:nvPr>
            <p:ph type="body" idx="1"/>
          </p:nvPr>
        </p:nvSpPr>
        <p:spPr>
          <a:xfrm>
            <a:off x="762000" y="723900"/>
            <a:ext cx="11480800" cy="8293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3" name="タイトルテキスト"/>
          <p:cNvSpPr txBox="1"/>
          <p:nvPr>
            <p:ph type="title"/>
          </p:nvPr>
        </p:nvSpPr>
        <p:spPr>
          <a:xfrm>
            <a:off x="762000" y="381000"/>
            <a:ext cx="11480800" cy="1524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6324599" y="9016999"/>
            <a:ext cx="342901" cy="355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400" u="none">
          <a:solidFill>
            <a:srgbClr val="6C6963"/>
          </a:solidFill>
          <a:effectLst>
            <a:outerShdw sx="100000" sy="100000" kx="0" ky="0" algn="b" rotWithShape="0" blurRad="25400" dist="25400" dir="15900000">
              <a:srgbClr val="595650">
                <a:alpha val="33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400" u="none">
          <a:solidFill>
            <a:srgbClr val="6C6963"/>
          </a:solidFill>
          <a:effectLst>
            <a:outerShdw sx="100000" sy="100000" kx="0" ky="0" algn="b" rotWithShape="0" blurRad="25400" dist="25400" dir="15900000">
              <a:srgbClr val="595650">
                <a:alpha val="33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400" u="none">
          <a:solidFill>
            <a:srgbClr val="6C6963"/>
          </a:solidFill>
          <a:effectLst>
            <a:outerShdw sx="100000" sy="100000" kx="0" ky="0" algn="b" rotWithShape="0" blurRad="25400" dist="25400" dir="15900000">
              <a:srgbClr val="595650">
                <a:alpha val="33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400" u="none">
          <a:solidFill>
            <a:srgbClr val="6C6963"/>
          </a:solidFill>
          <a:effectLst>
            <a:outerShdw sx="100000" sy="100000" kx="0" ky="0" algn="b" rotWithShape="0" blurRad="25400" dist="25400" dir="15900000">
              <a:srgbClr val="595650">
                <a:alpha val="33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400" u="none">
          <a:solidFill>
            <a:srgbClr val="6C6963"/>
          </a:solidFill>
          <a:effectLst>
            <a:outerShdw sx="100000" sy="100000" kx="0" ky="0" algn="b" rotWithShape="0" blurRad="25400" dist="25400" dir="15900000">
              <a:srgbClr val="595650">
                <a:alpha val="33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400" u="none">
          <a:solidFill>
            <a:srgbClr val="6C6963"/>
          </a:solidFill>
          <a:effectLst>
            <a:outerShdw sx="100000" sy="100000" kx="0" ky="0" algn="b" rotWithShape="0" blurRad="25400" dist="25400" dir="15900000">
              <a:srgbClr val="595650">
                <a:alpha val="33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400" u="none">
          <a:solidFill>
            <a:srgbClr val="6C6963"/>
          </a:solidFill>
          <a:effectLst>
            <a:outerShdw sx="100000" sy="100000" kx="0" ky="0" algn="b" rotWithShape="0" blurRad="25400" dist="25400" dir="15900000">
              <a:srgbClr val="595650">
                <a:alpha val="33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400" u="none">
          <a:solidFill>
            <a:srgbClr val="6C6963"/>
          </a:solidFill>
          <a:effectLst>
            <a:outerShdw sx="100000" sy="100000" kx="0" ky="0" algn="b" rotWithShape="0" blurRad="25400" dist="25400" dir="15900000">
              <a:srgbClr val="595650">
                <a:alpha val="33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400" u="none">
          <a:solidFill>
            <a:srgbClr val="6C6963"/>
          </a:solidFill>
          <a:effectLst>
            <a:outerShdw sx="100000" sy="100000" kx="0" ky="0" algn="b" rotWithShape="0" blurRad="25400" dist="25400" dir="15900000">
              <a:srgbClr val="595650">
                <a:alpha val="33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9pPr>
    </p:titleStyle>
    <p:bodyStyle>
      <a:lvl1pPr marL="533400" marR="0" indent="-5334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4200" u="none">
          <a:solidFill>
            <a:srgbClr val="6C6963"/>
          </a:solidFill>
          <a:uFillTx/>
          <a:latin typeface="+mn-lt"/>
          <a:ea typeface="+mn-ea"/>
          <a:cs typeface="+mn-cs"/>
          <a:sym typeface="Baskerville"/>
        </a:defRPr>
      </a:lvl1pPr>
      <a:lvl2pPr marL="1066800" marR="0" indent="-5334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4200" u="none">
          <a:solidFill>
            <a:srgbClr val="6C6963"/>
          </a:solidFill>
          <a:uFillTx/>
          <a:latin typeface="+mn-lt"/>
          <a:ea typeface="+mn-ea"/>
          <a:cs typeface="+mn-cs"/>
          <a:sym typeface="Baskerville"/>
        </a:defRPr>
      </a:lvl2pPr>
      <a:lvl3pPr marL="1600200" marR="0" indent="-5334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4200" u="none">
          <a:solidFill>
            <a:srgbClr val="6C6963"/>
          </a:solidFill>
          <a:uFillTx/>
          <a:latin typeface="+mn-lt"/>
          <a:ea typeface="+mn-ea"/>
          <a:cs typeface="+mn-cs"/>
          <a:sym typeface="Baskerville"/>
        </a:defRPr>
      </a:lvl3pPr>
      <a:lvl4pPr marL="2133600" marR="0" indent="-5334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4200" u="none">
          <a:solidFill>
            <a:srgbClr val="6C6963"/>
          </a:solidFill>
          <a:uFillTx/>
          <a:latin typeface="+mn-lt"/>
          <a:ea typeface="+mn-ea"/>
          <a:cs typeface="+mn-cs"/>
          <a:sym typeface="Baskerville"/>
        </a:defRPr>
      </a:lvl4pPr>
      <a:lvl5pPr marL="2667000" marR="0" indent="-5334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4200" u="none">
          <a:solidFill>
            <a:srgbClr val="6C6963"/>
          </a:solidFill>
          <a:uFillTx/>
          <a:latin typeface="+mn-lt"/>
          <a:ea typeface="+mn-ea"/>
          <a:cs typeface="+mn-cs"/>
          <a:sym typeface="Baskerville"/>
        </a:defRPr>
      </a:lvl5pPr>
      <a:lvl6pPr marL="3200400" marR="0" indent="-5334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4200" u="none">
          <a:solidFill>
            <a:srgbClr val="6C6963"/>
          </a:solidFill>
          <a:uFillTx/>
          <a:latin typeface="+mn-lt"/>
          <a:ea typeface="+mn-ea"/>
          <a:cs typeface="+mn-cs"/>
          <a:sym typeface="Baskerville"/>
        </a:defRPr>
      </a:lvl6pPr>
      <a:lvl7pPr marL="3733800" marR="0" indent="-5334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4200" u="none">
          <a:solidFill>
            <a:srgbClr val="6C6963"/>
          </a:solidFill>
          <a:uFillTx/>
          <a:latin typeface="+mn-lt"/>
          <a:ea typeface="+mn-ea"/>
          <a:cs typeface="+mn-cs"/>
          <a:sym typeface="Baskerville"/>
        </a:defRPr>
      </a:lvl7pPr>
      <a:lvl8pPr marL="4267200" marR="0" indent="-5334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4200" u="none">
          <a:solidFill>
            <a:srgbClr val="6C6963"/>
          </a:solidFill>
          <a:uFillTx/>
          <a:latin typeface="+mn-lt"/>
          <a:ea typeface="+mn-ea"/>
          <a:cs typeface="+mn-cs"/>
          <a:sym typeface="Baskerville"/>
        </a:defRPr>
      </a:lvl8pPr>
      <a:lvl9pPr marL="4800600" marR="0" indent="-5334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4200" u="none">
          <a:solidFill>
            <a:srgbClr val="6C6963"/>
          </a:solidFill>
          <a:uFillTx/>
          <a:latin typeface="+mn-lt"/>
          <a:ea typeface="+mn-ea"/>
          <a:cs typeface="+mn-cs"/>
          <a:sym typeface="Baskervill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Baskerville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Baskerville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Baskerville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Baskerville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Baskerville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Baskerville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Baskerville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Baskerville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Baskervill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6" Type="http://schemas.openxmlformats.org/officeDocument/2006/relationships/image" Target="../media/image6.png"/><Relationship Id="rId7" Type="http://schemas.openxmlformats.org/officeDocument/2006/relationships/image" Target="../media/image6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6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Relationship Id="rId4" Type="http://schemas.openxmlformats.org/officeDocument/2006/relationships/image" Target="../media/image8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image" Target="../media/image9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jpeg"/><Relationship Id="rId3" Type="http://schemas.openxmlformats.org/officeDocument/2006/relationships/image" Target="../media/image6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11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11.jpeg"/><Relationship Id="rId5" Type="http://schemas.openxmlformats.org/officeDocument/2006/relationships/image" Target="../media/image6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荒野の30人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荒野の30人</a:t>
            </a:r>
          </a:p>
        </p:txBody>
      </p:sp>
      <p:pic>
        <p:nvPicPr>
          <p:cNvPr id="148" name="E4E2E98B-5903-46BD-AF48-812EC7BFF8CC-L0-001.png" descr="E4E2E98B-5903-46BD-AF48-812EC7BFF8CC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35098" y="5372100"/>
            <a:ext cx="5568084" cy="3936387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2019 西浦フェスティバル"/>
          <p:cNvSpPr txBox="1"/>
          <p:nvPr>
            <p:ph type="subTitle" sz="quarter" idx="1"/>
          </p:nvPr>
        </p:nvSpPr>
        <p:spPr>
          <a:xfrm>
            <a:off x="1511300" y="5372100"/>
            <a:ext cx="10464800" cy="1460500"/>
          </a:xfrm>
          <a:prstGeom prst="rect">
            <a:avLst/>
          </a:prstGeom>
          <a:effectLst/>
        </p:spPr>
        <p:txBody>
          <a:bodyPr/>
          <a:lstStyle>
            <a:lvl1pPr>
              <a:defRPr i="0" sz="3600">
                <a:solidFill>
                  <a:schemeClr val="accent3"/>
                </a:solidFill>
                <a:latin typeface="Papyrus"/>
                <a:ea typeface="Papyrus"/>
                <a:cs typeface="Papyrus"/>
                <a:sym typeface="Papyrus"/>
              </a:defRPr>
            </a:lvl1pPr>
          </a:lstStyle>
          <a:p>
            <a:pPr>
              <a:defRPr>
                <a:effectLst/>
              </a:defRPr>
            </a:pPr>
            <a:r>
              <a:t>2019 西浦フェスティバル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26" grpId="1" fill="hold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id="6" dur="1000" fill="hold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fill="hold" autoRev="1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path" nodeType="afterEffect" presetSubtype="0" presetID="-1" grpId="2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C -0.030294 -0.032390 -0.060589 -0.064780 -0.092455 -0.096980 C -0.124321 -0.129179 -0.157759 -0.161188 -0.191340 -0.196246 C -0.224920 -0.231303 -0.258644 -0.269409 -0.291511 -0.304657 C -0.324377 -0.339905 -0.356386 -0.372295 -0.389252 -0.407162 C -0.422119 -0.442029 -0.455843 -0.479373 -0.489138 -0.514050 C -0.522433 -0.548726 -0.555299 -0.580735 -0.589309 -0.614078 C -0.623318 -0.647420 -0.658471 -0.682097 -0.691623 -0.714296 C -0.724776 -0.746496 -0.755927 -0.776219 -0.793223 -0.810705 C -0.830520 -0.845190 -0.873960 -0.884440 -0.917401 -0.923689" origin="layout" pathEditMode="relative">
                                      <p:cBhvr>
                                        <p:cTn id="1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A634AD61-6304-445C-9ABC-BE1E0349D289-L0-001.jpeg" descr="A634AD61-6304-445C-9ABC-BE1E0349D289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97429" y="-1170070"/>
            <a:ext cx="15368117" cy="107476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F1C45092-CD3D-44C9-88B4-B40CAF47C5FF-L0-001.jpeg" descr="F1C45092-CD3D-44C9-88B4-B40CAF47C5FF-L0-001.jpeg"/>
          <p:cNvPicPr>
            <a:picLocks noChangeAspect="1"/>
          </p:cNvPicPr>
          <p:nvPr/>
        </p:nvPicPr>
        <p:blipFill>
          <a:blip r:embed="rId3">
            <a:extLst/>
          </a:blip>
          <a:srcRect l="22075" t="20893" r="28333" b="16010"/>
          <a:stretch>
            <a:fillRect/>
          </a:stretch>
        </p:blipFill>
        <p:spPr>
          <a:xfrm>
            <a:off x="473339" y="6304828"/>
            <a:ext cx="1943498" cy="3297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54" fill="norm" stroke="1" extrusionOk="0">
                <a:moveTo>
                  <a:pt x="6718" y="1"/>
                </a:moveTo>
                <a:cubicBezTo>
                  <a:pt x="6641" y="6"/>
                  <a:pt x="6518" y="40"/>
                  <a:pt x="6325" y="107"/>
                </a:cubicBezTo>
                <a:cubicBezTo>
                  <a:pt x="6189" y="153"/>
                  <a:pt x="6100" y="178"/>
                  <a:pt x="6030" y="184"/>
                </a:cubicBezTo>
                <a:cubicBezTo>
                  <a:pt x="6026" y="184"/>
                  <a:pt x="6024" y="184"/>
                  <a:pt x="6021" y="184"/>
                </a:cubicBezTo>
                <a:cubicBezTo>
                  <a:pt x="5993" y="186"/>
                  <a:pt x="5965" y="186"/>
                  <a:pt x="5941" y="181"/>
                </a:cubicBezTo>
                <a:cubicBezTo>
                  <a:pt x="5932" y="180"/>
                  <a:pt x="5924" y="176"/>
                  <a:pt x="5915" y="174"/>
                </a:cubicBezTo>
                <a:cubicBezTo>
                  <a:pt x="5899" y="169"/>
                  <a:pt x="5883" y="163"/>
                  <a:pt x="5866" y="156"/>
                </a:cubicBezTo>
                <a:cubicBezTo>
                  <a:pt x="5761" y="104"/>
                  <a:pt x="5673" y="116"/>
                  <a:pt x="5447" y="210"/>
                </a:cubicBezTo>
                <a:cubicBezTo>
                  <a:pt x="5147" y="335"/>
                  <a:pt x="5151" y="348"/>
                  <a:pt x="5474" y="453"/>
                </a:cubicBezTo>
                <a:cubicBezTo>
                  <a:pt x="5507" y="463"/>
                  <a:pt x="5529" y="468"/>
                  <a:pt x="5558" y="476"/>
                </a:cubicBezTo>
                <a:cubicBezTo>
                  <a:pt x="5577" y="481"/>
                  <a:pt x="5586" y="483"/>
                  <a:pt x="5606" y="489"/>
                </a:cubicBezTo>
                <a:cubicBezTo>
                  <a:pt x="5641" y="499"/>
                  <a:pt x="5673" y="505"/>
                  <a:pt x="5703" y="509"/>
                </a:cubicBezTo>
                <a:cubicBezTo>
                  <a:pt x="5712" y="511"/>
                  <a:pt x="5722" y="511"/>
                  <a:pt x="5730" y="512"/>
                </a:cubicBezTo>
                <a:cubicBezTo>
                  <a:pt x="5793" y="519"/>
                  <a:pt x="5853" y="514"/>
                  <a:pt x="5919" y="494"/>
                </a:cubicBezTo>
                <a:cubicBezTo>
                  <a:pt x="5948" y="482"/>
                  <a:pt x="5978" y="466"/>
                  <a:pt x="6008" y="445"/>
                </a:cubicBezTo>
                <a:cubicBezTo>
                  <a:pt x="6073" y="399"/>
                  <a:pt x="6283" y="313"/>
                  <a:pt x="6475" y="256"/>
                </a:cubicBezTo>
                <a:cubicBezTo>
                  <a:pt x="6570" y="228"/>
                  <a:pt x="6650" y="196"/>
                  <a:pt x="6713" y="163"/>
                </a:cubicBezTo>
                <a:cubicBezTo>
                  <a:pt x="6768" y="128"/>
                  <a:pt x="6807" y="94"/>
                  <a:pt x="6819" y="65"/>
                </a:cubicBezTo>
                <a:cubicBezTo>
                  <a:pt x="6815" y="21"/>
                  <a:pt x="6788" y="-4"/>
                  <a:pt x="6718" y="1"/>
                </a:cubicBezTo>
                <a:close/>
                <a:moveTo>
                  <a:pt x="4967" y="109"/>
                </a:moveTo>
                <a:cubicBezTo>
                  <a:pt x="4945" y="112"/>
                  <a:pt x="4929" y="135"/>
                  <a:pt x="4896" y="184"/>
                </a:cubicBezTo>
                <a:cubicBezTo>
                  <a:pt x="4858" y="241"/>
                  <a:pt x="4820" y="356"/>
                  <a:pt x="4817" y="437"/>
                </a:cubicBezTo>
                <a:cubicBezTo>
                  <a:pt x="4816" y="448"/>
                  <a:pt x="4821" y="450"/>
                  <a:pt x="4821" y="460"/>
                </a:cubicBezTo>
                <a:cubicBezTo>
                  <a:pt x="4828" y="511"/>
                  <a:pt x="4844" y="550"/>
                  <a:pt x="4870" y="566"/>
                </a:cubicBezTo>
                <a:cubicBezTo>
                  <a:pt x="4902" y="557"/>
                  <a:pt x="4946" y="516"/>
                  <a:pt x="5020" y="429"/>
                </a:cubicBezTo>
                <a:cubicBezTo>
                  <a:pt x="5114" y="319"/>
                  <a:pt x="5127" y="249"/>
                  <a:pt x="5059" y="179"/>
                </a:cubicBezTo>
                <a:cubicBezTo>
                  <a:pt x="5014" y="132"/>
                  <a:pt x="4988" y="108"/>
                  <a:pt x="4967" y="109"/>
                </a:cubicBezTo>
                <a:close/>
                <a:moveTo>
                  <a:pt x="4168" y="323"/>
                </a:moveTo>
                <a:cubicBezTo>
                  <a:pt x="4147" y="325"/>
                  <a:pt x="4122" y="330"/>
                  <a:pt x="4089" y="342"/>
                </a:cubicBezTo>
                <a:cubicBezTo>
                  <a:pt x="3978" y="381"/>
                  <a:pt x="3955" y="651"/>
                  <a:pt x="4058" y="711"/>
                </a:cubicBezTo>
                <a:cubicBezTo>
                  <a:pt x="4095" y="733"/>
                  <a:pt x="4156" y="660"/>
                  <a:pt x="4195" y="551"/>
                </a:cubicBezTo>
                <a:cubicBezTo>
                  <a:pt x="4228" y="457"/>
                  <a:pt x="4239" y="399"/>
                  <a:pt x="4230" y="362"/>
                </a:cubicBezTo>
                <a:cubicBezTo>
                  <a:pt x="4215" y="341"/>
                  <a:pt x="4195" y="330"/>
                  <a:pt x="4168" y="323"/>
                </a:cubicBezTo>
                <a:close/>
                <a:moveTo>
                  <a:pt x="7432" y="496"/>
                </a:moveTo>
                <a:cubicBezTo>
                  <a:pt x="7420" y="497"/>
                  <a:pt x="7403" y="500"/>
                  <a:pt x="7388" y="502"/>
                </a:cubicBezTo>
                <a:cubicBezTo>
                  <a:pt x="7118" y="569"/>
                  <a:pt x="6272" y="877"/>
                  <a:pt x="6272" y="915"/>
                </a:cubicBezTo>
                <a:cubicBezTo>
                  <a:pt x="6272" y="1004"/>
                  <a:pt x="6601" y="950"/>
                  <a:pt x="7066" y="786"/>
                </a:cubicBezTo>
                <a:cubicBezTo>
                  <a:pt x="7331" y="692"/>
                  <a:pt x="7549" y="584"/>
                  <a:pt x="7551" y="545"/>
                </a:cubicBezTo>
                <a:cubicBezTo>
                  <a:pt x="7550" y="507"/>
                  <a:pt x="7510" y="491"/>
                  <a:pt x="7432" y="496"/>
                </a:cubicBezTo>
                <a:close/>
                <a:moveTo>
                  <a:pt x="16673" y="773"/>
                </a:moveTo>
                <a:cubicBezTo>
                  <a:pt x="16629" y="789"/>
                  <a:pt x="16550" y="849"/>
                  <a:pt x="16497" y="907"/>
                </a:cubicBezTo>
                <a:cubicBezTo>
                  <a:pt x="16434" y="975"/>
                  <a:pt x="16428" y="998"/>
                  <a:pt x="16501" y="995"/>
                </a:cubicBezTo>
                <a:lnTo>
                  <a:pt x="16527" y="990"/>
                </a:lnTo>
                <a:cubicBezTo>
                  <a:pt x="16538" y="988"/>
                  <a:pt x="16548" y="991"/>
                  <a:pt x="16558" y="990"/>
                </a:cubicBezTo>
                <a:cubicBezTo>
                  <a:pt x="16578" y="987"/>
                  <a:pt x="16594" y="983"/>
                  <a:pt x="16620" y="979"/>
                </a:cubicBezTo>
                <a:cubicBezTo>
                  <a:pt x="16939" y="932"/>
                  <a:pt x="17271" y="1267"/>
                  <a:pt x="17202" y="1565"/>
                </a:cubicBezTo>
                <a:cubicBezTo>
                  <a:pt x="17167" y="1721"/>
                  <a:pt x="17198" y="1809"/>
                  <a:pt x="17321" y="1901"/>
                </a:cubicBezTo>
                <a:cubicBezTo>
                  <a:pt x="17538" y="2062"/>
                  <a:pt x="17471" y="2225"/>
                  <a:pt x="17114" y="2410"/>
                </a:cubicBezTo>
                <a:cubicBezTo>
                  <a:pt x="16842" y="2550"/>
                  <a:pt x="16821" y="2552"/>
                  <a:pt x="16598" y="2466"/>
                </a:cubicBezTo>
                <a:lnTo>
                  <a:pt x="16413" y="2397"/>
                </a:lnTo>
                <a:cubicBezTo>
                  <a:pt x="16409" y="2397"/>
                  <a:pt x="16403" y="2397"/>
                  <a:pt x="16400" y="2397"/>
                </a:cubicBezTo>
                <a:cubicBezTo>
                  <a:pt x="16395" y="2397"/>
                  <a:pt x="16395" y="2399"/>
                  <a:pt x="16391" y="2399"/>
                </a:cubicBezTo>
                <a:lnTo>
                  <a:pt x="16523" y="2521"/>
                </a:lnTo>
                <a:cubicBezTo>
                  <a:pt x="16708" y="2686"/>
                  <a:pt x="16606" y="2931"/>
                  <a:pt x="16351" y="2931"/>
                </a:cubicBezTo>
                <a:cubicBezTo>
                  <a:pt x="16336" y="2931"/>
                  <a:pt x="16328" y="2933"/>
                  <a:pt x="16316" y="2934"/>
                </a:cubicBezTo>
                <a:cubicBezTo>
                  <a:pt x="16292" y="2945"/>
                  <a:pt x="16269" y="2959"/>
                  <a:pt x="16258" y="2967"/>
                </a:cubicBezTo>
                <a:cubicBezTo>
                  <a:pt x="16268" y="2974"/>
                  <a:pt x="16268" y="2983"/>
                  <a:pt x="16267" y="2996"/>
                </a:cubicBezTo>
                <a:cubicBezTo>
                  <a:pt x="16266" y="3027"/>
                  <a:pt x="16237" y="3077"/>
                  <a:pt x="16183" y="3125"/>
                </a:cubicBezTo>
                <a:cubicBezTo>
                  <a:pt x="16087" y="3211"/>
                  <a:pt x="16064" y="3236"/>
                  <a:pt x="16175" y="3251"/>
                </a:cubicBezTo>
                <a:cubicBezTo>
                  <a:pt x="16195" y="3252"/>
                  <a:pt x="16213" y="3251"/>
                  <a:pt x="16241" y="3251"/>
                </a:cubicBezTo>
                <a:cubicBezTo>
                  <a:pt x="16317" y="3252"/>
                  <a:pt x="16399" y="3263"/>
                  <a:pt x="16475" y="3277"/>
                </a:cubicBezTo>
                <a:cubicBezTo>
                  <a:pt x="16558" y="3284"/>
                  <a:pt x="16667" y="3293"/>
                  <a:pt x="16682" y="3295"/>
                </a:cubicBezTo>
                <a:cubicBezTo>
                  <a:pt x="16707" y="3299"/>
                  <a:pt x="16826" y="3270"/>
                  <a:pt x="16946" y="3231"/>
                </a:cubicBezTo>
                <a:cubicBezTo>
                  <a:pt x="17067" y="3192"/>
                  <a:pt x="17242" y="3170"/>
                  <a:pt x="17335" y="3184"/>
                </a:cubicBezTo>
                <a:cubicBezTo>
                  <a:pt x="17338" y="3185"/>
                  <a:pt x="17344" y="3184"/>
                  <a:pt x="17348" y="3184"/>
                </a:cubicBezTo>
                <a:cubicBezTo>
                  <a:pt x="17402" y="3173"/>
                  <a:pt x="17451" y="3155"/>
                  <a:pt x="17502" y="3133"/>
                </a:cubicBezTo>
                <a:cubicBezTo>
                  <a:pt x="17503" y="3129"/>
                  <a:pt x="17502" y="3126"/>
                  <a:pt x="17502" y="3122"/>
                </a:cubicBezTo>
                <a:cubicBezTo>
                  <a:pt x="17502" y="3074"/>
                  <a:pt x="17568" y="3020"/>
                  <a:pt x="17643" y="3003"/>
                </a:cubicBezTo>
                <a:cubicBezTo>
                  <a:pt x="17687" y="2994"/>
                  <a:pt x="17730" y="2974"/>
                  <a:pt x="17771" y="2947"/>
                </a:cubicBezTo>
                <a:cubicBezTo>
                  <a:pt x="17875" y="2852"/>
                  <a:pt x="17966" y="2741"/>
                  <a:pt x="18040" y="2616"/>
                </a:cubicBezTo>
                <a:cubicBezTo>
                  <a:pt x="18211" y="2290"/>
                  <a:pt x="18275" y="1849"/>
                  <a:pt x="18107" y="1658"/>
                </a:cubicBezTo>
                <a:cubicBezTo>
                  <a:pt x="17908" y="1434"/>
                  <a:pt x="16777" y="735"/>
                  <a:pt x="16673" y="773"/>
                </a:cubicBezTo>
                <a:close/>
                <a:moveTo>
                  <a:pt x="3868" y="907"/>
                </a:moveTo>
                <a:cubicBezTo>
                  <a:pt x="3801" y="896"/>
                  <a:pt x="3720" y="909"/>
                  <a:pt x="3670" y="956"/>
                </a:cubicBezTo>
                <a:cubicBezTo>
                  <a:pt x="3639" y="985"/>
                  <a:pt x="3514" y="995"/>
                  <a:pt x="3392" y="977"/>
                </a:cubicBezTo>
                <a:cubicBezTo>
                  <a:pt x="3225" y="952"/>
                  <a:pt x="3167" y="967"/>
                  <a:pt x="3167" y="1031"/>
                </a:cubicBezTo>
                <a:cubicBezTo>
                  <a:pt x="3167" y="1064"/>
                  <a:pt x="3192" y="1085"/>
                  <a:pt x="3255" y="1098"/>
                </a:cubicBezTo>
                <a:cubicBezTo>
                  <a:pt x="3275" y="1102"/>
                  <a:pt x="3307" y="1103"/>
                  <a:pt x="3335" y="1106"/>
                </a:cubicBezTo>
                <a:cubicBezTo>
                  <a:pt x="3411" y="1111"/>
                  <a:pt x="3497" y="1116"/>
                  <a:pt x="3590" y="1116"/>
                </a:cubicBezTo>
                <a:cubicBezTo>
                  <a:pt x="3592" y="1116"/>
                  <a:pt x="3593" y="1116"/>
                  <a:pt x="3595" y="1116"/>
                </a:cubicBezTo>
                <a:cubicBezTo>
                  <a:pt x="3618" y="1116"/>
                  <a:pt x="3632" y="1116"/>
                  <a:pt x="3652" y="1116"/>
                </a:cubicBezTo>
                <a:cubicBezTo>
                  <a:pt x="3705" y="1116"/>
                  <a:pt x="3760" y="1113"/>
                  <a:pt x="3798" y="1111"/>
                </a:cubicBezTo>
                <a:cubicBezTo>
                  <a:pt x="3850" y="1108"/>
                  <a:pt x="3888" y="1106"/>
                  <a:pt x="3917" y="1098"/>
                </a:cubicBezTo>
                <a:cubicBezTo>
                  <a:pt x="3946" y="1090"/>
                  <a:pt x="3963" y="1079"/>
                  <a:pt x="3974" y="1064"/>
                </a:cubicBezTo>
                <a:cubicBezTo>
                  <a:pt x="3985" y="1051"/>
                  <a:pt x="3992" y="1032"/>
                  <a:pt x="3992" y="1010"/>
                </a:cubicBezTo>
                <a:cubicBezTo>
                  <a:pt x="3992" y="994"/>
                  <a:pt x="3984" y="981"/>
                  <a:pt x="3979" y="966"/>
                </a:cubicBezTo>
                <a:cubicBezTo>
                  <a:pt x="3959" y="935"/>
                  <a:pt x="3917" y="915"/>
                  <a:pt x="3868" y="907"/>
                </a:cubicBezTo>
                <a:close/>
                <a:moveTo>
                  <a:pt x="6149" y="1462"/>
                </a:moveTo>
                <a:cubicBezTo>
                  <a:pt x="6124" y="1463"/>
                  <a:pt x="6094" y="1486"/>
                  <a:pt x="6038" y="1529"/>
                </a:cubicBezTo>
                <a:cubicBezTo>
                  <a:pt x="5971" y="1581"/>
                  <a:pt x="5912" y="1699"/>
                  <a:pt x="5911" y="1793"/>
                </a:cubicBezTo>
                <a:cubicBezTo>
                  <a:pt x="5909" y="1886"/>
                  <a:pt x="5870" y="1979"/>
                  <a:pt x="5822" y="1997"/>
                </a:cubicBezTo>
                <a:cubicBezTo>
                  <a:pt x="5700" y="2041"/>
                  <a:pt x="5544" y="1847"/>
                  <a:pt x="5544" y="1653"/>
                </a:cubicBezTo>
                <a:cubicBezTo>
                  <a:pt x="5544" y="1563"/>
                  <a:pt x="5499" y="1490"/>
                  <a:pt x="5443" y="1490"/>
                </a:cubicBezTo>
                <a:cubicBezTo>
                  <a:pt x="5378" y="1490"/>
                  <a:pt x="5361" y="1553"/>
                  <a:pt x="5394" y="1663"/>
                </a:cubicBezTo>
                <a:cubicBezTo>
                  <a:pt x="5530" y="2106"/>
                  <a:pt x="5541" y="2195"/>
                  <a:pt x="5492" y="2242"/>
                </a:cubicBezTo>
                <a:cubicBezTo>
                  <a:pt x="5390" y="2337"/>
                  <a:pt x="5097" y="2185"/>
                  <a:pt x="5042" y="2009"/>
                </a:cubicBezTo>
                <a:cubicBezTo>
                  <a:pt x="5011" y="1914"/>
                  <a:pt x="4967" y="1789"/>
                  <a:pt x="4949" y="1731"/>
                </a:cubicBezTo>
                <a:cubicBezTo>
                  <a:pt x="4931" y="1672"/>
                  <a:pt x="4913" y="1618"/>
                  <a:pt x="4909" y="1609"/>
                </a:cubicBezTo>
                <a:cubicBezTo>
                  <a:pt x="4905" y="1601"/>
                  <a:pt x="4820" y="1619"/>
                  <a:pt x="4720" y="1651"/>
                </a:cubicBezTo>
                <a:cubicBezTo>
                  <a:pt x="4587" y="1692"/>
                  <a:pt x="4539" y="1762"/>
                  <a:pt x="4539" y="1909"/>
                </a:cubicBezTo>
                <a:cubicBezTo>
                  <a:pt x="4539" y="2019"/>
                  <a:pt x="4489" y="2137"/>
                  <a:pt x="4428" y="2172"/>
                </a:cubicBezTo>
                <a:cubicBezTo>
                  <a:pt x="4343" y="2222"/>
                  <a:pt x="4350" y="2237"/>
                  <a:pt x="4455" y="2237"/>
                </a:cubicBezTo>
                <a:cubicBezTo>
                  <a:pt x="4676" y="2237"/>
                  <a:pt x="4947" y="2464"/>
                  <a:pt x="4958" y="2657"/>
                </a:cubicBezTo>
                <a:cubicBezTo>
                  <a:pt x="4964" y="2772"/>
                  <a:pt x="5030" y="2858"/>
                  <a:pt x="5134" y="2892"/>
                </a:cubicBezTo>
                <a:cubicBezTo>
                  <a:pt x="5292" y="2944"/>
                  <a:pt x="5293" y="2948"/>
                  <a:pt x="5125" y="3024"/>
                </a:cubicBezTo>
                <a:cubicBezTo>
                  <a:pt x="5056" y="3055"/>
                  <a:pt x="5036" y="3069"/>
                  <a:pt x="5024" y="3078"/>
                </a:cubicBezTo>
                <a:cubicBezTo>
                  <a:pt x="5034" y="3085"/>
                  <a:pt x="5067" y="3083"/>
                  <a:pt x="5103" y="3081"/>
                </a:cubicBezTo>
                <a:cubicBezTo>
                  <a:pt x="5122" y="3079"/>
                  <a:pt x="5117" y="3082"/>
                  <a:pt x="5143" y="3078"/>
                </a:cubicBezTo>
                <a:cubicBezTo>
                  <a:pt x="5157" y="3076"/>
                  <a:pt x="5171" y="3076"/>
                  <a:pt x="5187" y="3076"/>
                </a:cubicBezTo>
                <a:cubicBezTo>
                  <a:pt x="5251" y="3069"/>
                  <a:pt x="5315" y="3076"/>
                  <a:pt x="5377" y="3096"/>
                </a:cubicBezTo>
                <a:cubicBezTo>
                  <a:pt x="5437" y="3109"/>
                  <a:pt x="5497" y="3125"/>
                  <a:pt x="5544" y="3145"/>
                </a:cubicBezTo>
                <a:cubicBezTo>
                  <a:pt x="5702" y="3215"/>
                  <a:pt x="5829" y="3226"/>
                  <a:pt x="6065" y="3195"/>
                </a:cubicBezTo>
                <a:cubicBezTo>
                  <a:pt x="6296" y="3164"/>
                  <a:pt x="6391" y="3174"/>
                  <a:pt x="6427" y="3228"/>
                </a:cubicBezTo>
                <a:cubicBezTo>
                  <a:pt x="6500" y="3340"/>
                  <a:pt x="6411" y="3437"/>
                  <a:pt x="6241" y="3437"/>
                </a:cubicBezTo>
                <a:cubicBezTo>
                  <a:pt x="6158" y="3437"/>
                  <a:pt x="6101" y="3463"/>
                  <a:pt x="6113" y="3491"/>
                </a:cubicBezTo>
                <a:cubicBezTo>
                  <a:pt x="6125" y="3520"/>
                  <a:pt x="6206" y="3536"/>
                  <a:pt x="6294" y="3528"/>
                </a:cubicBezTo>
                <a:cubicBezTo>
                  <a:pt x="6486" y="3509"/>
                  <a:pt x="6616" y="3662"/>
                  <a:pt x="6475" y="3744"/>
                </a:cubicBezTo>
                <a:cubicBezTo>
                  <a:pt x="6404" y="3786"/>
                  <a:pt x="6424" y="3839"/>
                  <a:pt x="6550" y="3933"/>
                </a:cubicBezTo>
                <a:cubicBezTo>
                  <a:pt x="6688" y="4035"/>
                  <a:pt x="6713" y="4112"/>
                  <a:pt x="6669" y="4297"/>
                </a:cubicBezTo>
                <a:cubicBezTo>
                  <a:pt x="6632" y="4454"/>
                  <a:pt x="6650" y="4532"/>
                  <a:pt x="6718" y="4532"/>
                </a:cubicBezTo>
                <a:cubicBezTo>
                  <a:pt x="6936" y="4532"/>
                  <a:pt x="7459" y="5383"/>
                  <a:pt x="7459" y="5735"/>
                </a:cubicBezTo>
                <a:cubicBezTo>
                  <a:pt x="7459" y="5877"/>
                  <a:pt x="7225" y="5973"/>
                  <a:pt x="6881" y="5973"/>
                </a:cubicBezTo>
                <a:cubicBezTo>
                  <a:pt x="6467" y="5973"/>
                  <a:pt x="6527" y="6248"/>
                  <a:pt x="6978" y="6417"/>
                </a:cubicBezTo>
                <a:cubicBezTo>
                  <a:pt x="7090" y="6459"/>
                  <a:pt x="7079" y="6485"/>
                  <a:pt x="6828" y="6765"/>
                </a:cubicBezTo>
                <a:cubicBezTo>
                  <a:pt x="6734" y="6870"/>
                  <a:pt x="6742" y="6908"/>
                  <a:pt x="6877" y="6995"/>
                </a:cubicBezTo>
                <a:cubicBezTo>
                  <a:pt x="6965" y="7052"/>
                  <a:pt x="7089" y="7086"/>
                  <a:pt x="7150" y="7073"/>
                </a:cubicBezTo>
                <a:cubicBezTo>
                  <a:pt x="7442" y="7007"/>
                  <a:pt x="7729" y="7560"/>
                  <a:pt x="7454" y="7659"/>
                </a:cubicBezTo>
                <a:cubicBezTo>
                  <a:pt x="7393" y="7681"/>
                  <a:pt x="7424" y="7721"/>
                  <a:pt x="7543" y="7770"/>
                </a:cubicBezTo>
                <a:cubicBezTo>
                  <a:pt x="7676" y="7824"/>
                  <a:pt x="7736" y="7907"/>
                  <a:pt x="7737" y="8046"/>
                </a:cubicBezTo>
                <a:cubicBezTo>
                  <a:pt x="7737" y="8140"/>
                  <a:pt x="7800" y="8276"/>
                  <a:pt x="7882" y="8374"/>
                </a:cubicBezTo>
                <a:cubicBezTo>
                  <a:pt x="7899" y="8384"/>
                  <a:pt x="7906" y="8394"/>
                  <a:pt x="7909" y="8405"/>
                </a:cubicBezTo>
                <a:cubicBezTo>
                  <a:pt x="7912" y="8409"/>
                  <a:pt x="7914" y="8414"/>
                  <a:pt x="7917" y="8418"/>
                </a:cubicBezTo>
                <a:cubicBezTo>
                  <a:pt x="8018" y="8515"/>
                  <a:pt x="8116" y="8659"/>
                  <a:pt x="8134" y="8738"/>
                </a:cubicBezTo>
                <a:cubicBezTo>
                  <a:pt x="8198" y="9029"/>
                  <a:pt x="8360" y="9184"/>
                  <a:pt x="8579" y="9166"/>
                </a:cubicBezTo>
                <a:cubicBezTo>
                  <a:pt x="8776" y="9150"/>
                  <a:pt x="8782" y="9166"/>
                  <a:pt x="8782" y="9543"/>
                </a:cubicBezTo>
                <a:cubicBezTo>
                  <a:pt x="8782" y="9845"/>
                  <a:pt x="8754" y="9944"/>
                  <a:pt x="8650" y="9967"/>
                </a:cubicBezTo>
                <a:cubicBezTo>
                  <a:pt x="8574" y="9983"/>
                  <a:pt x="8409" y="10038"/>
                  <a:pt x="8284" y="10088"/>
                </a:cubicBezTo>
                <a:cubicBezTo>
                  <a:pt x="8158" y="10139"/>
                  <a:pt x="7942" y="10194"/>
                  <a:pt x="7803" y="10212"/>
                </a:cubicBezTo>
                <a:cubicBezTo>
                  <a:pt x="7588" y="10240"/>
                  <a:pt x="7533" y="10225"/>
                  <a:pt x="7454" y="10104"/>
                </a:cubicBezTo>
                <a:cubicBezTo>
                  <a:pt x="7403" y="10025"/>
                  <a:pt x="7373" y="9873"/>
                  <a:pt x="7384" y="9765"/>
                </a:cubicBezTo>
                <a:cubicBezTo>
                  <a:pt x="7411" y="9492"/>
                  <a:pt x="7336" y="9440"/>
                  <a:pt x="7018" y="9510"/>
                </a:cubicBezTo>
                <a:cubicBezTo>
                  <a:pt x="6875" y="9541"/>
                  <a:pt x="6690" y="9552"/>
                  <a:pt x="6607" y="9533"/>
                </a:cubicBezTo>
                <a:cubicBezTo>
                  <a:pt x="6443" y="9496"/>
                  <a:pt x="6401" y="9309"/>
                  <a:pt x="6546" y="9257"/>
                </a:cubicBezTo>
                <a:cubicBezTo>
                  <a:pt x="6599" y="9238"/>
                  <a:pt x="6553" y="9159"/>
                  <a:pt x="6435" y="9066"/>
                </a:cubicBezTo>
                <a:cubicBezTo>
                  <a:pt x="6325" y="8979"/>
                  <a:pt x="6232" y="8855"/>
                  <a:pt x="6228" y="8790"/>
                </a:cubicBezTo>
                <a:cubicBezTo>
                  <a:pt x="6224" y="8724"/>
                  <a:pt x="6163" y="8578"/>
                  <a:pt x="6091" y="8467"/>
                </a:cubicBezTo>
                <a:cubicBezTo>
                  <a:pt x="6003" y="8330"/>
                  <a:pt x="5867" y="8251"/>
                  <a:pt x="5694" y="8229"/>
                </a:cubicBezTo>
                <a:cubicBezTo>
                  <a:pt x="5600" y="8226"/>
                  <a:pt x="5505" y="8227"/>
                  <a:pt x="5425" y="8237"/>
                </a:cubicBezTo>
                <a:cubicBezTo>
                  <a:pt x="5385" y="8244"/>
                  <a:pt x="5345" y="8251"/>
                  <a:pt x="5302" y="8263"/>
                </a:cubicBezTo>
                <a:cubicBezTo>
                  <a:pt x="4971" y="8351"/>
                  <a:pt x="4886" y="8290"/>
                  <a:pt x="5072" y="8095"/>
                </a:cubicBezTo>
                <a:cubicBezTo>
                  <a:pt x="5230" y="7930"/>
                  <a:pt x="5231" y="7917"/>
                  <a:pt x="5064" y="7752"/>
                </a:cubicBezTo>
                <a:cubicBezTo>
                  <a:pt x="4916" y="7605"/>
                  <a:pt x="4859" y="7588"/>
                  <a:pt x="4680" y="7628"/>
                </a:cubicBezTo>
                <a:cubicBezTo>
                  <a:pt x="4411" y="7687"/>
                  <a:pt x="4235" y="7599"/>
                  <a:pt x="4358" y="7465"/>
                </a:cubicBezTo>
                <a:cubicBezTo>
                  <a:pt x="4385" y="7436"/>
                  <a:pt x="4402" y="7396"/>
                  <a:pt x="4406" y="7351"/>
                </a:cubicBezTo>
                <a:cubicBezTo>
                  <a:pt x="4407" y="7340"/>
                  <a:pt x="4402" y="7327"/>
                  <a:pt x="4402" y="7315"/>
                </a:cubicBezTo>
                <a:cubicBezTo>
                  <a:pt x="4399" y="7275"/>
                  <a:pt x="4388" y="7237"/>
                  <a:pt x="4380" y="7196"/>
                </a:cubicBezTo>
                <a:cubicBezTo>
                  <a:pt x="4348" y="7107"/>
                  <a:pt x="4288" y="7021"/>
                  <a:pt x="4208" y="6982"/>
                </a:cubicBezTo>
                <a:cubicBezTo>
                  <a:pt x="4139" y="6949"/>
                  <a:pt x="4080" y="6844"/>
                  <a:pt x="4080" y="6750"/>
                </a:cubicBezTo>
                <a:cubicBezTo>
                  <a:pt x="4080" y="6647"/>
                  <a:pt x="4010" y="6540"/>
                  <a:pt x="3904" y="6484"/>
                </a:cubicBezTo>
                <a:cubicBezTo>
                  <a:pt x="3805" y="6432"/>
                  <a:pt x="3675" y="6256"/>
                  <a:pt x="3612" y="6094"/>
                </a:cubicBezTo>
                <a:cubicBezTo>
                  <a:pt x="3550" y="5932"/>
                  <a:pt x="3429" y="5759"/>
                  <a:pt x="3343" y="5712"/>
                </a:cubicBezTo>
                <a:cubicBezTo>
                  <a:pt x="3258" y="5665"/>
                  <a:pt x="3172" y="5580"/>
                  <a:pt x="3154" y="5523"/>
                </a:cubicBezTo>
                <a:cubicBezTo>
                  <a:pt x="3136" y="5467"/>
                  <a:pt x="3061" y="5409"/>
                  <a:pt x="2986" y="5394"/>
                </a:cubicBezTo>
                <a:cubicBezTo>
                  <a:pt x="2970" y="5391"/>
                  <a:pt x="2963" y="5391"/>
                  <a:pt x="2951" y="5389"/>
                </a:cubicBezTo>
                <a:cubicBezTo>
                  <a:pt x="2943" y="5404"/>
                  <a:pt x="2949" y="5424"/>
                  <a:pt x="2960" y="5446"/>
                </a:cubicBezTo>
                <a:cubicBezTo>
                  <a:pt x="2967" y="5451"/>
                  <a:pt x="2964" y="5452"/>
                  <a:pt x="2973" y="5459"/>
                </a:cubicBezTo>
                <a:cubicBezTo>
                  <a:pt x="3099" y="5548"/>
                  <a:pt x="3069" y="5960"/>
                  <a:pt x="2924" y="6097"/>
                </a:cubicBezTo>
                <a:cubicBezTo>
                  <a:pt x="2800" y="6214"/>
                  <a:pt x="2914" y="6636"/>
                  <a:pt x="3154" y="6946"/>
                </a:cubicBezTo>
                <a:cubicBezTo>
                  <a:pt x="3395" y="7258"/>
                  <a:pt x="3402" y="7261"/>
                  <a:pt x="3727" y="7233"/>
                </a:cubicBezTo>
                <a:cubicBezTo>
                  <a:pt x="4166" y="7194"/>
                  <a:pt x="4205" y="7235"/>
                  <a:pt x="3939" y="7439"/>
                </a:cubicBezTo>
                <a:cubicBezTo>
                  <a:pt x="3816" y="7534"/>
                  <a:pt x="3742" y="7626"/>
                  <a:pt x="3771" y="7643"/>
                </a:cubicBezTo>
                <a:cubicBezTo>
                  <a:pt x="3801" y="7660"/>
                  <a:pt x="3839" y="8012"/>
                  <a:pt x="3859" y="8425"/>
                </a:cubicBezTo>
                <a:cubicBezTo>
                  <a:pt x="3892" y="9090"/>
                  <a:pt x="3918" y="9188"/>
                  <a:pt x="4080" y="9283"/>
                </a:cubicBezTo>
                <a:cubicBezTo>
                  <a:pt x="4280" y="9400"/>
                  <a:pt x="4317" y="9549"/>
                  <a:pt x="4168" y="9636"/>
                </a:cubicBezTo>
                <a:cubicBezTo>
                  <a:pt x="4165" y="9638"/>
                  <a:pt x="4167" y="9644"/>
                  <a:pt x="4164" y="9647"/>
                </a:cubicBezTo>
                <a:cubicBezTo>
                  <a:pt x="4164" y="9680"/>
                  <a:pt x="4175" y="9709"/>
                  <a:pt x="4186" y="9735"/>
                </a:cubicBezTo>
                <a:cubicBezTo>
                  <a:pt x="4228" y="9778"/>
                  <a:pt x="4303" y="9835"/>
                  <a:pt x="4420" y="9907"/>
                </a:cubicBezTo>
                <a:cubicBezTo>
                  <a:pt x="4610" y="10025"/>
                  <a:pt x="4921" y="10249"/>
                  <a:pt x="5112" y="10403"/>
                </a:cubicBezTo>
                <a:cubicBezTo>
                  <a:pt x="5371" y="10613"/>
                  <a:pt x="5429" y="10670"/>
                  <a:pt x="5372" y="10731"/>
                </a:cubicBezTo>
                <a:cubicBezTo>
                  <a:pt x="5363" y="10746"/>
                  <a:pt x="5347" y="10761"/>
                  <a:pt x="5319" y="10775"/>
                </a:cubicBezTo>
                <a:cubicBezTo>
                  <a:pt x="5315" y="10778"/>
                  <a:pt x="5311" y="10779"/>
                  <a:pt x="5306" y="10783"/>
                </a:cubicBezTo>
                <a:cubicBezTo>
                  <a:pt x="5279" y="10800"/>
                  <a:pt x="5258" y="10817"/>
                  <a:pt x="5240" y="10837"/>
                </a:cubicBezTo>
                <a:cubicBezTo>
                  <a:pt x="5225" y="10854"/>
                  <a:pt x="5213" y="10874"/>
                  <a:pt x="5205" y="10894"/>
                </a:cubicBezTo>
                <a:cubicBezTo>
                  <a:pt x="5200" y="10905"/>
                  <a:pt x="5199" y="10919"/>
                  <a:pt x="5196" y="10933"/>
                </a:cubicBezTo>
                <a:cubicBezTo>
                  <a:pt x="5193" y="10946"/>
                  <a:pt x="5187" y="10959"/>
                  <a:pt x="5187" y="10974"/>
                </a:cubicBezTo>
                <a:cubicBezTo>
                  <a:pt x="5187" y="10975"/>
                  <a:pt x="5187" y="10977"/>
                  <a:pt x="5187" y="10979"/>
                </a:cubicBezTo>
                <a:cubicBezTo>
                  <a:pt x="5188" y="11005"/>
                  <a:pt x="5196" y="11035"/>
                  <a:pt x="5205" y="11067"/>
                </a:cubicBezTo>
                <a:cubicBezTo>
                  <a:pt x="5265" y="11282"/>
                  <a:pt x="5156" y="11353"/>
                  <a:pt x="4526" y="11513"/>
                </a:cubicBezTo>
                <a:cubicBezTo>
                  <a:pt x="4492" y="11522"/>
                  <a:pt x="4468" y="11525"/>
                  <a:pt x="4437" y="11532"/>
                </a:cubicBezTo>
                <a:lnTo>
                  <a:pt x="4098" y="11622"/>
                </a:lnTo>
                <a:lnTo>
                  <a:pt x="4049" y="11575"/>
                </a:lnTo>
                <a:cubicBezTo>
                  <a:pt x="3949" y="11564"/>
                  <a:pt x="3900" y="11520"/>
                  <a:pt x="3899" y="11446"/>
                </a:cubicBezTo>
                <a:cubicBezTo>
                  <a:pt x="3899" y="11438"/>
                  <a:pt x="3878" y="11417"/>
                  <a:pt x="3864" y="11400"/>
                </a:cubicBezTo>
                <a:lnTo>
                  <a:pt x="3820" y="11361"/>
                </a:lnTo>
                <a:cubicBezTo>
                  <a:pt x="3753" y="11298"/>
                  <a:pt x="3684" y="11244"/>
                  <a:pt x="3621" y="11198"/>
                </a:cubicBezTo>
                <a:cubicBezTo>
                  <a:pt x="3427" y="11073"/>
                  <a:pt x="3401" y="11130"/>
                  <a:pt x="3515" y="11268"/>
                </a:cubicBezTo>
                <a:cubicBezTo>
                  <a:pt x="3520" y="11273"/>
                  <a:pt x="3520" y="11278"/>
                  <a:pt x="3524" y="11284"/>
                </a:cubicBezTo>
                <a:cubicBezTo>
                  <a:pt x="3571" y="11337"/>
                  <a:pt x="3639" y="11399"/>
                  <a:pt x="3723" y="11467"/>
                </a:cubicBezTo>
                <a:lnTo>
                  <a:pt x="3855" y="11575"/>
                </a:lnTo>
                <a:cubicBezTo>
                  <a:pt x="3861" y="11578"/>
                  <a:pt x="3867" y="11586"/>
                  <a:pt x="3873" y="11588"/>
                </a:cubicBezTo>
                <a:cubicBezTo>
                  <a:pt x="3888" y="11596"/>
                  <a:pt x="3898" y="11604"/>
                  <a:pt x="3904" y="11614"/>
                </a:cubicBezTo>
                <a:lnTo>
                  <a:pt x="4001" y="11692"/>
                </a:lnTo>
                <a:lnTo>
                  <a:pt x="3546" y="11929"/>
                </a:lnTo>
                <a:cubicBezTo>
                  <a:pt x="3511" y="11948"/>
                  <a:pt x="3478" y="11967"/>
                  <a:pt x="3445" y="11986"/>
                </a:cubicBezTo>
                <a:cubicBezTo>
                  <a:pt x="3327" y="12061"/>
                  <a:pt x="3216" y="12138"/>
                  <a:pt x="3136" y="12203"/>
                </a:cubicBezTo>
                <a:cubicBezTo>
                  <a:pt x="3116" y="12219"/>
                  <a:pt x="3104" y="12232"/>
                  <a:pt x="3088" y="12247"/>
                </a:cubicBezTo>
                <a:cubicBezTo>
                  <a:pt x="3061" y="12276"/>
                  <a:pt x="3039" y="12304"/>
                  <a:pt x="3030" y="12327"/>
                </a:cubicBezTo>
                <a:cubicBezTo>
                  <a:pt x="3013" y="12373"/>
                  <a:pt x="2991" y="12403"/>
                  <a:pt x="2968" y="12433"/>
                </a:cubicBezTo>
                <a:cubicBezTo>
                  <a:pt x="2957" y="12465"/>
                  <a:pt x="2940" y="12489"/>
                  <a:pt x="2907" y="12495"/>
                </a:cubicBezTo>
                <a:cubicBezTo>
                  <a:pt x="2818" y="12543"/>
                  <a:pt x="2695" y="12505"/>
                  <a:pt x="2514" y="12378"/>
                </a:cubicBezTo>
                <a:cubicBezTo>
                  <a:pt x="2373" y="12280"/>
                  <a:pt x="2234" y="12214"/>
                  <a:pt x="2201" y="12234"/>
                </a:cubicBezTo>
                <a:cubicBezTo>
                  <a:pt x="2133" y="12274"/>
                  <a:pt x="2436" y="12523"/>
                  <a:pt x="2960" y="12851"/>
                </a:cubicBezTo>
                <a:cubicBezTo>
                  <a:pt x="3031" y="12895"/>
                  <a:pt x="3090" y="12930"/>
                  <a:pt x="3141" y="12957"/>
                </a:cubicBezTo>
                <a:cubicBezTo>
                  <a:pt x="3145" y="12959"/>
                  <a:pt x="3149" y="12962"/>
                  <a:pt x="3154" y="12964"/>
                </a:cubicBezTo>
                <a:cubicBezTo>
                  <a:pt x="3267" y="13014"/>
                  <a:pt x="3356" y="13037"/>
                  <a:pt x="3405" y="13016"/>
                </a:cubicBezTo>
                <a:cubicBezTo>
                  <a:pt x="3410" y="13014"/>
                  <a:pt x="3414" y="13013"/>
                  <a:pt x="3418" y="13011"/>
                </a:cubicBezTo>
                <a:cubicBezTo>
                  <a:pt x="3426" y="13007"/>
                  <a:pt x="3433" y="13004"/>
                  <a:pt x="3440" y="13001"/>
                </a:cubicBezTo>
                <a:cubicBezTo>
                  <a:pt x="3490" y="12974"/>
                  <a:pt x="3530" y="12968"/>
                  <a:pt x="3573" y="12983"/>
                </a:cubicBezTo>
                <a:cubicBezTo>
                  <a:pt x="3602" y="12988"/>
                  <a:pt x="3626" y="13005"/>
                  <a:pt x="3648" y="13024"/>
                </a:cubicBezTo>
                <a:cubicBezTo>
                  <a:pt x="3658" y="13031"/>
                  <a:pt x="3668" y="13033"/>
                  <a:pt x="3679" y="13042"/>
                </a:cubicBezTo>
                <a:cubicBezTo>
                  <a:pt x="3852" y="13179"/>
                  <a:pt x="3830" y="13270"/>
                  <a:pt x="3568" y="13424"/>
                </a:cubicBezTo>
                <a:cubicBezTo>
                  <a:pt x="3549" y="13437"/>
                  <a:pt x="3523" y="13450"/>
                  <a:pt x="3498" y="13463"/>
                </a:cubicBezTo>
                <a:cubicBezTo>
                  <a:pt x="3453" y="13487"/>
                  <a:pt x="3422" y="13507"/>
                  <a:pt x="3365" y="13535"/>
                </a:cubicBezTo>
                <a:cubicBezTo>
                  <a:pt x="2935" y="13752"/>
                  <a:pt x="2916" y="13756"/>
                  <a:pt x="2748" y="13662"/>
                </a:cubicBezTo>
                <a:cubicBezTo>
                  <a:pt x="2382" y="13457"/>
                  <a:pt x="1481" y="13127"/>
                  <a:pt x="1447" y="13187"/>
                </a:cubicBezTo>
                <a:cubicBezTo>
                  <a:pt x="1432" y="13212"/>
                  <a:pt x="1487" y="13257"/>
                  <a:pt x="1561" y="13303"/>
                </a:cubicBezTo>
                <a:cubicBezTo>
                  <a:pt x="1631" y="13340"/>
                  <a:pt x="1723" y="13381"/>
                  <a:pt x="1826" y="13416"/>
                </a:cubicBezTo>
                <a:cubicBezTo>
                  <a:pt x="1843" y="13422"/>
                  <a:pt x="1862" y="13431"/>
                  <a:pt x="1879" y="13437"/>
                </a:cubicBezTo>
                <a:cubicBezTo>
                  <a:pt x="1901" y="13441"/>
                  <a:pt x="1923" y="13444"/>
                  <a:pt x="1941" y="13445"/>
                </a:cubicBezTo>
                <a:cubicBezTo>
                  <a:pt x="1993" y="13445"/>
                  <a:pt x="2191" y="13539"/>
                  <a:pt x="2382" y="13654"/>
                </a:cubicBezTo>
                <a:lnTo>
                  <a:pt x="2461" y="13700"/>
                </a:lnTo>
                <a:cubicBezTo>
                  <a:pt x="2467" y="13704"/>
                  <a:pt x="2478" y="13708"/>
                  <a:pt x="2483" y="13711"/>
                </a:cubicBezTo>
                <a:lnTo>
                  <a:pt x="2611" y="13793"/>
                </a:lnTo>
                <a:lnTo>
                  <a:pt x="2730" y="13863"/>
                </a:lnTo>
                <a:lnTo>
                  <a:pt x="2748" y="13873"/>
                </a:lnTo>
                <a:lnTo>
                  <a:pt x="2620" y="13951"/>
                </a:lnTo>
                <a:lnTo>
                  <a:pt x="2523" y="14028"/>
                </a:lnTo>
                <a:cubicBezTo>
                  <a:pt x="2435" y="14098"/>
                  <a:pt x="2320" y="14151"/>
                  <a:pt x="2170" y="14196"/>
                </a:cubicBezTo>
                <a:cubicBezTo>
                  <a:pt x="2140" y="14208"/>
                  <a:pt x="2117" y="14214"/>
                  <a:pt x="2100" y="14217"/>
                </a:cubicBezTo>
                <a:cubicBezTo>
                  <a:pt x="2018" y="14238"/>
                  <a:pt x="1926" y="14258"/>
                  <a:pt x="1822" y="14276"/>
                </a:cubicBezTo>
                <a:cubicBezTo>
                  <a:pt x="1064" y="14405"/>
                  <a:pt x="352" y="14470"/>
                  <a:pt x="141" y="14431"/>
                </a:cubicBezTo>
                <a:cubicBezTo>
                  <a:pt x="64" y="14442"/>
                  <a:pt x="23" y="14457"/>
                  <a:pt x="0" y="14472"/>
                </a:cubicBezTo>
                <a:cubicBezTo>
                  <a:pt x="40" y="14523"/>
                  <a:pt x="234" y="14537"/>
                  <a:pt x="790" y="14527"/>
                </a:cubicBezTo>
                <a:cubicBezTo>
                  <a:pt x="1082" y="14521"/>
                  <a:pt x="1297" y="14529"/>
                  <a:pt x="1460" y="14545"/>
                </a:cubicBezTo>
                <a:lnTo>
                  <a:pt x="1650" y="14542"/>
                </a:lnTo>
                <a:lnTo>
                  <a:pt x="1663" y="14573"/>
                </a:lnTo>
                <a:cubicBezTo>
                  <a:pt x="1762" y="14599"/>
                  <a:pt x="1792" y="14635"/>
                  <a:pt x="1742" y="14681"/>
                </a:cubicBezTo>
                <a:cubicBezTo>
                  <a:pt x="1713" y="14709"/>
                  <a:pt x="1755" y="14787"/>
                  <a:pt x="1831" y="14854"/>
                </a:cubicBezTo>
                <a:cubicBezTo>
                  <a:pt x="2034" y="15036"/>
                  <a:pt x="2462" y="15792"/>
                  <a:pt x="2408" y="15874"/>
                </a:cubicBezTo>
                <a:cubicBezTo>
                  <a:pt x="2407" y="15877"/>
                  <a:pt x="2398" y="15879"/>
                  <a:pt x="2395" y="15882"/>
                </a:cubicBezTo>
                <a:cubicBezTo>
                  <a:pt x="2394" y="15887"/>
                  <a:pt x="2398" y="15898"/>
                  <a:pt x="2395" y="15900"/>
                </a:cubicBezTo>
                <a:cubicBezTo>
                  <a:pt x="2374" y="15920"/>
                  <a:pt x="2268" y="15948"/>
                  <a:pt x="2144" y="15975"/>
                </a:cubicBezTo>
                <a:cubicBezTo>
                  <a:pt x="2099" y="15987"/>
                  <a:pt x="2060" y="16000"/>
                  <a:pt x="2011" y="16009"/>
                </a:cubicBezTo>
                <a:cubicBezTo>
                  <a:pt x="1334" y="16134"/>
                  <a:pt x="618" y="16344"/>
                  <a:pt x="613" y="16416"/>
                </a:cubicBezTo>
                <a:cubicBezTo>
                  <a:pt x="613" y="16429"/>
                  <a:pt x="616" y="16439"/>
                  <a:pt x="618" y="16447"/>
                </a:cubicBezTo>
                <a:cubicBezTo>
                  <a:pt x="618" y="16454"/>
                  <a:pt x="619" y="16461"/>
                  <a:pt x="622" y="16466"/>
                </a:cubicBezTo>
                <a:cubicBezTo>
                  <a:pt x="626" y="16471"/>
                  <a:pt x="630" y="16477"/>
                  <a:pt x="640" y="16478"/>
                </a:cubicBezTo>
                <a:cubicBezTo>
                  <a:pt x="650" y="16480"/>
                  <a:pt x="664" y="16478"/>
                  <a:pt x="684" y="16476"/>
                </a:cubicBezTo>
                <a:cubicBezTo>
                  <a:pt x="714" y="16472"/>
                  <a:pt x="773" y="16460"/>
                  <a:pt x="834" y="16445"/>
                </a:cubicBezTo>
                <a:cubicBezTo>
                  <a:pt x="852" y="16440"/>
                  <a:pt x="860" y="16440"/>
                  <a:pt x="882" y="16435"/>
                </a:cubicBezTo>
                <a:cubicBezTo>
                  <a:pt x="885" y="16434"/>
                  <a:pt x="893" y="16430"/>
                  <a:pt x="895" y="16429"/>
                </a:cubicBezTo>
                <a:cubicBezTo>
                  <a:pt x="989" y="16405"/>
                  <a:pt x="1118" y="16369"/>
                  <a:pt x="1284" y="16324"/>
                </a:cubicBezTo>
                <a:cubicBezTo>
                  <a:pt x="1293" y="16321"/>
                  <a:pt x="1296" y="16321"/>
                  <a:pt x="1306" y="16318"/>
                </a:cubicBezTo>
                <a:cubicBezTo>
                  <a:pt x="1708" y="16208"/>
                  <a:pt x="2081" y="16147"/>
                  <a:pt x="2347" y="16145"/>
                </a:cubicBezTo>
                <a:cubicBezTo>
                  <a:pt x="2533" y="16144"/>
                  <a:pt x="2634" y="16145"/>
                  <a:pt x="2695" y="16163"/>
                </a:cubicBezTo>
                <a:cubicBezTo>
                  <a:pt x="2725" y="16172"/>
                  <a:pt x="2747" y="16184"/>
                  <a:pt x="2761" y="16202"/>
                </a:cubicBezTo>
                <a:cubicBezTo>
                  <a:pt x="2775" y="16220"/>
                  <a:pt x="2780" y="16245"/>
                  <a:pt x="2788" y="16274"/>
                </a:cubicBezTo>
                <a:cubicBezTo>
                  <a:pt x="2789" y="16279"/>
                  <a:pt x="2795" y="16285"/>
                  <a:pt x="2796" y="16290"/>
                </a:cubicBezTo>
                <a:cubicBezTo>
                  <a:pt x="2804" y="16314"/>
                  <a:pt x="2827" y="16346"/>
                  <a:pt x="2849" y="16378"/>
                </a:cubicBezTo>
                <a:cubicBezTo>
                  <a:pt x="2898" y="16440"/>
                  <a:pt x="2968" y="16509"/>
                  <a:pt x="3043" y="16561"/>
                </a:cubicBezTo>
                <a:cubicBezTo>
                  <a:pt x="3120" y="16614"/>
                  <a:pt x="3170" y="16658"/>
                  <a:pt x="3189" y="16695"/>
                </a:cubicBezTo>
                <a:lnTo>
                  <a:pt x="3264" y="16752"/>
                </a:lnTo>
                <a:lnTo>
                  <a:pt x="3145" y="16788"/>
                </a:lnTo>
                <a:cubicBezTo>
                  <a:pt x="3078" y="16829"/>
                  <a:pt x="2916" y="16868"/>
                  <a:pt x="2682" y="16912"/>
                </a:cubicBezTo>
                <a:cubicBezTo>
                  <a:pt x="2644" y="16920"/>
                  <a:pt x="2613" y="16924"/>
                  <a:pt x="2576" y="16930"/>
                </a:cubicBezTo>
                <a:cubicBezTo>
                  <a:pt x="2455" y="16952"/>
                  <a:pt x="2353" y="16972"/>
                  <a:pt x="2188" y="16997"/>
                </a:cubicBezTo>
                <a:cubicBezTo>
                  <a:pt x="2136" y="17006"/>
                  <a:pt x="2092" y="17020"/>
                  <a:pt x="2055" y="17034"/>
                </a:cubicBezTo>
                <a:cubicBezTo>
                  <a:pt x="2054" y="17034"/>
                  <a:pt x="2052" y="17033"/>
                  <a:pt x="2051" y="17034"/>
                </a:cubicBezTo>
                <a:cubicBezTo>
                  <a:pt x="1979" y="17068"/>
                  <a:pt x="1982" y="17105"/>
                  <a:pt x="2078" y="17121"/>
                </a:cubicBezTo>
                <a:cubicBezTo>
                  <a:pt x="2218" y="17136"/>
                  <a:pt x="2506" y="17103"/>
                  <a:pt x="2894" y="17023"/>
                </a:cubicBezTo>
                <a:cubicBezTo>
                  <a:pt x="3524" y="16894"/>
                  <a:pt x="3722" y="16892"/>
                  <a:pt x="3776" y="17013"/>
                </a:cubicBezTo>
                <a:cubicBezTo>
                  <a:pt x="3799" y="17065"/>
                  <a:pt x="3908" y="17129"/>
                  <a:pt x="4018" y="17157"/>
                </a:cubicBezTo>
                <a:cubicBezTo>
                  <a:pt x="4128" y="17186"/>
                  <a:pt x="4217" y="17234"/>
                  <a:pt x="4217" y="17263"/>
                </a:cubicBezTo>
                <a:cubicBezTo>
                  <a:pt x="4216" y="17337"/>
                  <a:pt x="3372" y="17601"/>
                  <a:pt x="3004" y="17643"/>
                </a:cubicBezTo>
                <a:cubicBezTo>
                  <a:pt x="2995" y="17644"/>
                  <a:pt x="2990" y="17644"/>
                  <a:pt x="2982" y="17645"/>
                </a:cubicBezTo>
                <a:cubicBezTo>
                  <a:pt x="2859" y="17683"/>
                  <a:pt x="2772" y="17716"/>
                  <a:pt x="2739" y="17738"/>
                </a:cubicBezTo>
                <a:cubicBezTo>
                  <a:pt x="2788" y="17815"/>
                  <a:pt x="3091" y="17785"/>
                  <a:pt x="3608" y="17656"/>
                </a:cubicBezTo>
                <a:cubicBezTo>
                  <a:pt x="3683" y="17637"/>
                  <a:pt x="3752" y="17626"/>
                  <a:pt x="3824" y="17614"/>
                </a:cubicBezTo>
                <a:cubicBezTo>
                  <a:pt x="3950" y="17589"/>
                  <a:pt x="4027" y="17583"/>
                  <a:pt x="4093" y="17586"/>
                </a:cubicBezTo>
                <a:cubicBezTo>
                  <a:pt x="4358" y="17575"/>
                  <a:pt x="4561" y="17620"/>
                  <a:pt x="4605" y="17718"/>
                </a:cubicBezTo>
                <a:cubicBezTo>
                  <a:pt x="4629" y="17771"/>
                  <a:pt x="4728" y="17827"/>
                  <a:pt x="4825" y="17842"/>
                </a:cubicBezTo>
                <a:cubicBezTo>
                  <a:pt x="4962" y="17863"/>
                  <a:pt x="4992" y="17900"/>
                  <a:pt x="4958" y="18012"/>
                </a:cubicBezTo>
                <a:cubicBezTo>
                  <a:pt x="4899" y="18203"/>
                  <a:pt x="5216" y="18611"/>
                  <a:pt x="5544" y="18766"/>
                </a:cubicBezTo>
                <a:cubicBezTo>
                  <a:pt x="5666" y="18824"/>
                  <a:pt x="5666" y="18840"/>
                  <a:pt x="5544" y="18911"/>
                </a:cubicBezTo>
                <a:cubicBezTo>
                  <a:pt x="5334" y="19033"/>
                  <a:pt x="3825" y="19479"/>
                  <a:pt x="3621" y="19479"/>
                </a:cubicBezTo>
                <a:cubicBezTo>
                  <a:pt x="3554" y="19479"/>
                  <a:pt x="3502" y="19496"/>
                  <a:pt x="3471" y="19520"/>
                </a:cubicBezTo>
                <a:cubicBezTo>
                  <a:pt x="3459" y="19533"/>
                  <a:pt x="3446" y="19544"/>
                  <a:pt x="3445" y="19561"/>
                </a:cubicBezTo>
                <a:cubicBezTo>
                  <a:pt x="3452" y="19677"/>
                  <a:pt x="3813" y="19617"/>
                  <a:pt x="4803" y="19331"/>
                </a:cubicBezTo>
                <a:lnTo>
                  <a:pt x="5664" y="19084"/>
                </a:lnTo>
                <a:lnTo>
                  <a:pt x="5955" y="19288"/>
                </a:lnTo>
                <a:cubicBezTo>
                  <a:pt x="6214" y="19468"/>
                  <a:pt x="6240" y="19522"/>
                  <a:pt x="6219" y="19781"/>
                </a:cubicBezTo>
                <a:cubicBezTo>
                  <a:pt x="6212" y="19872"/>
                  <a:pt x="6192" y="19960"/>
                  <a:pt x="6166" y="20029"/>
                </a:cubicBezTo>
                <a:cubicBezTo>
                  <a:pt x="6166" y="20030"/>
                  <a:pt x="6167" y="20033"/>
                  <a:pt x="6166" y="20034"/>
                </a:cubicBezTo>
                <a:cubicBezTo>
                  <a:pt x="6148" y="20082"/>
                  <a:pt x="6126" y="20120"/>
                  <a:pt x="6105" y="20134"/>
                </a:cubicBezTo>
                <a:cubicBezTo>
                  <a:pt x="6056" y="20168"/>
                  <a:pt x="5769" y="20273"/>
                  <a:pt x="5456" y="20372"/>
                </a:cubicBezTo>
                <a:cubicBezTo>
                  <a:pt x="5409" y="20388"/>
                  <a:pt x="5372" y="20402"/>
                  <a:pt x="5328" y="20416"/>
                </a:cubicBezTo>
                <a:cubicBezTo>
                  <a:pt x="5047" y="20506"/>
                  <a:pt x="4820" y="20592"/>
                  <a:pt x="4817" y="20612"/>
                </a:cubicBezTo>
                <a:cubicBezTo>
                  <a:pt x="4818" y="20621"/>
                  <a:pt x="4818" y="20627"/>
                  <a:pt x="4825" y="20633"/>
                </a:cubicBezTo>
                <a:cubicBezTo>
                  <a:pt x="4826" y="20633"/>
                  <a:pt x="4825" y="20635"/>
                  <a:pt x="4825" y="20635"/>
                </a:cubicBezTo>
                <a:cubicBezTo>
                  <a:pt x="4852" y="20655"/>
                  <a:pt x="4926" y="20654"/>
                  <a:pt x="5033" y="20638"/>
                </a:cubicBezTo>
                <a:cubicBezTo>
                  <a:pt x="5040" y="20637"/>
                  <a:pt x="5039" y="20639"/>
                  <a:pt x="5046" y="20638"/>
                </a:cubicBezTo>
                <a:cubicBezTo>
                  <a:pt x="5047" y="20638"/>
                  <a:pt x="5050" y="20635"/>
                  <a:pt x="5050" y="20635"/>
                </a:cubicBezTo>
                <a:cubicBezTo>
                  <a:pt x="5077" y="20631"/>
                  <a:pt x="5120" y="20621"/>
                  <a:pt x="5152" y="20615"/>
                </a:cubicBezTo>
                <a:cubicBezTo>
                  <a:pt x="5311" y="20580"/>
                  <a:pt x="5516" y="20525"/>
                  <a:pt x="5783" y="20439"/>
                </a:cubicBezTo>
                <a:cubicBezTo>
                  <a:pt x="6564" y="20188"/>
                  <a:pt x="7220" y="20145"/>
                  <a:pt x="7503" y="20328"/>
                </a:cubicBezTo>
                <a:cubicBezTo>
                  <a:pt x="7521" y="20340"/>
                  <a:pt x="7546" y="20352"/>
                  <a:pt x="7573" y="20364"/>
                </a:cubicBezTo>
                <a:cubicBezTo>
                  <a:pt x="7596" y="20375"/>
                  <a:pt x="7631" y="20389"/>
                  <a:pt x="7662" y="20400"/>
                </a:cubicBezTo>
                <a:cubicBezTo>
                  <a:pt x="7752" y="20432"/>
                  <a:pt x="7856" y="20456"/>
                  <a:pt x="7948" y="20468"/>
                </a:cubicBezTo>
                <a:cubicBezTo>
                  <a:pt x="8272" y="20508"/>
                  <a:pt x="8393" y="20557"/>
                  <a:pt x="8460" y="20705"/>
                </a:cubicBezTo>
                <a:cubicBezTo>
                  <a:pt x="8500" y="20762"/>
                  <a:pt x="8519" y="20846"/>
                  <a:pt x="8531" y="20948"/>
                </a:cubicBezTo>
                <a:cubicBezTo>
                  <a:pt x="8558" y="21068"/>
                  <a:pt x="8590" y="21206"/>
                  <a:pt x="8610" y="21281"/>
                </a:cubicBezTo>
                <a:cubicBezTo>
                  <a:pt x="8693" y="21596"/>
                  <a:pt x="8795" y="21461"/>
                  <a:pt x="8791" y="21041"/>
                </a:cubicBezTo>
                <a:lnTo>
                  <a:pt x="8782" y="20625"/>
                </a:lnTo>
                <a:lnTo>
                  <a:pt x="9422" y="20620"/>
                </a:lnTo>
                <a:cubicBezTo>
                  <a:pt x="9576" y="20618"/>
                  <a:pt x="9732" y="20614"/>
                  <a:pt x="9871" y="20607"/>
                </a:cubicBezTo>
                <a:cubicBezTo>
                  <a:pt x="9992" y="20596"/>
                  <a:pt x="10085" y="20581"/>
                  <a:pt x="10118" y="20566"/>
                </a:cubicBezTo>
                <a:cubicBezTo>
                  <a:pt x="10189" y="20532"/>
                  <a:pt x="10350" y="20507"/>
                  <a:pt x="10476" y="20511"/>
                </a:cubicBezTo>
                <a:cubicBezTo>
                  <a:pt x="10678" y="20518"/>
                  <a:pt x="10717" y="20557"/>
                  <a:pt x="10837" y="20852"/>
                </a:cubicBezTo>
                <a:cubicBezTo>
                  <a:pt x="10911" y="21032"/>
                  <a:pt x="11007" y="21179"/>
                  <a:pt x="11054" y="21185"/>
                </a:cubicBezTo>
                <a:cubicBezTo>
                  <a:pt x="11055" y="21185"/>
                  <a:pt x="11056" y="21185"/>
                  <a:pt x="11058" y="21185"/>
                </a:cubicBezTo>
                <a:cubicBezTo>
                  <a:pt x="11103" y="21183"/>
                  <a:pt x="11115" y="21032"/>
                  <a:pt x="11084" y="20842"/>
                </a:cubicBezTo>
                <a:cubicBezTo>
                  <a:pt x="11030" y="20504"/>
                  <a:pt x="11070" y="20434"/>
                  <a:pt x="11340" y="20406"/>
                </a:cubicBezTo>
                <a:cubicBezTo>
                  <a:pt x="11794" y="20357"/>
                  <a:pt x="11942" y="20333"/>
                  <a:pt x="12099" y="20284"/>
                </a:cubicBezTo>
                <a:cubicBezTo>
                  <a:pt x="12337" y="20210"/>
                  <a:pt x="12470" y="20303"/>
                  <a:pt x="12558" y="20604"/>
                </a:cubicBezTo>
                <a:cubicBezTo>
                  <a:pt x="12645" y="20903"/>
                  <a:pt x="12849" y="20950"/>
                  <a:pt x="12849" y="20671"/>
                </a:cubicBezTo>
                <a:cubicBezTo>
                  <a:pt x="12849" y="20559"/>
                  <a:pt x="12804" y="20376"/>
                  <a:pt x="12752" y="20266"/>
                </a:cubicBezTo>
                <a:cubicBezTo>
                  <a:pt x="12643" y="20038"/>
                  <a:pt x="12659" y="20016"/>
                  <a:pt x="13188" y="19667"/>
                </a:cubicBezTo>
                <a:lnTo>
                  <a:pt x="13577" y="19412"/>
                </a:lnTo>
                <a:lnTo>
                  <a:pt x="13757" y="19644"/>
                </a:lnTo>
                <a:cubicBezTo>
                  <a:pt x="13857" y="19772"/>
                  <a:pt x="13942" y="19944"/>
                  <a:pt x="13943" y="20023"/>
                </a:cubicBezTo>
                <a:cubicBezTo>
                  <a:pt x="13944" y="20102"/>
                  <a:pt x="13985" y="20181"/>
                  <a:pt x="14035" y="20199"/>
                </a:cubicBezTo>
                <a:cubicBezTo>
                  <a:pt x="14353" y="20314"/>
                  <a:pt x="14139" y="19582"/>
                  <a:pt x="13802" y="19399"/>
                </a:cubicBezTo>
                <a:lnTo>
                  <a:pt x="13590" y="19285"/>
                </a:lnTo>
                <a:lnTo>
                  <a:pt x="13775" y="19117"/>
                </a:lnTo>
                <a:cubicBezTo>
                  <a:pt x="13976" y="18932"/>
                  <a:pt x="14089" y="18936"/>
                  <a:pt x="14221" y="19138"/>
                </a:cubicBezTo>
                <a:cubicBezTo>
                  <a:pt x="14330" y="19306"/>
                  <a:pt x="14539" y="19351"/>
                  <a:pt x="14816" y="19264"/>
                </a:cubicBezTo>
                <a:cubicBezTo>
                  <a:pt x="15002" y="19206"/>
                  <a:pt x="15064" y="19208"/>
                  <a:pt x="15200" y="19277"/>
                </a:cubicBezTo>
                <a:cubicBezTo>
                  <a:pt x="15288" y="19322"/>
                  <a:pt x="15410" y="19347"/>
                  <a:pt x="15473" y="19334"/>
                </a:cubicBezTo>
                <a:cubicBezTo>
                  <a:pt x="15614" y="19304"/>
                  <a:pt x="15947" y="19714"/>
                  <a:pt x="15950" y="19920"/>
                </a:cubicBezTo>
                <a:cubicBezTo>
                  <a:pt x="15951" y="20018"/>
                  <a:pt x="16002" y="20065"/>
                  <a:pt x="16100" y="20065"/>
                </a:cubicBezTo>
                <a:cubicBezTo>
                  <a:pt x="16218" y="20065"/>
                  <a:pt x="16235" y="20014"/>
                  <a:pt x="16210" y="19786"/>
                </a:cubicBezTo>
                <a:cubicBezTo>
                  <a:pt x="16179" y="19509"/>
                  <a:pt x="16184" y="19506"/>
                  <a:pt x="16426" y="19523"/>
                </a:cubicBezTo>
                <a:cubicBezTo>
                  <a:pt x="16561" y="19532"/>
                  <a:pt x="16814" y="19515"/>
                  <a:pt x="16991" y="19486"/>
                </a:cubicBezTo>
                <a:cubicBezTo>
                  <a:pt x="17362" y="19427"/>
                  <a:pt x="17470" y="19475"/>
                  <a:pt x="17560" y="19737"/>
                </a:cubicBezTo>
                <a:cubicBezTo>
                  <a:pt x="17623" y="19922"/>
                  <a:pt x="17818" y="20049"/>
                  <a:pt x="17908" y="19964"/>
                </a:cubicBezTo>
                <a:cubicBezTo>
                  <a:pt x="17939" y="19935"/>
                  <a:pt x="17922" y="19799"/>
                  <a:pt x="17868" y="19659"/>
                </a:cubicBezTo>
                <a:cubicBezTo>
                  <a:pt x="17775" y="19416"/>
                  <a:pt x="17782" y="19402"/>
                  <a:pt x="18027" y="19285"/>
                </a:cubicBezTo>
                <a:cubicBezTo>
                  <a:pt x="18167" y="19218"/>
                  <a:pt x="18308" y="19160"/>
                  <a:pt x="18340" y="19158"/>
                </a:cubicBezTo>
                <a:cubicBezTo>
                  <a:pt x="18372" y="19157"/>
                  <a:pt x="18419" y="19107"/>
                  <a:pt x="18446" y="19045"/>
                </a:cubicBezTo>
                <a:cubicBezTo>
                  <a:pt x="18534" y="18848"/>
                  <a:pt x="18730" y="18970"/>
                  <a:pt x="18892" y="19319"/>
                </a:cubicBezTo>
                <a:cubicBezTo>
                  <a:pt x="18978" y="19505"/>
                  <a:pt x="19093" y="19682"/>
                  <a:pt x="19143" y="19711"/>
                </a:cubicBezTo>
                <a:cubicBezTo>
                  <a:pt x="19178" y="19732"/>
                  <a:pt x="19207" y="19734"/>
                  <a:pt x="19231" y="19729"/>
                </a:cubicBezTo>
                <a:cubicBezTo>
                  <a:pt x="19258" y="19681"/>
                  <a:pt x="19277" y="19630"/>
                  <a:pt x="19293" y="19577"/>
                </a:cubicBezTo>
                <a:cubicBezTo>
                  <a:pt x="19289" y="19517"/>
                  <a:pt x="19277" y="19450"/>
                  <a:pt x="19240" y="19370"/>
                </a:cubicBezTo>
                <a:cubicBezTo>
                  <a:pt x="19126" y="19122"/>
                  <a:pt x="19206" y="19022"/>
                  <a:pt x="19558" y="18988"/>
                </a:cubicBezTo>
                <a:cubicBezTo>
                  <a:pt x="19694" y="18975"/>
                  <a:pt x="19751" y="19005"/>
                  <a:pt x="19774" y="19104"/>
                </a:cubicBezTo>
                <a:cubicBezTo>
                  <a:pt x="19791" y="19178"/>
                  <a:pt x="19862" y="19275"/>
                  <a:pt x="19933" y="19321"/>
                </a:cubicBezTo>
                <a:cubicBezTo>
                  <a:pt x="20003" y="19367"/>
                  <a:pt x="20105" y="19482"/>
                  <a:pt x="20162" y="19577"/>
                </a:cubicBezTo>
                <a:cubicBezTo>
                  <a:pt x="20270" y="19758"/>
                  <a:pt x="20481" y="19781"/>
                  <a:pt x="20462" y="19608"/>
                </a:cubicBezTo>
                <a:cubicBezTo>
                  <a:pt x="20456" y="19552"/>
                  <a:pt x="20371" y="19388"/>
                  <a:pt x="20277" y="19246"/>
                </a:cubicBezTo>
                <a:lnTo>
                  <a:pt x="20109" y="18988"/>
                </a:lnTo>
                <a:lnTo>
                  <a:pt x="20369" y="18856"/>
                </a:lnTo>
                <a:lnTo>
                  <a:pt x="20634" y="18722"/>
                </a:lnTo>
                <a:lnTo>
                  <a:pt x="20497" y="18433"/>
                </a:lnTo>
                <a:cubicBezTo>
                  <a:pt x="20421" y="18273"/>
                  <a:pt x="20396" y="18129"/>
                  <a:pt x="20440" y="18113"/>
                </a:cubicBezTo>
                <a:cubicBezTo>
                  <a:pt x="20635" y="18042"/>
                  <a:pt x="20489" y="17978"/>
                  <a:pt x="20175" y="17994"/>
                </a:cubicBezTo>
                <a:cubicBezTo>
                  <a:pt x="19879" y="18009"/>
                  <a:pt x="19830" y="17995"/>
                  <a:pt x="19805" y="17891"/>
                </a:cubicBezTo>
                <a:cubicBezTo>
                  <a:pt x="19789" y="17825"/>
                  <a:pt x="19714" y="17769"/>
                  <a:pt x="19641" y="17769"/>
                </a:cubicBezTo>
                <a:cubicBezTo>
                  <a:pt x="19569" y="17769"/>
                  <a:pt x="19464" y="17711"/>
                  <a:pt x="19408" y="17638"/>
                </a:cubicBezTo>
                <a:cubicBezTo>
                  <a:pt x="19351" y="17565"/>
                  <a:pt x="19226" y="17490"/>
                  <a:pt x="19130" y="17472"/>
                </a:cubicBezTo>
                <a:cubicBezTo>
                  <a:pt x="19034" y="17455"/>
                  <a:pt x="18917" y="17382"/>
                  <a:pt x="18870" y="17310"/>
                </a:cubicBezTo>
                <a:cubicBezTo>
                  <a:pt x="18822" y="17237"/>
                  <a:pt x="18744" y="17190"/>
                  <a:pt x="18698" y="17207"/>
                </a:cubicBezTo>
                <a:cubicBezTo>
                  <a:pt x="18585" y="17247"/>
                  <a:pt x="18481" y="17144"/>
                  <a:pt x="18446" y="16956"/>
                </a:cubicBezTo>
                <a:cubicBezTo>
                  <a:pt x="18431" y="16873"/>
                  <a:pt x="18362" y="16739"/>
                  <a:pt x="18292" y="16659"/>
                </a:cubicBezTo>
                <a:cubicBezTo>
                  <a:pt x="18180" y="16533"/>
                  <a:pt x="18179" y="16493"/>
                  <a:pt x="18301" y="16355"/>
                </a:cubicBezTo>
                <a:cubicBezTo>
                  <a:pt x="18534" y="16089"/>
                  <a:pt x="18889" y="15907"/>
                  <a:pt x="19055" y="15967"/>
                </a:cubicBezTo>
                <a:cubicBezTo>
                  <a:pt x="19280" y="16049"/>
                  <a:pt x="20008" y="15947"/>
                  <a:pt x="20047" y="15828"/>
                </a:cubicBezTo>
                <a:cubicBezTo>
                  <a:pt x="20067" y="15767"/>
                  <a:pt x="20039" y="15743"/>
                  <a:pt x="19977" y="15766"/>
                </a:cubicBezTo>
                <a:cubicBezTo>
                  <a:pt x="19810" y="15826"/>
                  <a:pt x="19686" y="15747"/>
                  <a:pt x="19783" y="15642"/>
                </a:cubicBezTo>
                <a:cubicBezTo>
                  <a:pt x="19833" y="15586"/>
                  <a:pt x="20066" y="15519"/>
                  <a:pt x="20352" y="15482"/>
                </a:cubicBezTo>
                <a:cubicBezTo>
                  <a:pt x="21051" y="15390"/>
                  <a:pt x="21557" y="15281"/>
                  <a:pt x="21595" y="15213"/>
                </a:cubicBezTo>
                <a:cubicBezTo>
                  <a:pt x="21600" y="15205"/>
                  <a:pt x="21600" y="15199"/>
                  <a:pt x="21600" y="15193"/>
                </a:cubicBezTo>
                <a:cubicBezTo>
                  <a:pt x="21581" y="15173"/>
                  <a:pt x="21540" y="15162"/>
                  <a:pt x="21476" y="15159"/>
                </a:cubicBezTo>
                <a:cubicBezTo>
                  <a:pt x="21350" y="15163"/>
                  <a:pt x="21123" y="15197"/>
                  <a:pt x="20749" y="15265"/>
                </a:cubicBezTo>
                <a:cubicBezTo>
                  <a:pt x="20046" y="15392"/>
                  <a:pt x="19760" y="15373"/>
                  <a:pt x="20003" y="15216"/>
                </a:cubicBezTo>
                <a:cubicBezTo>
                  <a:pt x="20190" y="15095"/>
                  <a:pt x="20196" y="14962"/>
                  <a:pt x="20016" y="14922"/>
                </a:cubicBezTo>
                <a:cubicBezTo>
                  <a:pt x="19846" y="14883"/>
                  <a:pt x="19842" y="14829"/>
                  <a:pt x="20008" y="14697"/>
                </a:cubicBezTo>
                <a:cubicBezTo>
                  <a:pt x="20073" y="14645"/>
                  <a:pt x="20183" y="14617"/>
                  <a:pt x="20383" y="14596"/>
                </a:cubicBezTo>
                <a:lnTo>
                  <a:pt x="20383" y="14594"/>
                </a:lnTo>
                <a:lnTo>
                  <a:pt x="20405" y="14594"/>
                </a:lnTo>
                <a:cubicBezTo>
                  <a:pt x="20510" y="14584"/>
                  <a:pt x="20633" y="14575"/>
                  <a:pt x="20802" y="14568"/>
                </a:cubicBezTo>
                <a:cubicBezTo>
                  <a:pt x="20916" y="14563"/>
                  <a:pt x="21015" y="14556"/>
                  <a:pt x="21101" y="14550"/>
                </a:cubicBezTo>
                <a:cubicBezTo>
                  <a:pt x="21106" y="14550"/>
                  <a:pt x="21107" y="14550"/>
                  <a:pt x="21110" y="14550"/>
                </a:cubicBezTo>
                <a:cubicBezTo>
                  <a:pt x="21218" y="14541"/>
                  <a:pt x="21297" y="14532"/>
                  <a:pt x="21362" y="14521"/>
                </a:cubicBezTo>
                <a:cubicBezTo>
                  <a:pt x="21437" y="14507"/>
                  <a:pt x="21489" y="14491"/>
                  <a:pt x="21498" y="14475"/>
                </a:cubicBezTo>
                <a:cubicBezTo>
                  <a:pt x="21500" y="14472"/>
                  <a:pt x="21502" y="14469"/>
                  <a:pt x="21503" y="14467"/>
                </a:cubicBezTo>
                <a:cubicBezTo>
                  <a:pt x="21484" y="14435"/>
                  <a:pt x="21280" y="14407"/>
                  <a:pt x="20868" y="14397"/>
                </a:cubicBezTo>
                <a:lnTo>
                  <a:pt x="20197" y="14382"/>
                </a:lnTo>
                <a:lnTo>
                  <a:pt x="20149" y="14152"/>
                </a:lnTo>
                <a:cubicBezTo>
                  <a:pt x="20081" y="13857"/>
                  <a:pt x="19939" y="13771"/>
                  <a:pt x="19681" y="13866"/>
                </a:cubicBezTo>
                <a:cubicBezTo>
                  <a:pt x="19543" y="13916"/>
                  <a:pt x="19462" y="13920"/>
                  <a:pt x="19390" y="13878"/>
                </a:cubicBezTo>
                <a:cubicBezTo>
                  <a:pt x="19202" y="13768"/>
                  <a:pt x="19541" y="13676"/>
                  <a:pt x="20378" y="13610"/>
                </a:cubicBezTo>
                <a:cubicBezTo>
                  <a:pt x="20873" y="13571"/>
                  <a:pt x="21109" y="13550"/>
                  <a:pt x="21199" y="13525"/>
                </a:cubicBezTo>
                <a:cubicBezTo>
                  <a:pt x="21215" y="13512"/>
                  <a:pt x="21228" y="13496"/>
                  <a:pt x="21234" y="13478"/>
                </a:cubicBezTo>
                <a:cubicBezTo>
                  <a:pt x="21234" y="13477"/>
                  <a:pt x="21233" y="13477"/>
                  <a:pt x="21234" y="13476"/>
                </a:cubicBezTo>
                <a:cubicBezTo>
                  <a:pt x="21225" y="13468"/>
                  <a:pt x="21210" y="13461"/>
                  <a:pt x="21194" y="13452"/>
                </a:cubicBezTo>
                <a:cubicBezTo>
                  <a:pt x="21147" y="13427"/>
                  <a:pt x="20766" y="13438"/>
                  <a:pt x="20334" y="13476"/>
                </a:cubicBezTo>
                <a:cubicBezTo>
                  <a:pt x="19520" y="13547"/>
                  <a:pt x="19421" y="13541"/>
                  <a:pt x="19421" y="13421"/>
                </a:cubicBezTo>
                <a:cubicBezTo>
                  <a:pt x="19421" y="13381"/>
                  <a:pt x="19341" y="13332"/>
                  <a:pt x="19240" y="13313"/>
                </a:cubicBezTo>
                <a:cubicBezTo>
                  <a:pt x="19139" y="13294"/>
                  <a:pt x="18990" y="13208"/>
                  <a:pt x="18914" y="13122"/>
                </a:cubicBezTo>
                <a:cubicBezTo>
                  <a:pt x="18780" y="12971"/>
                  <a:pt x="18784" y="12964"/>
                  <a:pt x="19002" y="12915"/>
                </a:cubicBezTo>
                <a:cubicBezTo>
                  <a:pt x="19126" y="12888"/>
                  <a:pt x="19543" y="12848"/>
                  <a:pt x="19924" y="12828"/>
                </a:cubicBezTo>
                <a:cubicBezTo>
                  <a:pt x="20305" y="12807"/>
                  <a:pt x="20642" y="12767"/>
                  <a:pt x="20674" y="12737"/>
                </a:cubicBezTo>
                <a:cubicBezTo>
                  <a:pt x="20677" y="12734"/>
                  <a:pt x="20670" y="12732"/>
                  <a:pt x="20669" y="12730"/>
                </a:cubicBezTo>
                <a:cubicBezTo>
                  <a:pt x="20663" y="12726"/>
                  <a:pt x="20661" y="12723"/>
                  <a:pt x="20652" y="12719"/>
                </a:cubicBezTo>
                <a:cubicBezTo>
                  <a:pt x="20451" y="12664"/>
                  <a:pt x="18844" y="12754"/>
                  <a:pt x="18680" y="12841"/>
                </a:cubicBezTo>
                <a:cubicBezTo>
                  <a:pt x="18543" y="12913"/>
                  <a:pt x="18515" y="12906"/>
                  <a:pt x="18398" y="12768"/>
                </a:cubicBezTo>
                <a:cubicBezTo>
                  <a:pt x="18281" y="12631"/>
                  <a:pt x="18241" y="12036"/>
                  <a:pt x="18345" y="11976"/>
                </a:cubicBezTo>
                <a:cubicBezTo>
                  <a:pt x="18366" y="11963"/>
                  <a:pt x="18742" y="11951"/>
                  <a:pt x="19178" y="11947"/>
                </a:cubicBezTo>
                <a:cubicBezTo>
                  <a:pt x="19817" y="11942"/>
                  <a:pt x="19972" y="11924"/>
                  <a:pt x="19972" y="11859"/>
                </a:cubicBezTo>
                <a:cubicBezTo>
                  <a:pt x="19972" y="11832"/>
                  <a:pt x="19940" y="11819"/>
                  <a:pt x="19875" y="11810"/>
                </a:cubicBezTo>
                <a:cubicBezTo>
                  <a:pt x="19848" y="11808"/>
                  <a:pt x="19824" y="11804"/>
                  <a:pt x="19787" y="11803"/>
                </a:cubicBezTo>
                <a:cubicBezTo>
                  <a:pt x="19775" y="11802"/>
                  <a:pt x="19756" y="11803"/>
                  <a:pt x="19743" y="11803"/>
                </a:cubicBezTo>
                <a:cubicBezTo>
                  <a:pt x="19681" y="11801"/>
                  <a:pt x="19573" y="11806"/>
                  <a:pt x="19487" y="11808"/>
                </a:cubicBezTo>
                <a:cubicBezTo>
                  <a:pt x="19411" y="11811"/>
                  <a:pt x="19338" y="11813"/>
                  <a:pt x="19236" y="11818"/>
                </a:cubicBezTo>
                <a:cubicBezTo>
                  <a:pt x="19016" y="11829"/>
                  <a:pt x="18859" y="11835"/>
                  <a:pt x="18728" y="11834"/>
                </a:cubicBezTo>
                <a:cubicBezTo>
                  <a:pt x="18709" y="11834"/>
                  <a:pt x="18688" y="11834"/>
                  <a:pt x="18671" y="11834"/>
                </a:cubicBezTo>
                <a:cubicBezTo>
                  <a:pt x="18657" y="11833"/>
                  <a:pt x="18640" y="11832"/>
                  <a:pt x="18627" y="11831"/>
                </a:cubicBezTo>
                <a:cubicBezTo>
                  <a:pt x="18582" y="11830"/>
                  <a:pt x="18544" y="11829"/>
                  <a:pt x="18512" y="11823"/>
                </a:cubicBezTo>
                <a:cubicBezTo>
                  <a:pt x="18451" y="11816"/>
                  <a:pt x="18401" y="11804"/>
                  <a:pt x="18371" y="11790"/>
                </a:cubicBezTo>
                <a:cubicBezTo>
                  <a:pt x="18190" y="11702"/>
                  <a:pt x="18189" y="11292"/>
                  <a:pt x="18371" y="11204"/>
                </a:cubicBezTo>
                <a:cubicBezTo>
                  <a:pt x="18447" y="11167"/>
                  <a:pt x="18848" y="11121"/>
                  <a:pt x="19258" y="11103"/>
                </a:cubicBezTo>
                <a:cubicBezTo>
                  <a:pt x="19729" y="11082"/>
                  <a:pt x="20015" y="11047"/>
                  <a:pt x="20038" y="11005"/>
                </a:cubicBezTo>
                <a:cubicBezTo>
                  <a:pt x="20056" y="10974"/>
                  <a:pt x="20032" y="10957"/>
                  <a:pt x="19963" y="10951"/>
                </a:cubicBezTo>
                <a:cubicBezTo>
                  <a:pt x="19890" y="10949"/>
                  <a:pt x="19774" y="10952"/>
                  <a:pt x="19619" y="10958"/>
                </a:cubicBezTo>
                <a:cubicBezTo>
                  <a:pt x="19515" y="10965"/>
                  <a:pt x="19398" y="10973"/>
                  <a:pt x="19240" y="10987"/>
                </a:cubicBezTo>
                <a:cubicBezTo>
                  <a:pt x="18961" y="11010"/>
                  <a:pt x="18791" y="11017"/>
                  <a:pt x="18671" y="11002"/>
                </a:cubicBezTo>
                <a:lnTo>
                  <a:pt x="18640" y="11005"/>
                </a:lnTo>
                <a:lnTo>
                  <a:pt x="18636" y="10997"/>
                </a:lnTo>
                <a:cubicBezTo>
                  <a:pt x="18526" y="10978"/>
                  <a:pt x="18464" y="10936"/>
                  <a:pt x="18406" y="10863"/>
                </a:cubicBezTo>
                <a:cubicBezTo>
                  <a:pt x="18233" y="10641"/>
                  <a:pt x="18075" y="10503"/>
                  <a:pt x="17996" y="10506"/>
                </a:cubicBezTo>
                <a:cubicBezTo>
                  <a:pt x="17952" y="10508"/>
                  <a:pt x="17917" y="10456"/>
                  <a:pt x="17917" y="10390"/>
                </a:cubicBezTo>
                <a:cubicBezTo>
                  <a:pt x="17917" y="10279"/>
                  <a:pt x="17978" y="10267"/>
                  <a:pt x="18768" y="10210"/>
                </a:cubicBezTo>
                <a:cubicBezTo>
                  <a:pt x="19230" y="10176"/>
                  <a:pt x="19625" y="10134"/>
                  <a:pt x="19664" y="10117"/>
                </a:cubicBezTo>
                <a:cubicBezTo>
                  <a:pt x="19667" y="10115"/>
                  <a:pt x="19673" y="10113"/>
                  <a:pt x="19677" y="10111"/>
                </a:cubicBezTo>
                <a:cubicBezTo>
                  <a:pt x="19806" y="10032"/>
                  <a:pt x="19540" y="10029"/>
                  <a:pt x="18768" y="10101"/>
                </a:cubicBezTo>
                <a:cubicBezTo>
                  <a:pt x="18299" y="10145"/>
                  <a:pt x="17882" y="10162"/>
                  <a:pt x="17837" y="10137"/>
                </a:cubicBezTo>
                <a:cubicBezTo>
                  <a:pt x="17793" y="10113"/>
                  <a:pt x="17739" y="10035"/>
                  <a:pt x="17723" y="9967"/>
                </a:cubicBezTo>
                <a:cubicBezTo>
                  <a:pt x="17706" y="9899"/>
                  <a:pt x="17644" y="9741"/>
                  <a:pt x="17586" y="9616"/>
                </a:cubicBezTo>
                <a:cubicBezTo>
                  <a:pt x="17495" y="9420"/>
                  <a:pt x="17519" y="9321"/>
                  <a:pt x="17701" y="9262"/>
                </a:cubicBezTo>
                <a:cubicBezTo>
                  <a:pt x="17742" y="9245"/>
                  <a:pt x="17790" y="9233"/>
                  <a:pt x="17851" y="9231"/>
                </a:cubicBezTo>
                <a:cubicBezTo>
                  <a:pt x="17890" y="9224"/>
                  <a:pt x="17917" y="9216"/>
                  <a:pt x="17965" y="9210"/>
                </a:cubicBezTo>
                <a:cubicBezTo>
                  <a:pt x="18226" y="9180"/>
                  <a:pt x="18546" y="9129"/>
                  <a:pt x="18799" y="9081"/>
                </a:cubicBezTo>
                <a:cubicBezTo>
                  <a:pt x="18802" y="9081"/>
                  <a:pt x="18801" y="9082"/>
                  <a:pt x="18803" y="9081"/>
                </a:cubicBezTo>
                <a:cubicBezTo>
                  <a:pt x="19015" y="9032"/>
                  <a:pt x="19189" y="8983"/>
                  <a:pt x="19222" y="8952"/>
                </a:cubicBezTo>
                <a:cubicBezTo>
                  <a:pt x="19206" y="8926"/>
                  <a:pt x="19168" y="8886"/>
                  <a:pt x="19117" y="8846"/>
                </a:cubicBezTo>
                <a:cubicBezTo>
                  <a:pt x="19086" y="8822"/>
                  <a:pt x="19059" y="8807"/>
                  <a:pt x="19024" y="8797"/>
                </a:cubicBezTo>
                <a:cubicBezTo>
                  <a:pt x="18948" y="8790"/>
                  <a:pt x="18843" y="8794"/>
                  <a:pt x="18720" y="8805"/>
                </a:cubicBezTo>
                <a:cubicBezTo>
                  <a:pt x="18660" y="8813"/>
                  <a:pt x="18601" y="8821"/>
                  <a:pt x="18517" y="8833"/>
                </a:cubicBezTo>
                <a:cubicBezTo>
                  <a:pt x="18249" y="8874"/>
                  <a:pt x="17998" y="8896"/>
                  <a:pt x="17961" y="8882"/>
                </a:cubicBezTo>
                <a:cubicBezTo>
                  <a:pt x="17954" y="8880"/>
                  <a:pt x="17943" y="8864"/>
                  <a:pt x="17934" y="8857"/>
                </a:cubicBezTo>
                <a:cubicBezTo>
                  <a:pt x="17902" y="8844"/>
                  <a:pt x="17889" y="8819"/>
                  <a:pt x="17882" y="8787"/>
                </a:cubicBezTo>
                <a:cubicBezTo>
                  <a:pt x="17867" y="8761"/>
                  <a:pt x="17852" y="8734"/>
                  <a:pt x="17842" y="8704"/>
                </a:cubicBezTo>
                <a:cubicBezTo>
                  <a:pt x="17792" y="8557"/>
                  <a:pt x="17693" y="8519"/>
                  <a:pt x="17105" y="8407"/>
                </a:cubicBezTo>
                <a:cubicBezTo>
                  <a:pt x="16966" y="8381"/>
                  <a:pt x="16955" y="8359"/>
                  <a:pt x="17048" y="8294"/>
                </a:cubicBezTo>
                <a:cubicBezTo>
                  <a:pt x="17183" y="8198"/>
                  <a:pt x="17252" y="7588"/>
                  <a:pt x="17132" y="7545"/>
                </a:cubicBezTo>
                <a:cubicBezTo>
                  <a:pt x="17002" y="7498"/>
                  <a:pt x="16592" y="7803"/>
                  <a:pt x="16691" y="7873"/>
                </a:cubicBezTo>
                <a:cubicBezTo>
                  <a:pt x="16744" y="7910"/>
                  <a:pt x="16706" y="7966"/>
                  <a:pt x="16589" y="8028"/>
                </a:cubicBezTo>
                <a:cubicBezTo>
                  <a:pt x="16418" y="8119"/>
                  <a:pt x="16397" y="8121"/>
                  <a:pt x="16236" y="8036"/>
                </a:cubicBezTo>
                <a:cubicBezTo>
                  <a:pt x="16074" y="7950"/>
                  <a:pt x="16061" y="7951"/>
                  <a:pt x="15998" y="8067"/>
                </a:cubicBezTo>
                <a:cubicBezTo>
                  <a:pt x="15961" y="8134"/>
                  <a:pt x="15938" y="8228"/>
                  <a:pt x="15945" y="8276"/>
                </a:cubicBezTo>
                <a:cubicBezTo>
                  <a:pt x="15967" y="8416"/>
                  <a:pt x="15578" y="8753"/>
                  <a:pt x="15332" y="8808"/>
                </a:cubicBezTo>
                <a:cubicBezTo>
                  <a:pt x="15258" y="8824"/>
                  <a:pt x="15169" y="8832"/>
                  <a:pt x="15085" y="8833"/>
                </a:cubicBezTo>
                <a:cubicBezTo>
                  <a:pt x="15032" y="8837"/>
                  <a:pt x="14982" y="8833"/>
                  <a:pt x="14935" y="8826"/>
                </a:cubicBezTo>
                <a:cubicBezTo>
                  <a:pt x="14793" y="8800"/>
                  <a:pt x="14659" y="8907"/>
                  <a:pt x="14565" y="9086"/>
                </a:cubicBezTo>
                <a:cubicBezTo>
                  <a:pt x="14559" y="9097"/>
                  <a:pt x="14552" y="9106"/>
                  <a:pt x="14547" y="9117"/>
                </a:cubicBezTo>
                <a:cubicBezTo>
                  <a:pt x="14494" y="9229"/>
                  <a:pt x="14455" y="9366"/>
                  <a:pt x="14441" y="9518"/>
                </a:cubicBezTo>
                <a:cubicBezTo>
                  <a:pt x="14437" y="9560"/>
                  <a:pt x="14426" y="9592"/>
                  <a:pt x="14419" y="9631"/>
                </a:cubicBezTo>
                <a:cubicBezTo>
                  <a:pt x="14403" y="9747"/>
                  <a:pt x="14383" y="9843"/>
                  <a:pt x="14366" y="9853"/>
                </a:cubicBezTo>
                <a:cubicBezTo>
                  <a:pt x="14361" y="9856"/>
                  <a:pt x="14355" y="9858"/>
                  <a:pt x="14348" y="9861"/>
                </a:cubicBezTo>
                <a:cubicBezTo>
                  <a:pt x="14345" y="9864"/>
                  <a:pt x="14343" y="9872"/>
                  <a:pt x="14340" y="9874"/>
                </a:cubicBezTo>
                <a:cubicBezTo>
                  <a:pt x="14299" y="9897"/>
                  <a:pt x="14099" y="9924"/>
                  <a:pt x="13899" y="9933"/>
                </a:cubicBezTo>
                <a:lnTo>
                  <a:pt x="13532" y="9951"/>
                </a:lnTo>
                <a:lnTo>
                  <a:pt x="13546" y="9791"/>
                </a:lnTo>
                <a:cubicBezTo>
                  <a:pt x="13543" y="9754"/>
                  <a:pt x="13549" y="9705"/>
                  <a:pt x="13555" y="9657"/>
                </a:cubicBezTo>
                <a:lnTo>
                  <a:pt x="13559" y="9636"/>
                </a:lnTo>
                <a:cubicBezTo>
                  <a:pt x="13560" y="9626"/>
                  <a:pt x="13562" y="9614"/>
                  <a:pt x="13563" y="9603"/>
                </a:cubicBezTo>
                <a:cubicBezTo>
                  <a:pt x="13570" y="9566"/>
                  <a:pt x="13571" y="9535"/>
                  <a:pt x="13581" y="9497"/>
                </a:cubicBezTo>
                <a:cubicBezTo>
                  <a:pt x="13581" y="9496"/>
                  <a:pt x="13581" y="9495"/>
                  <a:pt x="13581" y="9494"/>
                </a:cubicBezTo>
                <a:cubicBezTo>
                  <a:pt x="13597" y="9431"/>
                  <a:pt x="13621" y="9367"/>
                  <a:pt x="13647" y="9303"/>
                </a:cubicBezTo>
                <a:cubicBezTo>
                  <a:pt x="13688" y="9200"/>
                  <a:pt x="13733" y="9103"/>
                  <a:pt x="13788" y="9037"/>
                </a:cubicBezTo>
                <a:cubicBezTo>
                  <a:pt x="13873" y="8918"/>
                  <a:pt x="13927" y="8813"/>
                  <a:pt x="13916" y="8779"/>
                </a:cubicBezTo>
                <a:cubicBezTo>
                  <a:pt x="13892" y="8777"/>
                  <a:pt x="13844" y="8801"/>
                  <a:pt x="13779" y="8846"/>
                </a:cubicBezTo>
                <a:cubicBezTo>
                  <a:pt x="13650" y="8986"/>
                  <a:pt x="13483" y="9279"/>
                  <a:pt x="13435" y="9497"/>
                </a:cubicBezTo>
                <a:cubicBezTo>
                  <a:pt x="13358" y="9854"/>
                  <a:pt x="13259" y="9977"/>
                  <a:pt x="13047" y="9977"/>
                </a:cubicBezTo>
                <a:cubicBezTo>
                  <a:pt x="12959" y="9977"/>
                  <a:pt x="12844" y="9999"/>
                  <a:pt x="12796" y="10026"/>
                </a:cubicBezTo>
                <a:cubicBezTo>
                  <a:pt x="12500" y="10193"/>
                  <a:pt x="11525" y="10024"/>
                  <a:pt x="11424" y="9789"/>
                </a:cubicBezTo>
                <a:cubicBezTo>
                  <a:pt x="11394" y="9720"/>
                  <a:pt x="11397" y="9608"/>
                  <a:pt x="11411" y="9489"/>
                </a:cubicBezTo>
                <a:cubicBezTo>
                  <a:pt x="11411" y="9485"/>
                  <a:pt x="11410" y="9481"/>
                  <a:pt x="11411" y="9476"/>
                </a:cubicBezTo>
                <a:cubicBezTo>
                  <a:pt x="11437" y="9263"/>
                  <a:pt x="11515" y="9022"/>
                  <a:pt x="11623" y="8901"/>
                </a:cubicBezTo>
                <a:cubicBezTo>
                  <a:pt x="11649" y="8871"/>
                  <a:pt x="11662" y="8842"/>
                  <a:pt x="11680" y="8813"/>
                </a:cubicBezTo>
                <a:cubicBezTo>
                  <a:pt x="11692" y="8790"/>
                  <a:pt x="11702" y="8775"/>
                  <a:pt x="11715" y="8751"/>
                </a:cubicBezTo>
                <a:cubicBezTo>
                  <a:pt x="11727" y="8729"/>
                  <a:pt x="11722" y="8727"/>
                  <a:pt x="11728" y="8712"/>
                </a:cubicBezTo>
                <a:cubicBezTo>
                  <a:pt x="11730" y="8699"/>
                  <a:pt x="11729" y="8686"/>
                  <a:pt x="11724" y="8679"/>
                </a:cubicBezTo>
                <a:cubicBezTo>
                  <a:pt x="11718" y="8669"/>
                  <a:pt x="11710" y="8662"/>
                  <a:pt x="11702" y="8658"/>
                </a:cubicBezTo>
                <a:cubicBezTo>
                  <a:pt x="11687" y="8664"/>
                  <a:pt x="11668" y="8670"/>
                  <a:pt x="11645" y="8681"/>
                </a:cubicBezTo>
                <a:cubicBezTo>
                  <a:pt x="11630" y="8688"/>
                  <a:pt x="11619" y="8700"/>
                  <a:pt x="11605" y="8709"/>
                </a:cubicBezTo>
                <a:cubicBezTo>
                  <a:pt x="11488" y="8842"/>
                  <a:pt x="11341" y="9205"/>
                  <a:pt x="11305" y="9523"/>
                </a:cubicBezTo>
                <a:lnTo>
                  <a:pt x="11248" y="10003"/>
                </a:lnTo>
                <a:lnTo>
                  <a:pt x="10767" y="10031"/>
                </a:lnTo>
                <a:cubicBezTo>
                  <a:pt x="10394" y="10053"/>
                  <a:pt x="10252" y="10041"/>
                  <a:pt x="10149" y="9975"/>
                </a:cubicBezTo>
                <a:cubicBezTo>
                  <a:pt x="10037" y="9902"/>
                  <a:pt x="10007" y="9733"/>
                  <a:pt x="10039" y="9556"/>
                </a:cubicBezTo>
                <a:cubicBezTo>
                  <a:pt x="10045" y="9527"/>
                  <a:pt x="10051" y="9499"/>
                  <a:pt x="10061" y="9469"/>
                </a:cubicBezTo>
                <a:cubicBezTo>
                  <a:pt x="10090" y="9374"/>
                  <a:pt x="10130" y="9280"/>
                  <a:pt x="10198" y="9203"/>
                </a:cubicBezTo>
                <a:cubicBezTo>
                  <a:pt x="10212" y="9187"/>
                  <a:pt x="10220" y="9174"/>
                  <a:pt x="10233" y="9159"/>
                </a:cubicBezTo>
                <a:cubicBezTo>
                  <a:pt x="10243" y="9146"/>
                  <a:pt x="10254" y="9135"/>
                  <a:pt x="10264" y="9123"/>
                </a:cubicBezTo>
                <a:cubicBezTo>
                  <a:pt x="10330" y="9040"/>
                  <a:pt x="10383" y="8966"/>
                  <a:pt x="10383" y="8947"/>
                </a:cubicBezTo>
                <a:cubicBezTo>
                  <a:pt x="10383" y="8921"/>
                  <a:pt x="10464" y="8838"/>
                  <a:pt x="10564" y="8764"/>
                </a:cubicBezTo>
                <a:cubicBezTo>
                  <a:pt x="10675" y="8681"/>
                  <a:pt x="10731" y="8580"/>
                  <a:pt x="10736" y="8464"/>
                </a:cubicBezTo>
                <a:cubicBezTo>
                  <a:pt x="10733" y="8399"/>
                  <a:pt x="10719" y="8327"/>
                  <a:pt x="10692" y="8250"/>
                </a:cubicBezTo>
                <a:cubicBezTo>
                  <a:pt x="10689" y="8241"/>
                  <a:pt x="10682" y="8231"/>
                  <a:pt x="10679" y="8222"/>
                </a:cubicBezTo>
                <a:cubicBezTo>
                  <a:pt x="10647" y="8154"/>
                  <a:pt x="10605" y="8085"/>
                  <a:pt x="10546" y="8012"/>
                </a:cubicBezTo>
                <a:cubicBezTo>
                  <a:pt x="10401" y="7831"/>
                  <a:pt x="10355" y="7684"/>
                  <a:pt x="10374" y="7481"/>
                </a:cubicBezTo>
                <a:cubicBezTo>
                  <a:pt x="10378" y="7438"/>
                  <a:pt x="10375" y="7403"/>
                  <a:pt x="10374" y="7369"/>
                </a:cubicBezTo>
                <a:cubicBezTo>
                  <a:pt x="10360" y="7224"/>
                  <a:pt x="10301" y="7123"/>
                  <a:pt x="10154" y="7011"/>
                </a:cubicBezTo>
                <a:cubicBezTo>
                  <a:pt x="10122" y="6987"/>
                  <a:pt x="10095" y="6959"/>
                  <a:pt x="10070" y="6933"/>
                </a:cubicBezTo>
                <a:cubicBezTo>
                  <a:pt x="10041" y="6903"/>
                  <a:pt x="10016" y="6874"/>
                  <a:pt x="9995" y="6843"/>
                </a:cubicBezTo>
                <a:cubicBezTo>
                  <a:pt x="9987" y="6831"/>
                  <a:pt x="9984" y="6821"/>
                  <a:pt x="9977" y="6809"/>
                </a:cubicBezTo>
                <a:cubicBezTo>
                  <a:pt x="9948" y="6761"/>
                  <a:pt x="9924" y="6714"/>
                  <a:pt x="9924" y="6680"/>
                </a:cubicBezTo>
                <a:cubicBezTo>
                  <a:pt x="9924" y="6522"/>
                  <a:pt x="9605" y="6223"/>
                  <a:pt x="9280" y="6079"/>
                </a:cubicBezTo>
                <a:cubicBezTo>
                  <a:pt x="9089" y="5993"/>
                  <a:pt x="9033" y="5847"/>
                  <a:pt x="9139" y="5702"/>
                </a:cubicBezTo>
                <a:cubicBezTo>
                  <a:pt x="9144" y="5695"/>
                  <a:pt x="9145" y="5691"/>
                  <a:pt x="9148" y="5686"/>
                </a:cubicBezTo>
                <a:cubicBezTo>
                  <a:pt x="9148" y="5669"/>
                  <a:pt x="9145" y="5655"/>
                  <a:pt x="9144" y="5640"/>
                </a:cubicBezTo>
                <a:cubicBezTo>
                  <a:pt x="9122" y="5626"/>
                  <a:pt x="9076" y="5620"/>
                  <a:pt x="8994" y="5622"/>
                </a:cubicBezTo>
                <a:cubicBezTo>
                  <a:pt x="8840" y="5625"/>
                  <a:pt x="8782" y="5598"/>
                  <a:pt x="8782" y="5516"/>
                </a:cubicBezTo>
                <a:cubicBezTo>
                  <a:pt x="8782" y="5454"/>
                  <a:pt x="8726" y="5363"/>
                  <a:pt x="8654" y="5312"/>
                </a:cubicBezTo>
                <a:cubicBezTo>
                  <a:pt x="8582" y="5261"/>
                  <a:pt x="8520" y="5127"/>
                  <a:pt x="8517" y="5015"/>
                </a:cubicBezTo>
                <a:cubicBezTo>
                  <a:pt x="8514" y="4895"/>
                  <a:pt x="8442" y="4765"/>
                  <a:pt x="8341" y="4700"/>
                </a:cubicBezTo>
                <a:cubicBezTo>
                  <a:pt x="8247" y="4639"/>
                  <a:pt x="8192" y="4552"/>
                  <a:pt x="8222" y="4506"/>
                </a:cubicBezTo>
                <a:cubicBezTo>
                  <a:pt x="8271" y="4431"/>
                  <a:pt x="8127" y="4167"/>
                  <a:pt x="7984" y="4000"/>
                </a:cubicBezTo>
                <a:cubicBezTo>
                  <a:pt x="7937" y="3958"/>
                  <a:pt x="7882" y="3913"/>
                  <a:pt x="7820" y="3866"/>
                </a:cubicBezTo>
                <a:cubicBezTo>
                  <a:pt x="7813" y="3864"/>
                  <a:pt x="7805" y="3858"/>
                  <a:pt x="7798" y="3858"/>
                </a:cubicBezTo>
                <a:cubicBezTo>
                  <a:pt x="7737" y="3863"/>
                  <a:pt x="7644" y="3886"/>
                  <a:pt x="7587" y="3907"/>
                </a:cubicBezTo>
                <a:cubicBezTo>
                  <a:pt x="7455" y="3955"/>
                  <a:pt x="7352" y="3879"/>
                  <a:pt x="7097" y="3546"/>
                </a:cubicBezTo>
                <a:cubicBezTo>
                  <a:pt x="6985" y="3399"/>
                  <a:pt x="6856" y="3241"/>
                  <a:pt x="6815" y="3195"/>
                </a:cubicBezTo>
                <a:cubicBezTo>
                  <a:pt x="6774" y="3149"/>
                  <a:pt x="6792" y="3072"/>
                  <a:pt x="6850" y="2993"/>
                </a:cubicBezTo>
                <a:cubicBezTo>
                  <a:pt x="6858" y="2976"/>
                  <a:pt x="6870" y="2958"/>
                  <a:pt x="6885" y="2942"/>
                </a:cubicBezTo>
                <a:cubicBezTo>
                  <a:pt x="6935" y="2882"/>
                  <a:pt x="6969" y="2827"/>
                  <a:pt x="6982" y="2771"/>
                </a:cubicBezTo>
                <a:cubicBezTo>
                  <a:pt x="6988" y="2748"/>
                  <a:pt x="6991" y="2722"/>
                  <a:pt x="6991" y="2696"/>
                </a:cubicBezTo>
                <a:cubicBezTo>
                  <a:pt x="6987" y="2585"/>
                  <a:pt x="6922" y="2451"/>
                  <a:pt x="6779" y="2239"/>
                </a:cubicBezTo>
                <a:cubicBezTo>
                  <a:pt x="6655" y="2054"/>
                  <a:pt x="6574" y="1882"/>
                  <a:pt x="6603" y="1855"/>
                </a:cubicBezTo>
                <a:cubicBezTo>
                  <a:pt x="6625" y="1834"/>
                  <a:pt x="6633" y="1808"/>
                  <a:pt x="6634" y="1780"/>
                </a:cubicBezTo>
                <a:cubicBezTo>
                  <a:pt x="6633" y="1769"/>
                  <a:pt x="6631" y="1761"/>
                  <a:pt x="6629" y="1751"/>
                </a:cubicBezTo>
                <a:cubicBezTo>
                  <a:pt x="6612" y="1657"/>
                  <a:pt x="6510" y="1556"/>
                  <a:pt x="6409" y="1578"/>
                </a:cubicBezTo>
                <a:cubicBezTo>
                  <a:pt x="6332" y="1596"/>
                  <a:pt x="6252" y="1571"/>
                  <a:pt x="6219" y="1521"/>
                </a:cubicBezTo>
                <a:cubicBezTo>
                  <a:pt x="6193" y="1482"/>
                  <a:pt x="6173" y="1461"/>
                  <a:pt x="6149" y="1462"/>
                </a:cubicBezTo>
                <a:close/>
                <a:moveTo>
                  <a:pt x="18755" y="2985"/>
                </a:moveTo>
                <a:cubicBezTo>
                  <a:pt x="18664" y="2986"/>
                  <a:pt x="18578" y="2988"/>
                  <a:pt x="18499" y="2993"/>
                </a:cubicBezTo>
                <a:cubicBezTo>
                  <a:pt x="18396" y="3003"/>
                  <a:pt x="18301" y="3015"/>
                  <a:pt x="18226" y="3029"/>
                </a:cubicBezTo>
                <a:cubicBezTo>
                  <a:pt x="18134" y="3049"/>
                  <a:pt x="18080" y="3071"/>
                  <a:pt x="18107" y="3096"/>
                </a:cubicBezTo>
                <a:cubicBezTo>
                  <a:pt x="18133" y="3121"/>
                  <a:pt x="18285" y="3136"/>
                  <a:pt x="18459" y="3140"/>
                </a:cubicBezTo>
                <a:cubicBezTo>
                  <a:pt x="18477" y="3141"/>
                  <a:pt x="18484" y="3143"/>
                  <a:pt x="18503" y="3143"/>
                </a:cubicBezTo>
                <a:cubicBezTo>
                  <a:pt x="18575" y="3144"/>
                  <a:pt x="18645" y="3143"/>
                  <a:pt x="18715" y="3140"/>
                </a:cubicBezTo>
                <a:cubicBezTo>
                  <a:pt x="18738" y="3139"/>
                  <a:pt x="18769" y="3139"/>
                  <a:pt x="18790" y="3138"/>
                </a:cubicBezTo>
                <a:cubicBezTo>
                  <a:pt x="18875" y="3133"/>
                  <a:pt x="18950" y="3124"/>
                  <a:pt x="19002" y="3112"/>
                </a:cubicBezTo>
                <a:cubicBezTo>
                  <a:pt x="19227" y="3061"/>
                  <a:pt x="19077" y="2985"/>
                  <a:pt x="18755" y="2985"/>
                </a:cubicBezTo>
                <a:close/>
                <a:moveTo>
                  <a:pt x="3123" y="4232"/>
                </a:moveTo>
                <a:cubicBezTo>
                  <a:pt x="3008" y="4234"/>
                  <a:pt x="2896" y="4369"/>
                  <a:pt x="2933" y="4485"/>
                </a:cubicBezTo>
                <a:cubicBezTo>
                  <a:pt x="2955" y="4555"/>
                  <a:pt x="2974" y="4708"/>
                  <a:pt x="2977" y="4824"/>
                </a:cubicBezTo>
                <a:cubicBezTo>
                  <a:pt x="2978" y="4855"/>
                  <a:pt x="2983" y="4877"/>
                  <a:pt x="2986" y="4899"/>
                </a:cubicBezTo>
                <a:cubicBezTo>
                  <a:pt x="3027" y="4953"/>
                  <a:pt x="3064" y="4973"/>
                  <a:pt x="3101" y="4963"/>
                </a:cubicBezTo>
                <a:cubicBezTo>
                  <a:pt x="3222" y="4872"/>
                  <a:pt x="3283" y="4281"/>
                  <a:pt x="3171" y="4240"/>
                </a:cubicBezTo>
                <a:cubicBezTo>
                  <a:pt x="3155" y="4234"/>
                  <a:pt x="3139" y="4232"/>
                  <a:pt x="3123" y="4232"/>
                </a:cubicBezTo>
                <a:close/>
                <a:moveTo>
                  <a:pt x="19064" y="6406"/>
                </a:moveTo>
                <a:cubicBezTo>
                  <a:pt x="18988" y="6409"/>
                  <a:pt x="18889" y="6412"/>
                  <a:pt x="18768" y="6419"/>
                </a:cubicBezTo>
                <a:cubicBezTo>
                  <a:pt x="18583" y="6431"/>
                  <a:pt x="18463" y="6434"/>
                  <a:pt x="18309" y="6440"/>
                </a:cubicBezTo>
                <a:cubicBezTo>
                  <a:pt x="18051" y="6466"/>
                  <a:pt x="17828" y="6499"/>
                  <a:pt x="17749" y="6536"/>
                </a:cubicBezTo>
                <a:cubicBezTo>
                  <a:pt x="17747" y="6538"/>
                  <a:pt x="17742" y="6538"/>
                  <a:pt x="17740" y="6541"/>
                </a:cubicBezTo>
                <a:cubicBezTo>
                  <a:pt x="17724" y="6566"/>
                  <a:pt x="17723" y="6584"/>
                  <a:pt x="17740" y="6595"/>
                </a:cubicBezTo>
                <a:cubicBezTo>
                  <a:pt x="17778" y="6606"/>
                  <a:pt x="17861" y="6610"/>
                  <a:pt x="18001" y="6608"/>
                </a:cubicBezTo>
                <a:cubicBezTo>
                  <a:pt x="18069" y="6605"/>
                  <a:pt x="18144" y="6601"/>
                  <a:pt x="18248" y="6595"/>
                </a:cubicBezTo>
                <a:cubicBezTo>
                  <a:pt x="18510" y="6579"/>
                  <a:pt x="18770" y="6570"/>
                  <a:pt x="18945" y="6567"/>
                </a:cubicBezTo>
                <a:cubicBezTo>
                  <a:pt x="19098" y="6556"/>
                  <a:pt x="19211" y="6545"/>
                  <a:pt x="19280" y="6533"/>
                </a:cubicBezTo>
                <a:cubicBezTo>
                  <a:pt x="19313" y="6519"/>
                  <a:pt x="19333" y="6501"/>
                  <a:pt x="19333" y="6474"/>
                </a:cubicBezTo>
                <a:cubicBezTo>
                  <a:pt x="19333" y="6436"/>
                  <a:pt x="19310" y="6414"/>
                  <a:pt x="19231" y="6406"/>
                </a:cubicBezTo>
                <a:cubicBezTo>
                  <a:pt x="19190" y="6403"/>
                  <a:pt x="19139" y="6404"/>
                  <a:pt x="19064" y="6406"/>
                </a:cubicBezTo>
                <a:close/>
                <a:moveTo>
                  <a:pt x="15632" y="7098"/>
                </a:moveTo>
                <a:cubicBezTo>
                  <a:pt x="15545" y="7101"/>
                  <a:pt x="15475" y="7126"/>
                  <a:pt x="15411" y="7171"/>
                </a:cubicBezTo>
                <a:cubicBezTo>
                  <a:pt x="15351" y="7213"/>
                  <a:pt x="15241" y="7236"/>
                  <a:pt x="15169" y="7220"/>
                </a:cubicBezTo>
                <a:cubicBezTo>
                  <a:pt x="15148" y="7215"/>
                  <a:pt x="15132" y="7213"/>
                  <a:pt x="15116" y="7215"/>
                </a:cubicBezTo>
                <a:cubicBezTo>
                  <a:pt x="15087" y="7225"/>
                  <a:pt x="15067" y="7242"/>
                  <a:pt x="15054" y="7264"/>
                </a:cubicBezTo>
                <a:cubicBezTo>
                  <a:pt x="15053" y="7266"/>
                  <a:pt x="15051" y="7266"/>
                  <a:pt x="15050" y="7269"/>
                </a:cubicBezTo>
                <a:cubicBezTo>
                  <a:pt x="15047" y="7275"/>
                  <a:pt x="15047" y="7283"/>
                  <a:pt x="15045" y="7289"/>
                </a:cubicBezTo>
                <a:cubicBezTo>
                  <a:pt x="15042" y="7306"/>
                  <a:pt x="15041" y="7324"/>
                  <a:pt x="15041" y="7346"/>
                </a:cubicBezTo>
                <a:cubicBezTo>
                  <a:pt x="15041" y="7432"/>
                  <a:pt x="14992" y="7527"/>
                  <a:pt x="14935" y="7561"/>
                </a:cubicBezTo>
                <a:cubicBezTo>
                  <a:pt x="14924" y="7567"/>
                  <a:pt x="14922" y="7575"/>
                  <a:pt x="14917" y="7581"/>
                </a:cubicBezTo>
                <a:cubicBezTo>
                  <a:pt x="14916" y="7596"/>
                  <a:pt x="14921" y="7612"/>
                  <a:pt x="14931" y="7628"/>
                </a:cubicBezTo>
                <a:cubicBezTo>
                  <a:pt x="14967" y="7655"/>
                  <a:pt x="15047" y="7685"/>
                  <a:pt x="15187" y="7726"/>
                </a:cubicBezTo>
                <a:cubicBezTo>
                  <a:pt x="15696" y="7876"/>
                  <a:pt x="15810" y="7868"/>
                  <a:pt x="15910" y="7669"/>
                </a:cubicBezTo>
                <a:cubicBezTo>
                  <a:pt x="15983" y="7524"/>
                  <a:pt x="16039" y="7498"/>
                  <a:pt x="16250" y="7506"/>
                </a:cubicBezTo>
                <a:cubicBezTo>
                  <a:pt x="16583" y="7520"/>
                  <a:pt x="16567" y="7460"/>
                  <a:pt x="16179" y="7261"/>
                </a:cubicBezTo>
                <a:cubicBezTo>
                  <a:pt x="15959" y="7148"/>
                  <a:pt x="15777" y="7093"/>
                  <a:pt x="15632" y="7098"/>
                </a:cubicBezTo>
                <a:close/>
                <a:moveTo>
                  <a:pt x="15363" y="8002"/>
                </a:moveTo>
                <a:cubicBezTo>
                  <a:pt x="15352" y="8002"/>
                  <a:pt x="15336" y="8008"/>
                  <a:pt x="15319" y="8018"/>
                </a:cubicBezTo>
                <a:cubicBezTo>
                  <a:pt x="15313" y="8022"/>
                  <a:pt x="15316" y="8026"/>
                  <a:pt x="15310" y="8030"/>
                </a:cubicBezTo>
                <a:cubicBezTo>
                  <a:pt x="15261" y="8065"/>
                  <a:pt x="15261" y="8088"/>
                  <a:pt x="15310" y="8108"/>
                </a:cubicBezTo>
                <a:cubicBezTo>
                  <a:pt x="15361" y="8107"/>
                  <a:pt x="15403" y="8085"/>
                  <a:pt x="15403" y="8056"/>
                </a:cubicBezTo>
                <a:cubicBezTo>
                  <a:pt x="15403" y="8027"/>
                  <a:pt x="15385" y="8002"/>
                  <a:pt x="15363" y="8002"/>
                </a:cubicBezTo>
                <a:close/>
                <a:moveTo>
                  <a:pt x="12633" y="9187"/>
                </a:moveTo>
                <a:cubicBezTo>
                  <a:pt x="12623" y="9188"/>
                  <a:pt x="12613" y="9194"/>
                  <a:pt x="12597" y="9203"/>
                </a:cubicBezTo>
                <a:cubicBezTo>
                  <a:pt x="12546" y="9232"/>
                  <a:pt x="12473" y="9395"/>
                  <a:pt x="12439" y="9564"/>
                </a:cubicBezTo>
                <a:cubicBezTo>
                  <a:pt x="12397" y="9768"/>
                  <a:pt x="12410" y="9867"/>
                  <a:pt x="12474" y="9869"/>
                </a:cubicBezTo>
                <a:cubicBezTo>
                  <a:pt x="12483" y="9868"/>
                  <a:pt x="12492" y="9863"/>
                  <a:pt x="12500" y="9858"/>
                </a:cubicBezTo>
                <a:cubicBezTo>
                  <a:pt x="12505" y="9856"/>
                  <a:pt x="12509" y="9858"/>
                  <a:pt x="12514" y="9853"/>
                </a:cubicBezTo>
                <a:cubicBezTo>
                  <a:pt x="12514" y="9853"/>
                  <a:pt x="12513" y="9851"/>
                  <a:pt x="12514" y="9851"/>
                </a:cubicBezTo>
                <a:cubicBezTo>
                  <a:pt x="12525" y="9839"/>
                  <a:pt x="12536" y="9824"/>
                  <a:pt x="12544" y="9804"/>
                </a:cubicBezTo>
                <a:cubicBezTo>
                  <a:pt x="12562" y="9763"/>
                  <a:pt x="12575" y="9707"/>
                  <a:pt x="12575" y="9644"/>
                </a:cubicBezTo>
                <a:cubicBezTo>
                  <a:pt x="12576" y="9519"/>
                  <a:pt x="12601" y="9356"/>
                  <a:pt x="12633" y="9283"/>
                </a:cubicBezTo>
                <a:cubicBezTo>
                  <a:pt x="12662" y="9215"/>
                  <a:pt x="12661" y="9183"/>
                  <a:pt x="12633" y="9187"/>
                </a:cubicBezTo>
                <a:close/>
                <a:moveTo>
                  <a:pt x="19394" y="9445"/>
                </a:moveTo>
                <a:cubicBezTo>
                  <a:pt x="19067" y="9446"/>
                  <a:pt x="17935" y="9623"/>
                  <a:pt x="17895" y="9693"/>
                </a:cubicBezTo>
                <a:cubicBezTo>
                  <a:pt x="17871" y="9736"/>
                  <a:pt x="18107" y="9722"/>
                  <a:pt x="18653" y="9652"/>
                </a:cubicBezTo>
                <a:cubicBezTo>
                  <a:pt x="19030" y="9604"/>
                  <a:pt x="19233" y="9576"/>
                  <a:pt x="19355" y="9551"/>
                </a:cubicBezTo>
                <a:cubicBezTo>
                  <a:pt x="19428" y="9530"/>
                  <a:pt x="19484" y="9508"/>
                  <a:pt x="19500" y="9484"/>
                </a:cubicBezTo>
                <a:cubicBezTo>
                  <a:pt x="19496" y="9475"/>
                  <a:pt x="19490" y="9466"/>
                  <a:pt x="19478" y="9456"/>
                </a:cubicBezTo>
                <a:cubicBezTo>
                  <a:pt x="19470" y="9448"/>
                  <a:pt x="19441" y="9445"/>
                  <a:pt x="19394" y="9445"/>
                </a:cubicBezTo>
                <a:close/>
                <a:moveTo>
                  <a:pt x="3908" y="10628"/>
                </a:moveTo>
                <a:cubicBezTo>
                  <a:pt x="3887" y="10650"/>
                  <a:pt x="3966" y="10780"/>
                  <a:pt x="4151" y="11002"/>
                </a:cubicBezTo>
                <a:cubicBezTo>
                  <a:pt x="4175" y="11031"/>
                  <a:pt x="4193" y="11050"/>
                  <a:pt x="4217" y="11077"/>
                </a:cubicBezTo>
                <a:cubicBezTo>
                  <a:pt x="4340" y="11201"/>
                  <a:pt x="4457" y="11301"/>
                  <a:pt x="4508" y="11307"/>
                </a:cubicBezTo>
                <a:cubicBezTo>
                  <a:pt x="4619" y="11290"/>
                  <a:pt x="4547" y="11169"/>
                  <a:pt x="4256" y="10889"/>
                </a:cubicBezTo>
                <a:cubicBezTo>
                  <a:pt x="4188" y="10822"/>
                  <a:pt x="4142" y="10788"/>
                  <a:pt x="4093" y="10747"/>
                </a:cubicBezTo>
                <a:cubicBezTo>
                  <a:pt x="4050" y="10712"/>
                  <a:pt x="4008" y="10675"/>
                  <a:pt x="3974" y="10651"/>
                </a:cubicBezTo>
                <a:cubicBezTo>
                  <a:pt x="3941" y="10631"/>
                  <a:pt x="3916" y="10620"/>
                  <a:pt x="3908" y="10628"/>
                </a:cubicBezTo>
                <a:close/>
                <a:moveTo>
                  <a:pt x="20797" y="16081"/>
                </a:moveTo>
                <a:cubicBezTo>
                  <a:pt x="20752" y="16081"/>
                  <a:pt x="20697" y="16088"/>
                  <a:pt x="20638" y="16107"/>
                </a:cubicBezTo>
                <a:cubicBezTo>
                  <a:pt x="20431" y="16171"/>
                  <a:pt x="19317" y="16203"/>
                  <a:pt x="19165" y="16148"/>
                </a:cubicBezTo>
                <a:cubicBezTo>
                  <a:pt x="19097" y="16123"/>
                  <a:pt x="19055" y="16150"/>
                  <a:pt x="19055" y="16225"/>
                </a:cubicBezTo>
                <a:cubicBezTo>
                  <a:pt x="19055" y="16338"/>
                  <a:pt x="19084" y="16340"/>
                  <a:pt x="19871" y="16318"/>
                </a:cubicBezTo>
                <a:cubicBezTo>
                  <a:pt x="20368" y="16304"/>
                  <a:pt x="20741" y="16270"/>
                  <a:pt x="20832" y="16225"/>
                </a:cubicBezTo>
                <a:cubicBezTo>
                  <a:pt x="20981" y="16153"/>
                  <a:pt x="20932" y="16081"/>
                  <a:pt x="20797" y="16081"/>
                </a:cubicBezTo>
                <a:close/>
                <a:moveTo>
                  <a:pt x="20290" y="17080"/>
                </a:moveTo>
                <a:cubicBezTo>
                  <a:pt x="20185" y="17077"/>
                  <a:pt x="20008" y="17097"/>
                  <a:pt x="19721" y="17137"/>
                </a:cubicBezTo>
                <a:cubicBezTo>
                  <a:pt x="18978" y="17240"/>
                  <a:pt x="18999" y="17236"/>
                  <a:pt x="19152" y="17294"/>
                </a:cubicBezTo>
                <a:cubicBezTo>
                  <a:pt x="19226" y="17323"/>
                  <a:pt x="19430" y="17331"/>
                  <a:pt x="19606" y="17312"/>
                </a:cubicBezTo>
                <a:cubicBezTo>
                  <a:pt x="19782" y="17294"/>
                  <a:pt x="20009" y="17271"/>
                  <a:pt x="20109" y="17263"/>
                </a:cubicBezTo>
                <a:cubicBezTo>
                  <a:pt x="20209" y="17256"/>
                  <a:pt x="20318" y="17246"/>
                  <a:pt x="20356" y="17243"/>
                </a:cubicBezTo>
                <a:cubicBezTo>
                  <a:pt x="20394" y="17239"/>
                  <a:pt x="20427" y="17202"/>
                  <a:pt x="20427" y="17157"/>
                </a:cubicBezTo>
                <a:cubicBezTo>
                  <a:pt x="20427" y="17110"/>
                  <a:pt x="20395" y="17083"/>
                  <a:pt x="20290" y="1708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7" name="79E5710D-672A-4A84-9DC2-C7A9D2989CE6-L0-001.jpeg" descr="79E5710D-672A-4A84-9DC2-C7A9D2989CE6-L0-001.jpeg"/>
          <p:cNvPicPr>
            <a:picLocks noChangeAspect="1"/>
          </p:cNvPicPr>
          <p:nvPr/>
        </p:nvPicPr>
        <p:blipFill>
          <a:blip r:embed="rId4">
            <a:extLst/>
          </a:blip>
          <a:srcRect l="3524" t="12684" r="5203" b="16167"/>
          <a:stretch>
            <a:fillRect/>
          </a:stretch>
        </p:blipFill>
        <p:spPr>
          <a:xfrm>
            <a:off x="1156030" y="2071684"/>
            <a:ext cx="6675185" cy="69394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21568" fill="norm" stroke="1" extrusionOk="0">
                <a:moveTo>
                  <a:pt x="12467" y="8"/>
                </a:moveTo>
                <a:cubicBezTo>
                  <a:pt x="12289" y="39"/>
                  <a:pt x="12138" y="172"/>
                  <a:pt x="11999" y="416"/>
                </a:cubicBezTo>
                <a:cubicBezTo>
                  <a:pt x="11902" y="588"/>
                  <a:pt x="11835" y="654"/>
                  <a:pt x="11752" y="658"/>
                </a:cubicBezTo>
                <a:cubicBezTo>
                  <a:pt x="11689" y="660"/>
                  <a:pt x="11600" y="665"/>
                  <a:pt x="11553" y="669"/>
                </a:cubicBezTo>
                <a:cubicBezTo>
                  <a:pt x="11444" y="677"/>
                  <a:pt x="11315" y="912"/>
                  <a:pt x="11315" y="1104"/>
                </a:cubicBezTo>
                <a:cubicBezTo>
                  <a:pt x="11315" y="1185"/>
                  <a:pt x="11340" y="1346"/>
                  <a:pt x="11371" y="1461"/>
                </a:cubicBezTo>
                <a:cubicBezTo>
                  <a:pt x="11411" y="1613"/>
                  <a:pt x="11410" y="1711"/>
                  <a:pt x="11369" y="1831"/>
                </a:cubicBezTo>
                <a:cubicBezTo>
                  <a:pt x="11322" y="1967"/>
                  <a:pt x="11329" y="2029"/>
                  <a:pt x="11410" y="2212"/>
                </a:cubicBezTo>
                <a:cubicBezTo>
                  <a:pt x="11540" y="2502"/>
                  <a:pt x="11710" y="2611"/>
                  <a:pt x="11934" y="2545"/>
                </a:cubicBezTo>
                <a:cubicBezTo>
                  <a:pt x="12119" y="2490"/>
                  <a:pt x="12209" y="2536"/>
                  <a:pt x="12209" y="2687"/>
                </a:cubicBezTo>
                <a:cubicBezTo>
                  <a:pt x="12209" y="2735"/>
                  <a:pt x="12276" y="2835"/>
                  <a:pt x="12360" y="2909"/>
                </a:cubicBezTo>
                <a:lnTo>
                  <a:pt x="12513" y="3042"/>
                </a:lnTo>
                <a:lnTo>
                  <a:pt x="12382" y="3133"/>
                </a:lnTo>
                <a:cubicBezTo>
                  <a:pt x="12267" y="3214"/>
                  <a:pt x="12062" y="3661"/>
                  <a:pt x="12059" y="3836"/>
                </a:cubicBezTo>
                <a:cubicBezTo>
                  <a:pt x="12058" y="3865"/>
                  <a:pt x="11923" y="3995"/>
                  <a:pt x="11757" y="4126"/>
                </a:cubicBezTo>
                <a:cubicBezTo>
                  <a:pt x="11591" y="4257"/>
                  <a:pt x="11349" y="4450"/>
                  <a:pt x="11220" y="4554"/>
                </a:cubicBezTo>
                <a:cubicBezTo>
                  <a:pt x="11091" y="4659"/>
                  <a:pt x="10891" y="4809"/>
                  <a:pt x="10775" y="4887"/>
                </a:cubicBezTo>
                <a:cubicBezTo>
                  <a:pt x="10659" y="4966"/>
                  <a:pt x="10457" y="5109"/>
                  <a:pt x="10326" y="5206"/>
                </a:cubicBezTo>
                <a:lnTo>
                  <a:pt x="10088" y="5381"/>
                </a:lnTo>
                <a:lnTo>
                  <a:pt x="9964" y="5252"/>
                </a:lnTo>
                <a:cubicBezTo>
                  <a:pt x="9826" y="5111"/>
                  <a:pt x="9531" y="4341"/>
                  <a:pt x="9531" y="4121"/>
                </a:cubicBezTo>
                <a:cubicBezTo>
                  <a:pt x="9531" y="4049"/>
                  <a:pt x="9475" y="4017"/>
                  <a:pt x="9277" y="3972"/>
                </a:cubicBezTo>
                <a:cubicBezTo>
                  <a:pt x="9137" y="3940"/>
                  <a:pt x="8998" y="3927"/>
                  <a:pt x="8969" y="3945"/>
                </a:cubicBezTo>
                <a:cubicBezTo>
                  <a:pt x="8939" y="3962"/>
                  <a:pt x="8746" y="3979"/>
                  <a:pt x="8540" y="3981"/>
                </a:cubicBezTo>
                <a:lnTo>
                  <a:pt x="8167" y="3983"/>
                </a:lnTo>
                <a:lnTo>
                  <a:pt x="8151" y="4263"/>
                </a:lnTo>
                <a:cubicBezTo>
                  <a:pt x="8143" y="4417"/>
                  <a:pt x="8152" y="4579"/>
                  <a:pt x="8172" y="4621"/>
                </a:cubicBezTo>
                <a:cubicBezTo>
                  <a:pt x="8191" y="4663"/>
                  <a:pt x="8201" y="4718"/>
                  <a:pt x="8195" y="4744"/>
                </a:cubicBezTo>
                <a:cubicBezTo>
                  <a:pt x="8188" y="4770"/>
                  <a:pt x="8206" y="4867"/>
                  <a:pt x="8235" y="4959"/>
                </a:cubicBezTo>
                <a:cubicBezTo>
                  <a:pt x="8263" y="5051"/>
                  <a:pt x="8300" y="5229"/>
                  <a:pt x="8317" y="5355"/>
                </a:cubicBezTo>
                <a:cubicBezTo>
                  <a:pt x="8342" y="5542"/>
                  <a:pt x="8397" y="5640"/>
                  <a:pt x="8618" y="5890"/>
                </a:cubicBezTo>
                <a:cubicBezTo>
                  <a:pt x="8767" y="6058"/>
                  <a:pt x="8874" y="6196"/>
                  <a:pt x="8856" y="6196"/>
                </a:cubicBezTo>
                <a:cubicBezTo>
                  <a:pt x="8838" y="6196"/>
                  <a:pt x="8852" y="6228"/>
                  <a:pt x="8885" y="6266"/>
                </a:cubicBezTo>
                <a:cubicBezTo>
                  <a:pt x="8935" y="6324"/>
                  <a:pt x="8921" y="6365"/>
                  <a:pt x="8816" y="6485"/>
                </a:cubicBezTo>
                <a:cubicBezTo>
                  <a:pt x="8700" y="6617"/>
                  <a:pt x="8688" y="6671"/>
                  <a:pt x="8688" y="7020"/>
                </a:cubicBezTo>
                <a:cubicBezTo>
                  <a:pt x="8688" y="7234"/>
                  <a:pt x="8664" y="7538"/>
                  <a:pt x="8635" y="7695"/>
                </a:cubicBezTo>
                <a:cubicBezTo>
                  <a:pt x="8554" y="8143"/>
                  <a:pt x="8549" y="8196"/>
                  <a:pt x="8593" y="8222"/>
                </a:cubicBezTo>
                <a:cubicBezTo>
                  <a:pt x="8615" y="8235"/>
                  <a:pt x="8622" y="8275"/>
                  <a:pt x="8608" y="8310"/>
                </a:cubicBezTo>
                <a:cubicBezTo>
                  <a:pt x="8594" y="8346"/>
                  <a:pt x="8606" y="8391"/>
                  <a:pt x="8638" y="8409"/>
                </a:cubicBezTo>
                <a:cubicBezTo>
                  <a:pt x="8677" y="8432"/>
                  <a:pt x="8662" y="8478"/>
                  <a:pt x="8588" y="8553"/>
                </a:cubicBezTo>
                <a:cubicBezTo>
                  <a:pt x="8497" y="8646"/>
                  <a:pt x="8483" y="8704"/>
                  <a:pt x="8502" y="8917"/>
                </a:cubicBezTo>
                <a:cubicBezTo>
                  <a:pt x="8514" y="9057"/>
                  <a:pt x="8564" y="9247"/>
                  <a:pt x="8613" y="9338"/>
                </a:cubicBezTo>
                <a:cubicBezTo>
                  <a:pt x="8668" y="9440"/>
                  <a:pt x="8711" y="9641"/>
                  <a:pt x="8722" y="9861"/>
                </a:cubicBezTo>
                <a:cubicBezTo>
                  <a:pt x="8759" y="10563"/>
                  <a:pt x="8753" y="10546"/>
                  <a:pt x="8950" y="10599"/>
                </a:cubicBezTo>
                <a:cubicBezTo>
                  <a:pt x="9181" y="10661"/>
                  <a:pt x="9191" y="10699"/>
                  <a:pt x="9002" y="10809"/>
                </a:cubicBezTo>
                <a:cubicBezTo>
                  <a:pt x="8862" y="10891"/>
                  <a:pt x="8849" y="10918"/>
                  <a:pt x="8871" y="11076"/>
                </a:cubicBezTo>
                <a:cubicBezTo>
                  <a:pt x="8885" y="11173"/>
                  <a:pt x="8861" y="11362"/>
                  <a:pt x="8820" y="11497"/>
                </a:cubicBezTo>
                <a:cubicBezTo>
                  <a:pt x="8672" y="11977"/>
                  <a:pt x="8682" y="12534"/>
                  <a:pt x="8851" y="13170"/>
                </a:cubicBezTo>
                <a:cubicBezTo>
                  <a:pt x="8858" y="13198"/>
                  <a:pt x="8949" y="13298"/>
                  <a:pt x="9054" y="13392"/>
                </a:cubicBezTo>
                <a:cubicBezTo>
                  <a:pt x="9158" y="13487"/>
                  <a:pt x="9229" y="13588"/>
                  <a:pt x="9210" y="13617"/>
                </a:cubicBezTo>
                <a:cubicBezTo>
                  <a:pt x="9192" y="13646"/>
                  <a:pt x="9157" y="13658"/>
                  <a:pt x="9133" y="13644"/>
                </a:cubicBezTo>
                <a:cubicBezTo>
                  <a:pt x="9110" y="13630"/>
                  <a:pt x="9077" y="13640"/>
                  <a:pt x="9060" y="13666"/>
                </a:cubicBezTo>
                <a:cubicBezTo>
                  <a:pt x="9040" y="13697"/>
                  <a:pt x="8990" y="13692"/>
                  <a:pt x="8920" y="13650"/>
                </a:cubicBezTo>
                <a:cubicBezTo>
                  <a:pt x="8825" y="13594"/>
                  <a:pt x="8801" y="13596"/>
                  <a:pt x="8725" y="13674"/>
                </a:cubicBezTo>
                <a:cubicBezTo>
                  <a:pt x="8677" y="13723"/>
                  <a:pt x="8652" y="13762"/>
                  <a:pt x="8670" y="13762"/>
                </a:cubicBezTo>
                <a:cubicBezTo>
                  <a:pt x="8688" y="13762"/>
                  <a:pt x="8663" y="13805"/>
                  <a:pt x="8615" y="13856"/>
                </a:cubicBezTo>
                <a:cubicBezTo>
                  <a:pt x="8518" y="13959"/>
                  <a:pt x="8470" y="14165"/>
                  <a:pt x="8480" y="14438"/>
                </a:cubicBezTo>
                <a:cubicBezTo>
                  <a:pt x="8485" y="14584"/>
                  <a:pt x="8460" y="14632"/>
                  <a:pt x="8336" y="14717"/>
                </a:cubicBezTo>
                <a:cubicBezTo>
                  <a:pt x="8253" y="14774"/>
                  <a:pt x="8199" y="14832"/>
                  <a:pt x="8214" y="14847"/>
                </a:cubicBezTo>
                <a:cubicBezTo>
                  <a:pt x="8229" y="14861"/>
                  <a:pt x="8209" y="14908"/>
                  <a:pt x="8170" y="14949"/>
                </a:cubicBezTo>
                <a:cubicBezTo>
                  <a:pt x="8109" y="15015"/>
                  <a:pt x="8112" y="15060"/>
                  <a:pt x="8197" y="15303"/>
                </a:cubicBezTo>
                <a:cubicBezTo>
                  <a:pt x="8328" y="15675"/>
                  <a:pt x="8310" y="15785"/>
                  <a:pt x="8115" y="15789"/>
                </a:cubicBezTo>
                <a:cubicBezTo>
                  <a:pt x="7896" y="15794"/>
                  <a:pt x="7839" y="15841"/>
                  <a:pt x="7878" y="15990"/>
                </a:cubicBezTo>
                <a:cubicBezTo>
                  <a:pt x="7917" y="16143"/>
                  <a:pt x="8027" y="16234"/>
                  <a:pt x="8177" y="16236"/>
                </a:cubicBezTo>
                <a:cubicBezTo>
                  <a:pt x="8319" y="16238"/>
                  <a:pt x="8420" y="16406"/>
                  <a:pt x="8337" y="16502"/>
                </a:cubicBezTo>
                <a:cubicBezTo>
                  <a:pt x="8289" y="16558"/>
                  <a:pt x="8297" y="16571"/>
                  <a:pt x="8376" y="16571"/>
                </a:cubicBezTo>
                <a:cubicBezTo>
                  <a:pt x="8484" y="16571"/>
                  <a:pt x="8657" y="16727"/>
                  <a:pt x="8604" y="16777"/>
                </a:cubicBezTo>
                <a:cubicBezTo>
                  <a:pt x="8586" y="16795"/>
                  <a:pt x="8509" y="16809"/>
                  <a:pt x="8434" y="16809"/>
                </a:cubicBezTo>
                <a:cubicBezTo>
                  <a:pt x="8358" y="16809"/>
                  <a:pt x="8282" y="16830"/>
                  <a:pt x="8265" y="16856"/>
                </a:cubicBezTo>
                <a:cubicBezTo>
                  <a:pt x="8226" y="16917"/>
                  <a:pt x="8014" y="16918"/>
                  <a:pt x="7896" y="16857"/>
                </a:cubicBezTo>
                <a:cubicBezTo>
                  <a:pt x="7828" y="16823"/>
                  <a:pt x="7797" y="16828"/>
                  <a:pt x="7776" y="16881"/>
                </a:cubicBezTo>
                <a:cubicBezTo>
                  <a:pt x="7761" y="16920"/>
                  <a:pt x="7695" y="16951"/>
                  <a:pt x="7629" y="16951"/>
                </a:cubicBezTo>
                <a:cubicBezTo>
                  <a:pt x="7563" y="16951"/>
                  <a:pt x="7496" y="16982"/>
                  <a:pt x="7481" y="17019"/>
                </a:cubicBezTo>
                <a:cubicBezTo>
                  <a:pt x="7459" y="17075"/>
                  <a:pt x="7416" y="17076"/>
                  <a:pt x="7229" y="17030"/>
                </a:cubicBezTo>
                <a:cubicBezTo>
                  <a:pt x="6994" y="16972"/>
                  <a:pt x="6815" y="16798"/>
                  <a:pt x="6681" y="16495"/>
                </a:cubicBezTo>
                <a:cubicBezTo>
                  <a:pt x="6645" y="16413"/>
                  <a:pt x="6568" y="16335"/>
                  <a:pt x="6511" y="16321"/>
                </a:cubicBezTo>
                <a:cubicBezTo>
                  <a:pt x="6453" y="16306"/>
                  <a:pt x="6418" y="16311"/>
                  <a:pt x="6431" y="16332"/>
                </a:cubicBezTo>
                <a:cubicBezTo>
                  <a:pt x="6444" y="16353"/>
                  <a:pt x="6422" y="16396"/>
                  <a:pt x="6381" y="16428"/>
                </a:cubicBezTo>
                <a:cubicBezTo>
                  <a:pt x="6319" y="16478"/>
                  <a:pt x="6298" y="16464"/>
                  <a:pt x="6253" y="16339"/>
                </a:cubicBezTo>
                <a:cubicBezTo>
                  <a:pt x="6223" y="16257"/>
                  <a:pt x="6179" y="16201"/>
                  <a:pt x="6156" y="16215"/>
                </a:cubicBezTo>
                <a:cubicBezTo>
                  <a:pt x="6133" y="16228"/>
                  <a:pt x="6096" y="16208"/>
                  <a:pt x="6074" y="16170"/>
                </a:cubicBezTo>
                <a:cubicBezTo>
                  <a:pt x="6052" y="16132"/>
                  <a:pt x="5990" y="16105"/>
                  <a:pt x="5936" y="16110"/>
                </a:cubicBezTo>
                <a:cubicBezTo>
                  <a:pt x="5857" y="16117"/>
                  <a:pt x="5836" y="16088"/>
                  <a:pt x="5832" y="15970"/>
                </a:cubicBezTo>
                <a:cubicBezTo>
                  <a:pt x="5826" y="15793"/>
                  <a:pt x="5780" y="15714"/>
                  <a:pt x="5685" y="15714"/>
                </a:cubicBezTo>
                <a:cubicBezTo>
                  <a:pt x="5647" y="15714"/>
                  <a:pt x="5579" y="15660"/>
                  <a:pt x="5534" y="15594"/>
                </a:cubicBezTo>
                <a:cubicBezTo>
                  <a:pt x="5470" y="15501"/>
                  <a:pt x="5436" y="15487"/>
                  <a:pt x="5384" y="15529"/>
                </a:cubicBezTo>
                <a:cubicBezTo>
                  <a:pt x="5331" y="15571"/>
                  <a:pt x="5309" y="15562"/>
                  <a:pt x="5284" y="15493"/>
                </a:cubicBezTo>
                <a:cubicBezTo>
                  <a:pt x="5266" y="15444"/>
                  <a:pt x="5171" y="15323"/>
                  <a:pt x="5073" y="15223"/>
                </a:cubicBezTo>
                <a:lnTo>
                  <a:pt x="4893" y="15042"/>
                </a:lnTo>
                <a:lnTo>
                  <a:pt x="5068" y="14897"/>
                </a:lnTo>
                <a:lnTo>
                  <a:pt x="5241" y="14753"/>
                </a:lnTo>
                <a:lnTo>
                  <a:pt x="5049" y="14854"/>
                </a:lnTo>
                <a:lnTo>
                  <a:pt x="4856" y="14957"/>
                </a:lnTo>
                <a:lnTo>
                  <a:pt x="4738" y="14852"/>
                </a:lnTo>
                <a:cubicBezTo>
                  <a:pt x="4588" y="14716"/>
                  <a:pt x="4591" y="14672"/>
                  <a:pt x="4757" y="14535"/>
                </a:cubicBezTo>
                <a:cubicBezTo>
                  <a:pt x="4832" y="14473"/>
                  <a:pt x="4860" y="14438"/>
                  <a:pt x="4819" y="14457"/>
                </a:cubicBezTo>
                <a:cubicBezTo>
                  <a:pt x="4778" y="14476"/>
                  <a:pt x="4694" y="14535"/>
                  <a:pt x="4631" y="14589"/>
                </a:cubicBezTo>
                <a:lnTo>
                  <a:pt x="4517" y="14688"/>
                </a:lnTo>
                <a:lnTo>
                  <a:pt x="4398" y="14547"/>
                </a:lnTo>
                <a:cubicBezTo>
                  <a:pt x="4332" y="14469"/>
                  <a:pt x="4277" y="14381"/>
                  <a:pt x="4276" y="14351"/>
                </a:cubicBezTo>
                <a:cubicBezTo>
                  <a:pt x="4275" y="14321"/>
                  <a:pt x="4168" y="14211"/>
                  <a:pt x="4040" y="14107"/>
                </a:cubicBezTo>
                <a:cubicBezTo>
                  <a:pt x="3824" y="13932"/>
                  <a:pt x="3812" y="13910"/>
                  <a:pt x="3879" y="13828"/>
                </a:cubicBezTo>
                <a:cubicBezTo>
                  <a:pt x="3946" y="13746"/>
                  <a:pt x="3944" y="13744"/>
                  <a:pt x="3865" y="13803"/>
                </a:cubicBezTo>
                <a:cubicBezTo>
                  <a:pt x="3791" y="13859"/>
                  <a:pt x="3751" y="13852"/>
                  <a:pt x="3569" y="13749"/>
                </a:cubicBezTo>
                <a:cubicBezTo>
                  <a:pt x="3452" y="13683"/>
                  <a:pt x="3312" y="13584"/>
                  <a:pt x="3259" y="13528"/>
                </a:cubicBezTo>
                <a:cubicBezTo>
                  <a:pt x="3206" y="13472"/>
                  <a:pt x="3084" y="13389"/>
                  <a:pt x="2987" y="13346"/>
                </a:cubicBezTo>
                <a:cubicBezTo>
                  <a:pt x="2890" y="13302"/>
                  <a:pt x="2736" y="13218"/>
                  <a:pt x="2644" y="13158"/>
                </a:cubicBezTo>
                <a:cubicBezTo>
                  <a:pt x="2529" y="13084"/>
                  <a:pt x="2436" y="13059"/>
                  <a:pt x="2347" y="13078"/>
                </a:cubicBezTo>
                <a:cubicBezTo>
                  <a:pt x="2197" y="13110"/>
                  <a:pt x="1846" y="13439"/>
                  <a:pt x="1932" y="13466"/>
                </a:cubicBezTo>
                <a:cubicBezTo>
                  <a:pt x="2021" y="13495"/>
                  <a:pt x="2204" y="13806"/>
                  <a:pt x="2175" y="13878"/>
                </a:cubicBezTo>
                <a:cubicBezTo>
                  <a:pt x="2124" y="14005"/>
                  <a:pt x="2606" y="14662"/>
                  <a:pt x="3144" y="15198"/>
                </a:cubicBezTo>
                <a:cubicBezTo>
                  <a:pt x="3499" y="15553"/>
                  <a:pt x="3580" y="15609"/>
                  <a:pt x="4026" y="15805"/>
                </a:cubicBezTo>
                <a:cubicBezTo>
                  <a:pt x="4419" y="15978"/>
                  <a:pt x="4937" y="16385"/>
                  <a:pt x="5000" y="16571"/>
                </a:cubicBezTo>
                <a:cubicBezTo>
                  <a:pt x="5033" y="16669"/>
                  <a:pt x="5094" y="16744"/>
                  <a:pt x="5149" y="16754"/>
                </a:cubicBezTo>
                <a:cubicBezTo>
                  <a:pt x="5200" y="16763"/>
                  <a:pt x="5266" y="16791"/>
                  <a:pt x="5298" y="16815"/>
                </a:cubicBezTo>
                <a:cubicBezTo>
                  <a:pt x="5336" y="16845"/>
                  <a:pt x="5387" y="16815"/>
                  <a:pt x="5456" y="16727"/>
                </a:cubicBezTo>
                <a:cubicBezTo>
                  <a:pt x="5546" y="16608"/>
                  <a:pt x="5566" y="16602"/>
                  <a:pt x="5634" y="16666"/>
                </a:cubicBezTo>
                <a:cubicBezTo>
                  <a:pt x="5676" y="16706"/>
                  <a:pt x="5725" y="16809"/>
                  <a:pt x="5743" y="16896"/>
                </a:cubicBezTo>
                <a:cubicBezTo>
                  <a:pt x="5771" y="17029"/>
                  <a:pt x="5760" y="17056"/>
                  <a:pt x="5670" y="17078"/>
                </a:cubicBezTo>
                <a:cubicBezTo>
                  <a:pt x="5543" y="17110"/>
                  <a:pt x="5553" y="17175"/>
                  <a:pt x="5771" y="17743"/>
                </a:cubicBezTo>
                <a:cubicBezTo>
                  <a:pt x="5930" y="18158"/>
                  <a:pt x="6205" y="18506"/>
                  <a:pt x="6300" y="18414"/>
                </a:cubicBezTo>
                <a:cubicBezTo>
                  <a:pt x="6337" y="18379"/>
                  <a:pt x="6370" y="18402"/>
                  <a:pt x="6412" y="18491"/>
                </a:cubicBezTo>
                <a:cubicBezTo>
                  <a:pt x="6445" y="18560"/>
                  <a:pt x="6490" y="18618"/>
                  <a:pt x="6512" y="18618"/>
                </a:cubicBezTo>
                <a:cubicBezTo>
                  <a:pt x="6569" y="18618"/>
                  <a:pt x="6706" y="18884"/>
                  <a:pt x="6669" y="18920"/>
                </a:cubicBezTo>
                <a:cubicBezTo>
                  <a:pt x="6651" y="18936"/>
                  <a:pt x="6670" y="18954"/>
                  <a:pt x="6708" y="18958"/>
                </a:cubicBezTo>
                <a:cubicBezTo>
                  <a:pt x="6861" y="18974"/>
                  <a:pt x="6880" y="18978"/>
                  <a:pt x="6936" y="19011"/>
                </a:cubicBezTo>
                <a:cubicBezTo>
                  <a:pt x="6967" y="19030"/>
                  <a:pt x="7008" y="19133"/>
                  <a:pt x="7027" y="19241"/>
                </a:cubicBezTo>
                <a:cubicBezTo>
                  <a:pt x="7046" y="19348"/>
                  <a:pt x="7103" y="19471"/>
                  <a:pt x="7155" y="19513"/>
                </a:cubicBezTo>
                <a:cubicBezTo>
                  <a:pt x="7207" y="19556"/>
                  <a:pt x="7249" y="19613"/>
                  <a:pt x="7249" y="19641"/>
                </a:cubicBezTo>
                <a:cubicBezTo>
                  <a:pt x="7249" y="19757"/>
                  <a:pt x="7457" y="20096"/>
                  <a:pt x="7572" y="20168"/>
                </a:cubicBezTo>
                <a:cubicBezTo>
                  <a:pt x="7640" y="20211"/>
                  <a:pt x="7695" y="20268"/>
                  <a:pt x="7695" y="20295"/>
                </a:cubicBezTo>
                <a:cubicBezTo>
                  <a:pt x="7695" y="20322"/>
                  <a:pt x="7785" y="20419"/>
                  <a:pt x="7894" y="20509"/>
                </a:cubicBezTo>
                <a:cubicBezTo>
                  <a:pt x="8004" y="20598"/>
                  <a:pt x="8080" y="20692"/>
                  <a:pt x="8064" y="20717"/>
                </a:cubicBezTo>
                <a:cubicBezTo>
                  <a:pt x="8048" y="20742"/>
                  <a:pt x="8138" y="20870"/>
                  <a:pt x="8264" y="21000"/>
                </a:cubicBezTo>
                <a:cubicBezTo>
                  <a:pt x="8477" y="21218"/>
                  <a:pt x="8525" y="21371"/>
                  <a:pt x="8360" y="21310"/>
                </a:cubicBezTo>
                <a:cubicBezTo>
                  <a:pt x="8242" y="21267"/>
                  <a:pt x="8284" y="21364"/>
                  <a:pt x="8427" y="21467"/>
                </a:cubicBezTo>
                <a:cubicBezTo>
                  <a:pt x="8531" y="21541"/>
                  <a:pt x="8640" y="21565"/>
                  <a:pt x="8883" y="21566"/>
                </a:cubicBezTo>
                <a:cubicBezTo>
                  <a:pt x="9171" y="21567"/>
                  <a:pt x="9193" y="21561"/>
                  <a:pt x="9106" y="21499"/>
                </a:cubicBezTo>
                <a:cubicBezTo>
                  <a:pt x="8933" y="21377"/>
                  <a:pt x="9153" y="21352"/>
                  <a:pt x="9383" y="21467"/>
                </a:cubicBezTo>
                <a:cubicBezTo>
                  <a:pt x="9568" y="21559"/>
                  <a:pt x="9663" y="21568"/>
                  <a:pt x="10595" y="21568"/>
                </a:cubicBezTo>
                <a:cubicBezTo>
                  <a:pt x="11218" y="21568"/>
                  <a:pt x="11620" y="21549"/>
                  <a:pt x="11639" y="21520"/>
                </a:cubicBezTo>
                <a:cubicBezTo>
                  <a:pt x="11659" y="21489"/>
                  <a:pt x="11705" y="21490"/>
                  <a:pt x="11772" y="21525"/>
                </a:cubicBezTo>
                <a:cubicBezTo>
                  <a:pt x="11912" y="21597"/>
                  <a:pt x="14360" y="21558"/>
                  <a:pt x="14554" y="21481"/>
                </a:cubicBezTo>
                <a:cubicBezTo>
                  <a:pt x="14706" y="21420"/>
                  <a:pt x="14693" y="21348"/>
                  <a:pt x="14517" y="21283"/>
                </a:cubicBezTo>
                <a:cubicBezTo>
                  <a:pt x="14441" y="21256"/>
                  <a:pt x="14406" y="21206"/>
                  <a:pt x="14410" y="21132"/>
                </a:cubicBezTo>
                <a:cubicBezTo>
                  <a:pt x="14416" y="21042"/>
                  <a:pt x="14441" y="21022"/>
                  <a:pt x="14548" y="21033"/>
                </a:cubicBezTo>
                <a:cubicBezTo>
                  <a:pt x="14707" y="21049"/>
                  <a:pt x="14964" y="20778"/>
                  <a:pt x="14881" y="20681"/>
                </a:cubicBezTo>
                <a:cubicBezTo>
                  <a:pt x="14850" y="20645"/>
                  <a:pt x="14849" y="20614"/>
                  <a:pt x="14879" y="20596"/>
                </a:cubicBezTo>
                <a:cubicBezTo>
                  <a:pt x="14905" y="20581"/>
                  <a:pt x="14917" y="20531"/>
                  <a:pt x="14904" y="20485"/>
                </a:cubicBezTo>
                <a:cubicBezTo>
                  <a:pt x="14881" y="20399"/>
                  <a:pt x="15232" y="20036"/>
                  <a:pt x="15391" y="19983"/>
                </a:cubicBezTo>
                <a:cubicBezTo>
                  <a:pt x="15447" y="19964"/>
                  <a:pt x="15605" y="20064"/>
                  <a:pt x="15880" y="20293"/>
                </a:cubicBezTo>
                <a:cubicBezTo>
                  <a:pt x="16369" y="20699"/>
                  <a:pt x="16324" y="20563"/>
                  <a:pt x="15825" y="20126"/>
                </a:cubicBezTo>
                <a:cubicBezTo>
                  <a:pt x="15631" y="19957"/>
                  <a:pt x="15494" y="19805"/>
                  <a:pt x="15520" y="19789"/>
                </a:cubicBezTo>
                <a:cubicBezTo>
                  <a:pt x="15547" y="19774"/>
                  <a:pt x="15583" y="19666"/>
                  <a:pt x="15601" y="19551"/>
                </a:cubicBezTo>
                <a:cubicBezTo>
                  <a:pt x="15619" y="19436"/>
                  <a:pt x="15674" y="19308"/>
                  <a:pt x="15723" y="19265"/>
                </a:cubicBezTo>
                <a:cubicBezTo>
                  <a:pt x="15807" y="19193"/>
                  <a:pt x="15847" y="19217"/>
                  <a:pt x="16374" y="19666"/>
                </a:cubicBezTo>
                <a:cubicBezTo>
                  <a:pt x="16957" y="20163"/>
                  <a:pt x="17117" y="20276"/>
                  <a:pt x="17117" y="20189"/>
                </a:cubicBezTo>
                <a:cubicBezTo>
                  <a:pt x="17117" y="20162"/>
                  <a:pt x="17100" y="20140"/>
                  <a:pt x="17078" y="20140"/>
                </a:cubicBezTo>
                <a:cubicBezTo>
                  <a:pt x="17055" y="20140"/>
                  <a:pt x="16795" y="19915"/>
                  <a:pt x="16499" y="19640"/>
                </a:cubicBezTo>
                <a:cubicBezTo>
                  <a:pt x="16203" y="19365"/>
                  <a:pt x="15933" y="19141"/>
                  <a:pt x="15898" y="19141"/>
                </a:cubicBezTo>
                <a:cubicBezTo>
                  <a:pt x="15780" y="19141"/>
                  <a:pt x="15770" y="19042"/>
                  <a:pt x="15873" y="18874"/>
                </a:cubicBezTo>
                <a:cubicBezTo>
                  <a:pt x="15930" y="18782"/>
                  <a:pt x="15977" y="18666"/>
                  <a:pt x="15977" y="18616"/>
                </a:cubicBezTo>
                <a:cubicBezTo>
                  <a:pt x="15977" y="18530"/>
                  <a:pt x="16107" y="18275"/>
                  <a:pt x="16256" y="18071"/>
                </a:cubicBezTo>
                <a:cubicBezTo>
                  <a:pt x="16294" y="18020"/>
                  <a:pt x="16324" y="17942"/>
                  <a:pt x="16324" y="17898"/>
                </a:cubicBezTo>
                <a:cubicBezTo>
                  <a:pt x="16324" y="17855"/>
                  <a:pt x="16357" y="17794"/>
                  <a:pt x="16397" y="17762"/>
                </a:cubicBezTo>
                <a:cubicBezTo>
                  <a:pt x="16458" y="17713"/>
                  <a:pt x="16526" y="17744"/>
                  <a:pt x="16782" y="17935"/>
                </a:cubicBezTo>
                <a:cubicBezTo>
                  <a:pt x="17235" y="18274"/>
                  <a:pt x="17418" y="18393"/>
                  <a:pt x="17447" y="18365"/>
                </a:cubicBezTo>
                <a:cubicBezTo>
                  <a:pt x="17461" y="18351"/>
                  <a:pt x="17259" y="18175"/>
                  <a:pt x="16998" y="17974"/>
                </a:cubicBezTo>
                <a:cubicBezTo>
                  <a:pt x="16737" y="17772"/>
                  <a:pt x="16523" y="17593"/>
                  <a:pt x="16523" y="17577"/>
                </a:cubicBezTo>
                <a:cubicBezTo>
                  <a:pt x="16523" y="17510"/>
                  <a:pt x="16726" y="17233"/>
                  <a:pt x="16791" y="17209"/>
                </a:cubicBezTo>
                <a:cubicBezTo>
                  <a:pt x="16829" y="17195"/>
                  <a:pt x="16990" y="17278"/>
                  <a:pt x="17149" y="17393"/>
                </a:cubicBezTo>
                <a:cubicBezTo>
                  <a:pt x="17503" y="17648"/>
                  <a:pt x="17564" y="17682"/>
                  <a:pt x="17564" y="17631"/>
                </a:cubicBezTo>
                <a:cubicBezTo>
                  <a:pt x="17564" y="17609"/>
                  <a:pt x="17408" y="17475"/>
                  <a:pt x="17217" y="17332"/>
                </a:cubicBezTo>
                <a:cubicBezTo>
                  <a:pt x="16989" y="17161"/>
                  <a:pt x="16870" y="17039"/>
                  <a:pt x="16870" y="16975"/>
                </a:cubicBezTo>
                <a:cubicBezTo>
                  <a:pt x="16870" y="16848"/>
                  <a:pt x="17011" y="16655"/>
                  <a:pt x="17075" y="16693"/>
                </a:cubicBezTo>
                <a:cubicBezTo>
                  <a:pt x="17102" y="16710"/>
                  <a:pt x="17097" y="16681"/>
                  <a:pt x="17063" y="16629"/>
                </a:cubicBezTo>
                <a:cubicBezTo>
                  <a:pt x="17011" y="16549"/>
                  <a:pt x="17021" y="16498"/>
                  <a:pt x="17129" y="16302"/>
                </a:cubicBezTo>
                <a:cubicBezTo>
                  <a:pt x="17251" y="16081"/>
                  <a:pt x="17266" y="16071"/>
                  <a:pt x="17460" y="16075"/>
                </a:cubicBezTo>
                <a:cubicBezTo>
                  <a:pt x="17696" y="16080"/>
                  <a:pt x="17730" y="16021"/>
                  <a:pt x="17518" y="15977"/>
                </a:cubicBezTo>
                <a:cubicBezTo>
                  <a:pt x="17353" y="15942"/>
                  <a:pt x="17283" y="15877"/>
                  <a:pt x="17259" y="15734"/>
                </a:cubicBezTo>
                <a:cubicBezTo>
                  <a:pt x="17227" y="15550"/>
                  <a:pt x="17350" y="15476"/>
                  <a:pt x="17690" y="15476"/>
                </a:cubicBezTo>
                <a:cubicBezTo>
                  <a:pt x="18176" y="15476"/>
                  <a:pt x="18245" y="15408"/>
                  <a:pt x="17787" y="15381"/>
                </a:cubicBezTo>
                <a:lnTo>
                  <a:pt x="17391" y="15357"/>
                </a:lnTo>
                <a:lnTo>
                  <a:pt x="17377" y="15138"/>
                </a:lnTo>
                <a:cubicBezTo>
                  <a:pt x="17359" y="14873"/>
                  <a:pt x="17446" y="14783"/>
                  <a:pt x="17699" y="14804"/>
                </a:cubicBezTo>
                <a:cubicBezTo>
                  <a:pt x="17814" y="14813"/>
                  <a:pt x="17862" y="14801"/>
                  <a:pt x="17840" y="14767"/>
                </a:cubicBezTo>
                <a:cubicBezTo>
                  <a:pt x="17822" y="14738"/>
                  <a:pt x="17754" y="14715"/>
                  <a:pt x="17691" y="14715"/>
                </a:cubicBezTo>
                <a:cubicBezTo>
                  <a:pt x="17532" y="14715"/>
                  <a:pt x="17443" y="14604"/>
                  <a:pt x="17509" y="14487"/>
                </a:cubicBezTo>
                <a:cubicBezTo>
                  <a:pt x="17537" y="14436"/>
                  <a:pt x="17547" y="14382"/>
                  <a:pt x="17531" y="14366"/>
                </a:cubicBezTo>
                <a:cubicBezTo>
                  <a:pt x="17514" y="14350"/>
                  <a:pt x="17528" y="14304"/>
                  <a:pt x="17561" y="14265"/>
                </a:cubicBezTo>
                <a:cubicBezTo>
                  <a:pt x="17615" y="14202"/>
                  <a:pt x="17642" y="14202"/>
                  <a:pt x="17760" y="14261"/>
                </a:cubicBezTo>
                <a:cubicBezTo>
                  <a:pt x="17913" y="14337"/>
                  <a:pt x="18632" y="14525"/>
                  <a:pt x="18751" y="14521"/>
                </a:cubicBezTo>
                <a:cubicBezTo>
                  <a:pt x="18794" y="14520"/>
                  <a:pt x="18561" y="14429"/>
                  <a:pt x="18234" y="14319"/>
                </a:cubicBezTo>
                <a:cubicBezTo>
                  <a:pt x="17654" y="14123"/>
                  <a:pt x="17638" y="14114"/>
                  <a:pt x="17623" y="13967"/>
                </a:cubicBezTo>
                <a:cubicBezTo>
                  <a:pt x="17615" y="13885"/>
                  <a:pt x="17629" y="13704"/>
                  <a:pt x="17655" y="13565"/>
                </a:cubicBezTo>
                <a:cubicBezTo>
                  <a:pt x="17697" y="13347"/>
                  <a:pt x="17690" y="13296"/>
                  <a:pt x="17608" y="13184"/>
                </a:cubicBezTo>
                <a:lnTo>
                  <a:pt x="17513" y="13056"/>
                </a:lnTo>
                <a:lnTo>
                  <a:pt x="17687" y="12927"/>
                </a:lnTo>
                <a:cubicBezTo>
                  <a:pt x="17861" y="12800"/>
                  <a:pt x="17921" y="12614"/>
                  <a:pt x="17809" y="12547"/>
                </a:cubicBezTo>
                <a:cubicBezTo>
                  <a:pt x="17779" y="12530"/>
                  <a:pt x="17771" y="12458"/>
                  <a:pt x="17789" y="12378"/>
                </a:cubicBezTo>
                <a:cubicBezTo>
                  <a:pt x="17820" y="12241"/>
                  <a:pt x="17819" y="12240"/>
                  <a:pt x="17585" y="12240"/>
                </a:cubicBezTo>
                <a:cubicBezTo>
                  <a:pt x="17455" y="12240"/>
                  <a:pt x="17363" y="12253"/>
                  <a:pt x="17380" y="12270"/>
                </a:cubicBezTo>
                <a:cubicBezTo>
                  <a:pt x="17426" y="12314"/>
                  <a:pt x="17218" y="12580"/>
                  <a:pt x="17164" y="12547"/>
                </a:cubicBezTo>
                <a:cubicBezTo>
                  <a:pt x="17096" y="12507"/>
                  <a:pt x="17108" y="12687"/>
                  <a:pt x="17178" y="12753"/>
                </a:cubicBezTo>
                <a:cubicBezTo>
                  <a:pt x="17283" y="12855"/>
                  <a:pt x="17150" y="12927"/>
                  <a:pt x="17012" y="12844"/>
                </a:cubicBezTo>
                <a:cubicBezTo>
                  <a:pt x="16948" y="12804"/>
                  <a:pt x="16795" y="12758"/>
                  <a:pt x="16672" y="12739"/>
                </a:cubicBezTo>
                <a:cubicBezTo>
                  <a:pt x="16549" y="12720"/>
                  <a:pt x="16392" y="12682"/>
                  <a:pt x="16324" y="12655"/>
                </a:cubicBezTo>
                <a:cubicBezTo>
                  <a:pt x="16183" y="12599"/>
                  <a:pt x="16031" y="12608"/>
                  <a:pt x="15943" y="12677"/>
                </a:cubicBezTo>
                <a:cubicBezTo>
                  <a:pt x="15866" y="12738"/>
                  <a:pt x="15765" y="12679"/>
                  <a:pt x="15799" y="12593"/>
                </a:cubicBezTo>
                <a:cubicBezTo>
                  <a:pt x="15814" y="12557"/>
                  <a:pt x="15781" y="12505"/>
                  <a:pt x="15727" y="12477"/>
                </a:cubicBezTo>
                <a:cubicBezTo>
                  <a:pt x="15674" y="12450"/>
                  <a:pt x="15630" y="12382"/>
                  <a:pt x="15630" y="12328"/>
                </a:cubicBezTo>
                <a:cubicBezTo>
                  <a:pt x="15630" y="12261"/>
                  <a:pt x="15607" y="12238"/>
                  <a:pt x="15558" y="12256"/>
                </a:cubicBezTo>
                <a:cubicBezTo>
                  <a:pt x="15518" y="12271"/>
                  <a:pt x="15471" y="12262"/>
                  <a:pt x="15454" y="12235"/>
                </a:cubicBezTo>
                <a:cubicBezTo>
                  <a:pt x="15434" y="12204"/>
                  <a:pt x="15399" y="12206"/>
                  <a:pt x="15355" y="12242"/>
                </a:cubicBezTo>
                <a:cubicBezTo>
                  <a:pt x="15249" y="12326"/>
                  <a:pt x="15183" y="12252"/>
                  <a:pt x="15218" y="12089"/>
                </a:cubicBezTo>
                <a:cubicBezTo>
                  <a:pt x="15239" y="11988"/>
                  <a:pt x="15231" y="11950"/>
                  <a:pt x="15194" y="11971"/>
                </a:cubicBezTo>
                <a:cubicBezTo>
                  <a:pt x="15102" y="12026"/>
                  <a:pt x="15071" y="11906"/>
                  <a:pt x="15155" y="11817"/>
                </a:cubicBezTo>
                <a:cubicBezTo>
                  <a:pt x="15198" y="11771"/>
                  <a:pt x="15217" y="11717"/>
                  <a:pt x="15197" y="11698"/>
                </a:cubicBezTo>
                <a:cubicBezTo>
                  <a:pt x="15177" y="11679"/>
                  <a:pt x="15160" y="11595"/>
                  <a:pt x="15160" y="11511"/>
                </a:cubicBezTo>
                <a:cubicBezTo>
                  <a:pt x="15159" y="11379"/>
                  <a:pt x="15144" y="11362"/>
                  <a:pt x="15040" y="11376"/>
                </a:cubicBezTo>
                <a:cubicBezTo>
                  <a:pt x="14975" y="11384"/>
                  <a:pt x="14853" y="11359"/>
                  <a:pt x="14768" y="11319"/>
                </a:cubicBezTo>
                <a:cubicBezTo>
                  <a:pt x="14683" y="11279"/>
                  <a:pt x="14573" y="11235"/>
                  <a:pt x="14523" y="11220"/>
                </a:cubicBezTo>
                <a:cubicBezTo>
                  <a:pt x="14392" y="11182"/>
                  <a:pt x="14442" y="11032"/>
                  <a:pt x="14595" y="11003"/>
                </a:cubicBezTo>
                <a:cubicBezTo>
                  <a:pt x="14701" y="10983"/>
                  <a:pt x="14717" y="10961"/>
                  <a:pt x="14685" y="10883"/>
                </a:cubicBezTo>
                <a:cubicBezTo>
                  <a:pt x="14663" y="10831"/>
                  <a:pt x="14643" y="10805"/>
                  <a:pt x="14641" y="10825"/>
                </a:cubicBezTo>
                <a:cubicBezTo>
                  <a:pt x="14635" y="10894"/>
                  <a:pt x="14440" y="10762"/>
                  <a:pt x="14440" y="10690"/>
                </a:cubicBezTo>
                <a:cubicBezTo>
                  <a:pt x="14440" y="10569"/>
                  <a:pt x="14580" y="10559"/>
                  <a:pt x="14812" y="10664"/>
                </a:cubicBezTo>
                <a:cubicBezTo>
                  <a:pt x="15072" y="10781"/>
                  <a:pt x="15283" y="10796"/>
                  <a:pt x="15283" y="10696"/>
                </a:cubicBezTo>
                <a:cubicBezTo>
                  <a:pt x="15283" y="10658"/>
                  <a:pt x="15313" y="10610"/>
                  <a:pt x="15350" y="10589"/>
                </a:cubicBezTo>
                <a:cubicBezTo>
                  <a:pt x="15387" y="10568"/>
                  <a:pt x="15444" y="10501"/>
                  <a:pt x="15477" y="10442"/>
                </a:cubicBezTo>
                <a:cubicBezTo>
                  <a:pt x="15509" y="10382"/>
                  <a:pt x="15556" y="10346"/>
                  <a:pt x="15581" y="10360"/>
                </a:cubicBezTo>
                <a:cubicBezTo>
                  <a:pt x="15660" y="10408"/>
                  <a:pt x="15829" y="10273"/>
                  <a:pt x="15800" y="10185"/>
                </a:cubicBezTo>
                <a:cubicBezTo>
                  <a:pt x="15785" y="10140"/>
                  <a:pt x="15808" y="10039"/>
                  <a:pt x="15850" y="9961"/>
                </a:cubicBezTo>
                <a:cubicBezTo>
                  <a:pt x="15893" y="9882"/>
                  <a:pt x="15927" y="9761"/>
                  <a:pt x="15927" y="9692"/>
                </a:cubicBezTo>
                <a:cubicBezTo>
                  <a:pt x="15927" y="9606"/>
                  <a:pt x="15959" y="9559"/>
                  <a:pt x="16028" y="9541"/>
                </a:cubicBezTo>
                <a:cubicBezTo>
                  <a:pt x="16096" y="9524"/>
                  <a:pt x="16113" y="9499"/>
                  <a:pt x="16080" y="9461"/>
                </a:cubicBezTo>
                <a:cubicBezTo>
                  <a:pt x="15991" y="9358"/>
                  <a:pt x="16033" y="8417"/>
                  <a:pt x="16129" y="8360"/>
                </a:cubicBezTo>
                <a:cubicBezTo>
                  <a:pt x="16151" y="8347"/>
                  <a:pt x="16288" y="8380"/>
                  <a:pt x="16433" y="8432"/>
                </a:cubicBezTo>
                <a:cubicBezTo>
                  <a:pt x="16796" y="8565"/>
                  <a:pt x="16795" y="8554"/>
                  <a:pt x="16424" y="8345"/>
                </a:cubicBezTo>
                <a:cubicBezTo>
                  <a:pt x="16110" y="8168"/>
                  <a:pt x="16101" y="8159"/>
                  <a:pt x="16116" y="7985"/>
                </a:cubicBezTo>
                <a:cubicBezTo>
                  <a:pt x="16124" y="7886"/>
                  <a:pt x="16159" y="7728"/>
                  <a:pt x="16192" y="7632"/>
                </a:cubicBezTo>
                <a:cubicBezTo>
                  <a:pt x="16246" y="7474"/>
                  <a:pt x="16267" y="7458"/>
                  <a:pt x="16424" y="7463"/>
                </a:cubicBezTo>
                <a:cubicBezTo>
                  <a:pt x="16519" y="7466"/>
                  <a:pt x="16653" y="7484"/>
                  <a:pt x="16721" y="7504"/>
                </a:cubicBezTo>
                <a:cubicBezTo>
                  <a:pt x="16843" y="7538"/>
                  <a:pt x="16843" y="7538"/>
                  <a:pt x="16741" y="7465"/>
                </a:cubicBezTo>
                <a:cubicBezTo>
                  <a:pt x="16684" y="7425"/>
                  <a:pt x="16581" y="7378"/>
                  <a:pt x="16509" y="7361"/>
                </a:cubicBezTo>
                <a:cubicBezTo>
                  <a:pt x="16300" y="7310"/>
                  <a:pt x="16275" y="7247"/>
                  <a:pt x="16348" y="6942"/>
                </a:cubicBezTo>
                <a:cubicBezTo>
                  <a:pt x="16419" y="6650"/>
                  <a:pt x="16504" y="6512"/>
                  <a:pt x="16592" y="6544"/>
                </a:cubicBezTo>
                <a:cubicBezTo>
                  <a:pt x="16812" y="6623"/>
                  <a:pt x="16873" y="6615"/>
                  <a:pt x="16709" y="6529"/>
                </a:cubicBezTo>
                <a:cubicBezTo>
                  <a:pt x="16539" y="6440"/>
                  <a:pt x="16523" y="6415"/>
                  <a:pt x="16523" y="6228"/>
                </a:cubicBezTo>
                <a:cubicBezTo>
                  <a:pt x="16523" y="6116"/>
                  <a:pt x="16552" y="5986"/>
                  <a:pt x="16587" y="5940"/>
                </a:cubicBezTo>
                <a:cubicBezTo>
                  <a:pt x="16648" y="5860"/>
                  <a:pt x="16671" y="5862"/>
                  <a:pt x="17017" y="5978"/>
                </a:cubicBezTo>
                <a:cubicBezTo>
                  <a:pt x="17218" y="6045"/>
                  <a:pt x="17393" y="6091"/>
                  <a:pt x="17406" y="6079"/>
                </a:cubicBezTo>
                <a:cubicBezTo>
                  <a:pt x="17419" y="6067"/>
                  <a:pt x="17376" y="6036"/>
                  <a:pt x="17311" y="6011"/>
                </a:cubicBezTo>
                <a:cubicBezTo>
                  <a:pt x="17246" y="5986"/>
                  <a:pt x="17062" y="5910"/>
                  <a:pt x="16903" y="5842"/>
                </a:cubicBezTo>
                <a:lnTo>
                  <a:pt x="16615" y="5719"/>
                </a:lnTo>
                <a:lnTo>
                  <a:pt x="16649" y="5446"/>
                </a:lnTo>
                <a:cubicBezTo>
                  <a:pt x="16668" y="5296"/>
                  <a:pt x="16695" y="5154"/>
                  <a:pt x="16709" y="5132"/>
                </a:cubicBezTo>
                <a:cubicBezTo>
                  <a:pt x="16734" y="5091"/>
                  <a:pt x="17056" y="5117"/>
                  <a:pt x="17244" y="5175"/>
                </a:cubicBezTo>
                <a:cubicBezTo>
                  <a:pt x="17338" y="5203"/>
                  <a:pt x="17337" y="5201"/>
                  <a:pt x="17242" y="5143"/>
                </a:cubicBezTo>
                <a:cubicBezTo>
                  <a:pt x="17187" y="5109"/>
                  <a:pt x="17042" y="5057"/>
                  <a:pt x="16920" y="5027"/>
                </a:cubicBezTo>
                <a:cubicBezTo>
                  <a:pt x="16701" y="4973"/>
                  <a:pt x="16696" y="4967"/>
                  <a:pt x="16669" y="4749"/>
                </a:cubicBezTo>
                <a:cubicBezTo>
                  <a:pt x="16651" y="4596"/>
                  <a:pt x="16662" y="4511"/>
                  <a:pt x="16707" y="4475"/>
                </a:cubicBezTo>
                <a:cubicBezTo>
                  <a:pt x="16757" y="4435"/>
                  <a:pt x="16735" y="4406"/>
                  <a:pt x="16609" y="4346"/>
                </a:cubicBezTo>
                <a:cubicBezTo>
                  <a:pt x="16496" y="4291"/>
                  <a:pt x="16450" y="4237"/>
                  <a:pt x="16452" y="4162"/>
                </a:cubicBezTo>
                <a:cubicBezTo>
                  <a:pt x="16456" y="4062"/>
                  <a:pt x="16450" y="4059"/>
                  <a:pt x="16368" y="4131"/>
                </a:cubicBezTo>
                <a:cubicBezTo>
                  <a:pt x="16286" y="4202"/>
                  <a:pt x="16266" y="4201"/>
                  <a:pt x="16117" y="4118"/>
                </a:cubicBezTo>
                <a:cubicBezTo>
                  <a:pt x="16029" y="4068"/>
                  <a:pt x="15943" y="3975"/>
                  <a:pt x="15926" y="3910"/>
                </a:cubicBezTo>
                <a:cubicBezTo>
                  <a:pt x="15898" y="3801"/>
                  <a:pt x="15894" y="3799"/>
                  <a:pt x="15861" y="3888"/>
                </a:cubicBezTo>
                <a:cubicBezTo>
                  <a:pt x="15841" y="3941"/>
                  <a:pt x="15737" y="4079"/>
                  <a:pt x="15630" y="4197"/>
                </a:cubicBezTo>
                <a:lnTo>
                  <a:pt x="15433" y="4410"/>
                </a:lnTo>
                <a:lnTo>
                  <a:pt x="15207" y="4173"/>
                </a:lnTo>
                <a:lnTo>
                  <a:pt x="14983" y="3935"/>
                </a:lnTo>
                <a:lnTo>
                  <a:pt x="15133" y="4201"/>
                </a:lnTo>
                <a:lnTo>
                  <a:pt x="15284" y="4468"/>
                </a:lnTo>
                <a:lnTo>
                  <a:pt x="15183" y="4687"/>
                </a:lnTo>
                <a:cubicBezTo>
                  <a:pt x="15063" y="4948"/>
                  <a:pt x="15021" y="4981"/>
                  <a:pt x="14885" y="4911"/>
                </a:cubicBezTo>
                <a:cubicBezTo>
                  <a:pt x="14829" y="4882"/>
                  <a:pt x="14744" y="4865"/>
                  <a:pt x="14698" y="4875"/>
                </a:cubicBezTo>
                <a:cubicBezTo>
                  <a:pt x="14640" y="4887"/>
                  <a:pt x="14679" y="4926"/>
                  <a:pt x="14826" y="5000"/>
                </a:cubicBezTo>
                <a:lnTo>
                  <a:pt x="15040" y="5106"/>
                </a:lnTo>
                <a:lnTo>
                  <a:pt x="15025" y="5377"/>
                </a:lnTo>
                <a:lnTo>
                  <a:pt x="15010" y="5648"/>
                </a:lnTo>
                <a:lnTo>
                  <a:pt x="14720" y="5634"/>
                </a:lnTo>
                <a:cubicBezTo>
                  <a:pt x="14343" y="5614"/>
                  <a:pt x="14192" y="5558"/>
                  <a:pt x="14192" y="5436"/>
                </a:cubicBezTo>
                <a:cubicBezTo>
                  <a:pt x="14192" y="5355"/>
                  <a:pt x="14159" y="5339"/>
                  <a:pt x="13981" y="5336"/>
                </a:cubicBezTo>
                <a:cubicBezTo>
                  <a:pt x="13866" y="5334"/>
                  <a:pt x="13725" y="5315"/>
                  <a:pt x="13671" y="5294"/>
                </a:cubicBezTo>
                <a:cubicBezTo>
                  <a:pt x="13615" y="5273"/>
                  <a:pt x="13546" y="5276"/>
                  <a:pt x="13513" y="5302"/>
                </a:cubicBezTo>
                <a:cubicBezTo>
                  <a:pt x="13406" y="5383"/>
                  <a:pt x="13370" y="5304"/>
                  <a:pt x="13397" y="5048"/>
                </a:cubicBezTo>
                <a:cubicBezTo>
                  <a:pt x="13427" y="4767"/>
                  <a:pt x="13463" y="4742"/>
                  <a:pt x="13894" y="4717"/>
                </a:cubicBezTo>
                <a:cubicBezTo>
                  <a:pt x="14095" y="4705"/>
                  <a:pt x="14085" y="4701"/>
                  <a:pt x="13795" y="4676"/>
                </a:cubicBezTo>
                <a:lnTo>
                  <a:pt x="13473" y="4649"/>
                </a:lnTo>
                <a:lnTo>
                  <a:pt x="13459" y="4401"/>
                </a:lnTo>
                <a:cubicBezTo>
                  <a:pt x="13446" y="4154"/>
                  <a:pt x="13447" y="4153"/>
                  <a:pt x="13648" y="4060"/>
                </a:cubicBezTo>
                <a:cubicBezTo>
                  <a:pt x="13759" y="4008"/>
                  <a:pt x="13917" y="3951"/>
                  <a:pt x="14001" y="3934"/>
                </a:cubicBezTo>
                <a:cubicBezTo>
                  <a:pt x="14096" y="3914"/>
                  <a:pt x="14134" y="3886"/>
                  <a:pt x="14105" y="3857"/>
                </a:cubicBezTo>
                <a:cubicBezTo>
                  <a:pt x="14060" y="3815"/>
                  <a:pt x="13759" y="3896"/>
                  <a:pt x="13533" y="4012"/>
                </a:cubicBezTo>
                <a:cubicBezTo>
                  <a:pt x="13431" y="4064"/>
                  <a:pt x="13419" y="4042"/>
                  <a:pt x="13352" y="3697"/>
                </a:cubicBezTo>
                <a:cubicBezTo>
                  <a:pt x="13296" y="3403"/>
                  <a:pt x="13308" y="3390"/>
                  <a:pt x="13944" y="2977"/>
                </a:cubicBezTo>
                <a:cubicBezTo>
                  <a:pt x="14605" y="2547"/>
                  <a:pt x="14760" y="2437"/>
                  <a:pt x="14779" y="2386"/>
                </a:cubicBezTo>
                <a:cubicBezTo>
                  <a:pt x="14812" y="2294"/>
                  <a:pt x="14704" y="2347"/>
                  <a:pt x="14464" y="2539"/>
                </a:cubicBezTo>
                <a:cubicBezTo>
                  <a:pt x="14169" y="2774"/>
                  <a:pt x="13286" y="3340"/>
                  <a:pt x="13214" y="3340"/>
                </a:cubicBezTo>
                <a:cubicBezTo>
                  <a:pt x="13186" y="3340"/>
                  <a:pt x="13136" y="3310"/>
                  <a:pt x="13105" y="3274"/>
                </a:cubicBezTo>
                <a:cubicBezTo>
                  <a:pt x="13059" y="3221"/>
                  <a:pt x="13104" y="3114"/>
                  <a:pt x="13315" y="2762"/>
                </a:cubicBezTo>
                <a:cubicBezTo>
                  <a:pt x="13894" y="1798"/>
                  <a:pt x="13986" y="1628"/>
                  <a:pt x="13943" y="1602"/>
                </a:cubicBezTo>
                <a:cubicBezTo>
                  <a:pt x="13918" y="1588"/>
                  <a:pt x="13865" y="1649"/>
                  <a:pt x="13826" y="1738"/>
                </a:cubicBezTo>
                <a:cubicBezTo>
                  <a:pt x="13718" y="1985"/>
                  <a:pt x="13660" y="1989"/>
                  <a:pt x="13544" y="1750"/>
                </a:cubicBezTo>
                <a:cubicBezTo>
                  <a:pt x="13439" y="1537"/>
                  <a:pt x="13439" y="1535"/>
                  <a:pt x="13536" y="1403"/>
                </a:cubicBezTo>
                <a:cubicBezTo>
                  <a:pt x="13672" y="1217"/>
                  <a:pt x="13711" y="952"/>
                  <a:pt x="13639" y="719"/>
                </a:cubicBezTo>
                <a:cubicBezTo>
                  <a:pt x="13564" y="479"/>
                  <a:pt x="13414" y="377"/>
                  <a:pt x="13168" y="399"/>
                </a:cubicBezTo>
                <a:cubicBezTo>
                  <a:pt x="12993" y="414"/>
                  <a:pt x="12980" y="405"/>
                  <a:pt x="12948" y="257"/>
                </a:cubicBezTo>
                <a:cubicBezTo>
                  <a:pt x="12905" y="58"/>
                  <a:pt x="12898" y="51"/>
                  <a:pt x="12654" y="9"/>
                </a:cubicBezTo>
                <a:cubicBezTo>
                  <a:pt x="12588" y="-3"/>
                  <a:pt x="12526" y="-3"/>
                  <a:pt x="12467" y="8"/>
                </a:cubicBezTo>
                <a:close/>
                <a:moveTo>
                  <a:pt x="7174" y="725"/>
                </a:moveTo>
                <a:cubicBezTo>
                  <a:pt x="7047" y="726"/>
                  <a:pt x="6929" y="814"/>
                  <a:pt x="6820" y="989"/>
                </a:cubicBezTo>
                <a:cubicBezTo>
                  <a:pt x="6772" y="1067"/>
                  <a:pt x="6748" y="1071"/>
                  <a:pt x="6660" y="1020"/>
                </a:cubicBezTo>
                <a:cubicBezTo>
                  <a:pt x="6488" y="922"/>
                  <a:pt x="6371" y="951"/>
                  <a:pt x="6160" y="1144"/>
                </a:cubicBezTo>
                <a:cubicBezTo>
                  <a:pt x="5981" y="1307"/>
                  <a:pt x="5960" y="1351"/>
                  <a:pt x="5960" y="1551"/>
                </a:cubicBezTo>
                <a:cubicBezTo>
                  <a:pt x="5960" y="1674"/>
                  <a:pt x="5997" y="1842"/>
                  <a:pt x="6041" y="1924"/>
                </a:cubicBezTo>
                <a:cubicBezTo>
                  <a:pt x="6119" y="2070"/>
                  <a:pt x="6118" y="2077"/>
                  <a:pt x="5997" y="2172"/>
                </a:cubicBezTo>
                <a:cubicBezTo>
                  <a:pt x="5816" y="2315"/>
                  <a:pt x="5761" y="2446"/>
                  <a:pt x="5761" y="2735"/>
                </a:cubicBezTo>
                <a:cubicBezTo>
                  <a:pt x="5761" y="3049"/>
                  <a:pt x="5844" y="3138"/>
                  <a:pt x="6158" y="3159"/>
                </a:cubicBezTo>
                <a:cubicBezTo>
                  <a:pt x="6371" y="3174"/>
                  <a:pt x="6382" y="3183"/>
                  <a:pt x="6459" y="3389"/>
                </a:cubicBezTo>
                <a:cubicBezTo>
                  <a:pt x="6518" y="3545"/>
                  <a:pt x="6585" y="3625"/>
                  <a:pt x="6708" y="3686"/>
                </a:cubicBezTo>
                <a:cubicBezTo>
                  <a:pt x="6926" y="3793"/>
                  <a:pt x="7039" y="3790"/>
                  <a:pt x="7238" y="3674"/>
                </a:cubicBezTo>
                <a:cubicBezTo>
                  <a:pt x="7344" y="3612"/>
                  <a:pt x="7412" y="3528"/>
                  <a:pt x="7431" y="3434"/>
                </a:cubicBezTo>
                <a:cubicBezTo>
                  <a:pt x="7471" y="3244"/>
                  <a:pt x="7513" y="3227"/>
                  <a:pt x="7702" y="3321"/>
                </a:cubicBezTo>
                <a:cubicBezTo>
                  <a:pt x="7909" y="3423"/>
                  <a:pt x="8233" y="3385"/>
                  <a:pt x="8351" y="3244"/>
                </a:cubicBezTo>
                <a:cubicBezTo>
                  <a:pt x="8494" y="3075"/>
                  <a:pt x="8556" y="2782"/>
                  <a:pt x="8484" y="2615"/>
                </a:cubicBezTo>
                <a:cubicBezTo>
                  <a:pt x="8425" y="2480"/>
                  <a:pt x="8431" y="2464"/>
                  <a:pt x="8586" y="2343"/>
                </a:cubicBezTo>
                <a:cubicBezTo>
                  <a:pt x="8723" y="2236"/>
                  <a:pt x="8754" y="2174"/>
                  <a:pt x="8774" y="1975"/>
                </a:cubicBezTo>
                <a:cubicBezTo>
                  <a:pt x="8795" y="1761"/>
                  <a:pt x="8783" y="1720"/>
                  <a:pt x="8652" y="1579"/>
                </a:cubicBezTo>
                <a:cubicBezTo>
                  <a:pt x="8511" y="1428"/>
                  <a:pt x="8488" y="1421"/>
                  <a:pt x="8099" y="1408"/>
                </a:cubicBezTo>
                <a:cubicBezTo>
                  <a:pt x="7875" y="1400"/>
                  <a:pt x="7674" y="1382"/>
                  <a:pt x="7651" y="1368"/>
                </a:cubicBezTo>
                <a:cubicBezTo>
                  <a:pt x="7627" y="1354"/>
                  <a:pt x="7593" y="1247"/>
                  <a:pt x="7575" y="1130"/>
                </a:cubicBezTo>
                <a:cubicBezTo>
                  <a:pt x="7552" y="982"/>
                  <a:pt x="7502" y="886"/>
                  <a:pt x="7413" y="819"/>
                </a:cubicBezTo>
                <a:cubicBezTo>
                  <a:pt x="7330" y="756"/>
                  <a:pt x="7250" y="725"/>
                  <a:pt x="7174" y="725"/>
                </a:cubicBezTo>
                <a:close/>
                <a:moveTo>
                  <a:pt x="16495" y="923"/>
                </a:moveTo>
                <a:cubicBezTo>
                  <a:pt x="16347" y="902"/>
                  <a:pt x="16129" y="1088"/>
                  <a:pt x="16024" y="1325"/>
                </a:cubicBezTo>
                <a:cubicBezTo>
                  <a:pt x="15939" y="1514"/>
                  <a:pt x="15920" y="1528"/>
                  <a:pt x="15789" y="1503"/>
                </a:cubicBezTo>
                <a:cubicBezTo>
                  <a:pt x="15672" y="1480"/>
                  <a:pt x="15624" y="1501"/>
                  <a:pt x="15537" y="1607"/>
                </a:cubicBezTo>
                <a:cubicBezTo>
                  <a:pt x="15391" y="1786"/>
                  <a:pt x="15357" y="1944"/>
                  <a:pt x="15418" y="2164"/>
                </a:cubicBezTo>
                <a:cubicBezTo>
                  <a:pt x="15457" y="2304"/>
                  <a:pt x="15452" y="2402"/>
                  <a:pt x="15399" y="2571"/>
                </a:cubicBezTo>
                <a:cubicBezTo>
                  <a:pt x="15360" y="2693"/>
                  <a:pt x="15342" y="2843"/>
                  <a:pt x="15357" y="2904"/>
                </a:cubicBezTo>
                <a:cubicBezTo>
                  <a:pt x="15394" y="3047"/>
                  <a:pt x="15656" y="3157"/>
                  <a:pt x="15818" y="3097"/>
                </a:cubicBezTo>
                <a:cubicBezTo>
                  <a:pt x="15962" y="3045"/>
                  <a:pt x="16006" y="3068"/>
                  <a:pt x="16103" y="3248"/>
                </a:cubicBezTo>
                <a:cubicBezTo>
                  <a:pt x="16164" y="3361"/>
                  <a:pt x="16211" y="3389"/>
                  <a:pt x="16348" y="3389"/>
                </a:cubicBezTo>
                <a:cubicBezTo>
                  <a:pt x="16484" y="3389"/>
                  <a:pt x="16544" y="3354"/>
                  <a:pt x="16650" y="3221"/>
                </a:cubicBezTo>
                <a:cubicBezTo>
                  <a:pt x="16723" y="3129"/>
                  <a:pt x="16877" y="3014"/>
                  <a:pt x="16992" y="2966"/>
                </a:cubicBezTo>
                <a:cubicBezTo>
                  <a:pt x="17136" y="2904"/>
                  <a:pt x="17225" y="2826"/>
                  <a:pt x="17283" y="2709"/>
                </a:cubicBezTo>
                <a:cubicBezTo>
                  <a:pt x="17386" y="2501"/>
                  <a:pt x="17387" y="2387"/>
                  <a:pt x="17291" y="2165"/>
                </a:cubicBezTo>
                <a:cubicBezTo>
                  <a:pt x="17219" y="2001"/>
                  <a:pt x="17221" y="1986"/>
                  <a:pt x="17321" y="1884"/>
                </a:cubicBezTo>
                <a:cubicBezTo>
                  <a:pt x="17384" y="1820"/>
                  <a:pt x="17438" y="1688"/>
                  <a:pt x="17452" y="1562"/>
                </a:cubicBezTo>
                <a:cubicBezTo>
                  <a:pt x="17475" y="1372"/>
                  <a:pt x="17462" y="1334"/>
                  <a:pt x="17336" y="1221"/>
                </a:cubicBezTo>
                <a:cubicBezTo>
                  <a:pt x="17194" y="1096"/>
                  <a:pt x="17052" y="1083"/>
                  <a:pt x="16812" y="1174"/>
                </a:cubicBezTo>
                <a:cubicBezTo>
                  <a:pt x="16753" y="1197"/>
                  <a:pt x="16711" y="1168"/>
                  <a:pt x="16663" y="1072"/>
                </a:cubicBezTo>
                <a:cubicBezTo>
                  <a:pt x="16626" y="998"/>
                  <a:pt x="16551" y="931"/>
                  <a:pt x="16495" y="923"/>
                </a:cubicBezTo>
                <a:close/>
                <a:moveTo>
                  <a:pt x="5187" y="4769"/>
                </a:moveTo>
                <a:cubicBezTo>
                  <a:pt x="4985" y="4769"/>
                  <a:pt x="4913" y="4791"/>
                  <a:pt x="4823" y="4884"/>
                </a:cubicBezTo>
                <a:cubicBezTo>
                  <a:pt x="4761" y="4947"/>
                  <a:pt x="4640" y="5026"/>
                  <a:pt x="4554" y="5060"/>
                </a:cubicBezTo>
                <a:cubicBezTo>
                  <a:pt x="4468" y="5094"/>
                  <a:pt x="4372" y="5154"/>
                  <a:pt x="4340" y="5194"/>
                </a:cubicBezTo>
                <a:cubicBezTo>
                  <a:pt x="4299" y="5247"/>
                  <a:pt x="4192" y="5269"/>
                  <a:pt x="3968" y="5270"/>
                </a:cubicBezTo>
                <a:cubicBezTo>
                  <a:pt x="3757" y="5271"/>
                  <a:pt x="3590" y="5301"/>
                  <a:pt x="3458" y="5365"/>
                </a:cubicBezTo>
                <a:cubicBezTo>
                  <a:pt x="3213" y="5482"/>
                  <a:pt x="2988" y="5784"/>
                  <a:pt x="2986" y="6000"/>
                </a:cubicBezTo>
                <a:cubicBezTo>
                  <a:pt x="2985" y="6121"/>
                  <a:pt x="2942" y="6200"/>
                  <a:pt x="2810" y="6319"/>
                </a:cubicBezTo>
                <a:cubicBezTo>
                  <a:pt x="2605" y="6505"/>
                  <a:pt x="2489" y="6785"/>
                  <a:pt x="2489" y="7095"/>
                </a:cubicBezTo>
                <a:cubicBezTo>
                  <a:pt x="2489" y="7357"/>
                  <a:pt x="2588" y="7514"/>
                  <a:pt x="2811" y="7604"/>
                </a:cubicBezTo>
                <a:cubicBezTo>
                  <a:pt x="2944" y="7657"/>
                  <a:pt x="2977" y="7700"/>
                  <a:pt x="3004" y="7860"/>
                </a:cubicBezTo>
                <a:cubicBezTo>
                  <a:pt x="3021" y="7966"/>
                  <a:pt x="3079" y="8096"/>
                  <a:pt x="3133" y="8148"/>
                </a:cubicBezTo>
                <a:cubicBezTo>
                  <a:pt x="3202" y="8214"/>
                  <a:pt x="3299" y="8242"/>
                  <a:pt x="3453" y="8242"/>
                </a:cubicBezTo>
                <a:cubicBezTo>
                  <a:pt x="3728" y="8242"/>
                  <a:pt x="3897" y="8171"/>
                  <a:pt x="3982" y="8019"/>
                </a:cubicBezTo>
                <a:cubicBezTo>
                  <a:pt x="4018" y="7955"/>
                  <a:pt x="4091" y="7879"/>
                  <a:pt x="4145" y="7851"/>
                </a:cubicBezTo>
                <a:cubicBezTo>
                  <a:pt x="4225" y="7810"/>
                  <a:pt x="4259" y="7822"/>
                  <a:pt x="4332" y="7914"/>
                </a:cubicBezTo>
                <a:cubicBezTo>
                  <a:pt x="4509" y="8139"/>
                  <a:pt x="4591" y="8194"/>
                  <a:pt x="4744" y="8194"/>
                </a:cubicBezTo>
                <a:cubicBezTo>
                  <a:pt x="4926" y="8194"/>
                  <a:pt x="5141" y="8007"/>
                  <a:pt x="5194" y="7802"/>
                </a:cubicBezTo>
                <a:cubicBezTo>
                  <a:pt x="5217" y="7710"/>
                  <a:pt x="5307" y="7624"/>
                  <a:pt x="5495" y="7516"/>
                </a:cubicBezTo>
                <a:cubicBezTo>
                  <a:pt x="6000" y="7227"/>
                  <a:pt x="6108" y="6672"/>
                  <a:pt x="5753" y="6191"/>
                </a:cubicBezTo>
                <a:cubicBezTo>
                  <a:pt x="5708" y="6130"/>
                  <a:pt x="5722" y="6081"/>
                  <a:pt x="5828" y="5948"/>
                </a:cubicBezTo>
                <a:cubicBezTo>
                  <a:pt x="5978" y="5759"/>
                  <a:pt x="5990" y="5639"/>
                  <a:pt x="5889" y="5318"/>
                </a:cubicBezTo>
                <a:cubicBezTo>
                  <a:pt x="5842" y="5168"/>
                  <a:pt x="5754" y="5037"/>
                  <a:pt x="5629" y="4930"/>
                </a:cubicBezTo>
                <a:cubicBezTo>
                  <a:pt x="5466" y="4792"/>
                  <a:pt x="5403" y="4769"/>
                  <a:pt x="5187" y="4769"/>
                </a:cubicBezTo>
                <a:close/>
                <a:moveTo>
                  <a:pt x="20187" y="4863"/>
                </a:moveTo>
                <a:cubicBezTo>
                  <a:pt x="20102" y="4860"/>
                  <a:pt x="19999" y="4905"/>
                  <a:pt x="19884" y="5002"/>
                </a:cubicBezTo>
                <a:cubicBezTo>
                  <a:pt x="19737" y="5126"/>
                  <a:pt x="19709" y="5133"/>
                  <a:pt x="19624" y="5074"/>
                </a:cubicBezTo>
                <a:cubicBezTo>
                  <a:pt x="19345" y="4878"/>
                  <a:pt x="19028" y="5144"/>
                  <a:pt x="19044" y="5561"/>
                </a:cubicBezTo>
                <a:cubicBezTo>
                  <a:pt x="19051" y="5737"/>
                  <a:pt x="19035" y="5770"/>
                  <a:pt x="18916" y="5825"/>
                </a:cubicBezTo>
                <a:cubicBezTo>
                  <a:pt x="18825" y="5867"/>
                  <a:pt x="18754" y="5955"/>
                  <a:pt x="18705" y="6091"/>
                </a:cubicBezTo>
                <a:cubicBezTo>
                  <a:pt x="18640" y="6272"/>
                  <a:pt x="18641" y="6310"/>
                  <a:pt x="18708" y="6424"/>
                </a:cubicBezTo>
                <a:cubicBezTo>
                  <a:pt x="18749" y="6495"/>
                  <a:pt x="18854" y="6575"/>
                  <a:pt x="18940" y="6602"/>
                </a:cubicBezTo>
                <a:cubicBezTo>
                  <a:pt x="19157" y="6670"/>
                  <a:pt x="19171" y="6694"/>
                  <a:pt x="19077" y="6831"/>
                </a:cubicBezTo>
                <a:cubicBezTo>
                  <a:pt x="19031" y="6900"/>
                  <a:pt x="19002" y="7018"/>
                  <a:pt x="19011" y="7109"/>
                </a:cubicBezTo>
                <a:cubicBezTo>
                  <a:pt x="19025" y="7251"/>
                  <a:pt x="19045" y="7269"/>
                  <a:pt x="19201" y="7283"/>
                </a:cubicBezTo>
                <a:cubicBezTo>
                  <a:pt x="19431" y="7304"/>
                  <a:pt x="19465" y="7336"/>
                  <a:pt x="19697" y="7760"/>
                </a:cubicBezTo>
                <a:cubicBezTo>
                  <a:pt x="19875" y="8084"/>
                  <a:pt x="19888" y="8128"/>
                  <a:pt x="19814" y="8171"/>
                </a:cubicBezTo>
                <a:cubicBezTo>
                  <a:pt x="19769" y="8197"/>
                  <a:pt x="19670" y="8268"/>
                  <a:pt x="19593" y="8328"/>
                </a:cubicBezTo>
                <a:lnTo>
                  <a:pt x="19454" y="8437"/>
                </a:lnTo>
                <a:lnTo>
                  <a:pt x="19377" y="8304"/>
                </a:lnTo>
                <a:lnTo>
                  <a:pt x="19300" y="8171"/>
                </a:lnTo>
                <a:lnTo>
                  <a:pt x="19335" y="8314"/>
                </a:lnTo>
                <a:cubicBezTo>
                  <a:pt x="19355" y="8393"/>
                  <a:pt x="19368" y="8510"/>
                  <a:pt x="19365" y="8576"/>
                </a:cubicBezTo>
                <a:cubicBezTo>
                  <a:pt x="19354" y="8785"/>
                  <a:pt x="19221" y="9211"/>
                  <a:pt x="19161" y="9231"/>
                </a:cubicBezTo>
                <a:cubicBezTo>
                  <a:pt x="19117" y="9245"/>
                  <a:pt x="19116" y="9274"/>
                  <a:pt x="19157" y="9348"/>
                </a:cubicBezTo>
                <a:cubicBezTo>
                  <a:pt x="19250" y="9514"/>
                  <a:pt x="19180" y="9858"/>
                  <a:pt x="19030" y="9973"/>
                </a:cubicBezTo>
                <a:cubicBezTo>
                  <a:pt x="18958" y="10029"/>
                  <a:pt x="18872" y="10127"/>
                  <a:pt x="18839" y="10190"/>
                </a:cubicBezTo>
                <a:cubicBezTo>
                  <a:pt x="18752" y="10356"/>
                  <a:pt x="18672" y="10362"/>
                  <a:pt x="18585" y="10209"/>
                </a:cubicBezTo>
                <a:cubicBezTo>
                  <a:pt x="18488" y="10039"/>
                  <a:pt x="18226" y="9746"/>
                  <a:pt x="18302" y="9892"/>
                </a:cubicBezTo>
                <a:cubicBezTo>
                  <a:pt x="18331" y="9948"/>
                  <a:pt x="18436" y="10094"/>
                  <a:pt x="18534" y="10217"/>
                </a:cubicBezTo>
                <a:lnTo>
                  <a:pt x="18712" y="10442"/>
                </a:lnTo>
                <a:lnTo>
                  <a:pt x="18609" y="10547"/>
                </a:lnTo>
                <a:cubicBezTo>
                  <a:pt x="18552" y="10605"/>
                  <a:pt x="18506" y="10684"/>
                  <a:pt x="18506" y="10723"/>
                </a:cubicBezTo>
                <a:cubicBezTo>
                  <a:pt x="18506" y="10762"/>
                  <a:pt x="18480" y="10819"/>
                  <a:pt x="18447" y="10850"/>
                </a:cubicBezTo>
                <a:cubicBezTo>
                  <a:pt x="18401" y="10894"/>
                  <a:pt x="18360" y="10882"/>
                  <a:pt x="18264" y="10800"/>
                </a:cubicBezTo>
                <a:lnTo>
                  <a:pt x="18139" y="10693"/>
                </a:lnTo>
                <a:lnTo>
                  <a:pt x="18224" y="10823"/>
                </a:lnTo>
                <a:cubicBezTo>
                  <a:pt x="18270" y="10894"/>
                  <a:pt x="18309" y="10961"/>
                  <a:pt x="18309" y="10972"/>
                </a:cubicBezTo>
                <a:cubicBezTo>
                  <a:pt x="18309" y="10984"/>
                  <a:pt x="18232" y="11036"/>
                  <a:pt x="18139" y="11088"/>
                </a:cubicBezTo>
                <a:cubicBezTo>
                  <a:pt x="18011" y="11160"/>
                  <a:pt x="17958" y="11171"/>
                  <a:pt x="17913" y="11129"/>
                </a:cubicBezTo>
                <a:cubicBezTo>
                  <a:pt x="17871" y="11089"/>
                  <a:pt x="17871" y="11112"/>
                  <a:pt x="17916" y="11207"/>
                </a:cubicBezTo>
                <a:cubicBezTo>
                  <a:pt x="17963" y="11308"/>
                  <a:pt x="17964" y="11351"/>
                  <a:pt x="17920" y="11394"/>
                </a:cubicBezTo>
                <a:cubicBezTo>
                  <a:pt x="17832" y="11478"/>
                  <a:pt x="17850" y="11597"/>
                  <a:pt x="17965" y="11696"/>
                </a:cubicBezTo>
                <a:cubicBezTo>
                  <a:pt x="18033" y="11755"/>
                  <a:pt x="18059" y="11824"/>
                  <a:pt x="18044" y="11900"/>
                </a:cubicBezTo>
                <a:cubicBezTo>
                  <a:pt x="18028" y="11983"/>
                  <a:pt x="18048" y="12021"/>
                  <a:pt x="18116" y="12038"/>
                </a:cubicBezTo>
                <a:cubicBezTo>
                  <a:pt x="18205" y="12060"/>
                  <a:pt x="18371" y="12321"/>
                  <a:pt x="18353" y="12412"/>
                </a:cubicBezTo>
                <a:cubicBezTo>
                  <a:pt x="18349" y="12435"/>
                  <a:pt x="18349" y="12470"/>
                  <a:pt x="18352" y="12490"/>
                </a:cubicBezTo>
                <a:cubicBezTo>
                  <a:pt x="18361" y="12541"/>
                  <a:pt x="18428" y="12534"/>
                  <a:pt x="18491" y="12473"/>
                </a:cubicBezTo>
                <a:cubicBezTo>
                  <a:pt x="18530" y="12436"/>
                  <a:pt x="18577" y="12438"/>
                  <a:pt x="18660" y="12481"/>
                </a:cubicBezTo>
                <a:cubicBezTo>
                  <a:pt x="18774" y="12539"/>
                  <a:pt x="18775" y="12538"/>
                  <a:pt x="18694" y="12419"/>
                </a:cubicBezTo>
                <a:cubicBezTo>
                  <a:pt x="18614" y="12303"/>
                  <a:pt x="18617" y="12296"/>
                  <a:pt x="18758" y="12166"/>
                </a:cubicBezTo>
                <a:cubicBezTo>
                  <a:pt x="18838" y="12093"/>
                  <a:pt x="18903" y="11984"/>
                  <a:pt x="18903" y="11925"/>
                </a:cubicBezTo>
                <a:cubicBezTo>
                  <a:pt x="18903" y="11790"/>
                  <a:pt x="19000" y="11728"/>
                  <a:pt x="19072" y="11816"/>
                </a:cubicBezTo>
                <a:cubicBezTo>
                  <a:pt x="19102" y="11853"/>
                  <a:pt x="19164" y="11911"/>
                  <a:pt x="19210" y="11946"/>
                </a:cubicBezTo>
                <a:cubicBezTo>
                  <a:pt x="19287" y="12003"/>
                  <a:pt x="19289" y="11997"/>
                  <a:pt x="19235" y="11862"/>
                </a:cubicBezTo>
                <a:cubicBezTo>
                  <a:pt x="19190" y="11747"/>
                  <a:pt x="19192" y="11696"/>
                  <a:pt x="19239" y="11632"/>
                </a:cubicBezTo>
                <a:cubicBezTo>
                  <a:pt x="19273" y="11587"/>
                  <a:pt x="19320" y="11507"/>
                  <a:pt x="19344" y="11455"/>
                </a:cubicBezTo>
                <a:cubicBezTo>
                  <a:pt x="19386" y="11368"/>
                  <a:pt x="19654" y="11109"/>
                  <a:pt x="19932" y="10887"/>
                </a:cubicBezTo>
                <a:cubicBezTo>
                  <a:pt x="20041" y="10800"/>
                  <a:pt x="20046" y="10800"/>
                  <a:pt x="20151" y="10888"/>
                </a:cubicBezTo>
                <a:cubicBezTo>
                  <a:pt x="20257" y="10978"/>
                  <a:pt x="20257" y="10978"/>
                  <a:pt x="20229" y="10870"/>
                </a:cubicBezTo>
                <a:cubicBezTo>
                  <a:pt x="20205" y="10778"/>
                  <a:pt x="20231" y="10750"/>
                  <a:pt x="20393" y="10687"/>
                </a:cubicBezTo>
                <a:cubicBezTo>
                  <a:pt x="20576" y="10617"/>
                  <a:pt x="21263" y="9951"/>
                  <a:pt x="21207" y="9898"/>
                </a:cubicBezTo>
                <a:cubicBezTo>
                  <a:pt x="21194" y="9885"/>
                  <a:pt x="21230" y="9774"/>
                  <a:pt x="21287" y="9651"/>
                </a:cubicBezTo>
                <a:cubicBezTo>
                  <a:pt x="21343" y="9528"/>
                  <a:pt x="21382" y="9370"/>
                  <a:pt x="21374" y="9300"/>
                </a:cubicBezTo>
                <a:cubicBezTo>
                  <a:pt x="21361" y="9192"/>
                  <a:pt x="21377" y="9172"/>
                  <a:pt x="21473" y="9175"/>
                </a:cubicBezTo>
                <a:cubicBezTo>
                  <a:pt x="21585" y="9179"/>
                  <a:pt x="21585" y="9177"/>
                  <a:pt x="21451" y="9075"/>
                </a:cubicBezTo>
                <a:cubicBezTo>
                  <a:pt x="21323" y="8978"/>
                  <a:pt x="21319" y="8961"/>
                  <a:pt x="21379" y="8822"/>
                </a:cubicBezTo>
                <a:cubicBezTo>
                  <a:pt x="21439" y="8684"/>
                  <a:pt x="21433" y="8661"/>
                  <a:pt x="21289" y="8487"/>
                </a:cubicBezTo>
                <a:cubicBezTo>
                  <a:pt x="21204" y="8384"/>
                  <a:pt x="21135" y="8288"/>
                  <a:pt x="21135" y="8272"/>
                </a:cubicBezTo>
                <a:cubicBezTo>
                  <a:pt x="21135" y="8257"/>
                  <a:pt x="21263" y="8179"/>
                  <a:pt x="21420" y="8099"/>
                </a:cubicBezTo>
                <a:cubicBezTo>
                  <a:pt x="21534" y="8042"/>
                  <a:pt x="21586" y="8006"/>
                  <a:pt x="21590" y="7993"/>
                </a:cubicBezTo>
                <a:cubicBezTo>
                  <a:pt x="21596" y="7972"/>
                  <a:pt x="21468" y="8011"/>
                  <a:pt x="21269" y="8108"/>
                </a:cubicBezTo>
                <a:lnTo>
                  <a:pt x="21080" y="8199"/>
                </a:lnTo>
                <a:lnTo>
                  <a:pt x="20857" y="7979"/>
                </a:lnTo>
                <a:cubicBezTo>
                  <a:pt x="20645" y="7770"/>
                  <a:pt x="20636" y="7748"/>
                  <a:pt x="20686" y="7607"/>
                </a:cubicBezTo>
                <a:lnTo>
                  <a:pt x="20738" y="7457"/>
                </a:lnTo>
                <a:lnTo>
                  <a:pt x="20610" y="7613"/>
                </a:lnTo>
                <a:cubicBezTo>
                  <a:pt x="20539" y="7699"/>
                  <a:pt x="20410" y="7803"/>
                  <a:pt x="20324" y="7845"/>
                </a:cubicBezTo>
                <a:cubicBezTo>
                  <a:pt x="20238" y="7888"/>
                  <a:pt x="20149" y="7951"/>
                  <a:pt x="20127" y="7987"/>
                </a:cubicBezTo>
                <a:cubicBezTo>
                  <a:pt x="20106" y="8023"/>
                  <a:pt x="20057" y="8053"/>
                  <a:pt x="20020" y="8053"/>
                </a:cubicBezTo>
                <a:cubicBezTo>
                  <a:pt x="19951" y="8053"/>
                  <a:pt x="19597" y="7552"/>
                  <a:pt x="19597" y="7454"/>
                </a:cubicBezTo>
                <a:cubicBezTo>
                  <a:pt x="19597" y="7425"/>
                  <a:pt x="19687" y="7332"/>
                  <a:pt x="19798" y="7247"/>
                </a:cubicBezTo>
                <a:cubicBezTo>
                  <a:pt x="19971" y="7113"/>
                  <a:pt x="20024" y="7096"/>
                  <a:pt x="20187" y="7122"/>
                </a:cubicBezTo>
                <a:cubicBezTo>
                  <a:pt x="20420" y="7160"/>
                  <a:pt x="20493" y="7090"/>
                  <a:pt x="20528" y="6788"/>
                </a:cubicBezTo>
                <a:cubicBezTo>
                  <a:pt x="20547" y="6629"/>
                  <a:pt x="20585" y="6551"/>
                  <a:pt x="20670" y="6497"/>
                </a:cubicBezTo>
                <a:cubicBezTo>
                  <a:pt x="20862" y="6377"/>
                  <a:pt x="20824" y="6115"/>
                  <a:pt x="20557" y="5710"/>
                </a:cubicBezTo>
                <a:cubicBezTo>
                  <a:pt x="20459" y="5560"/>
                  <a:pt x="20422" y="5441"/>
                  <a:pt x="20419" y="5264"/>
                </a:cubicBezTo>
                <a:cubicBezTo>
                  <a:pt x="20415" y="5006"/>
                  <a:pt x="20327" y="4868"/>
                  <a:pt x="20187" y="4863"/>
                </a:cubicBezTo>
                <a:close/>
                <a:moveTo>
                  <a:pt x="709" y="9118"/>
                </a:moveTo>
                <a:cubicBezTo>
                  <a:pt x="661" y="9126"/>
                  <a:pt x="618" y="9142"/>
                  <a:pt x="580" y="9165"/>
                </a:cubicBezTo>
                <a:cubicBezTo>
                  <a:pt x="371" y="9297"/>
                  <a:pt x="295" y="9501"/>
                  <a:pt x="315" y="9879"/>
                </a:cubicBezTo>
                <a:cubicBezTo>
                  <a:pt x="332" y="10217"/>
                  <a:pt x="331" y="10217"/>
                  <a:pt x="198" y="10232"/>
                </a:cubicBezTo>
                <a:cubicBezTo>
                  <a:pt x="46" y="10249"/>
                  <a:pt x="-4" y="10350"/>
                  <a:pt x="0" y="10632"/>
                </a:cubicBezTo>
                <a:cubicBezTo>
                  <a:pt x="4" y="10892"/>
                  <a:pt x="90" y="11113"/>
                  <a:pt x="239" y="11246"/>
                </a:cubicBezTo>
                <a:cubicBezTo>
                  <a:pt x="309" y="11309"/>
                  <a:pt x="409" y="11439"/>
                  <a:pt x="461" y="11536"/>
                </a:cubicBezTo>
                <a:cubicBezTo>
                  <a:pt x="513" y="11633"/>
                  <a:pt x="598" y="11736"/>
                  <a:pt x="651" y="11763"/>
                </a:cubicBezTo>
                <a:cubicBezTo>
                  <a:pt x="794" y="11836"/>
                  <a:pt x="1006" y="11822"/>
                  <a:pt x="1109" y="11732"/>
                </a:cubicBezTo>
                <a:cubicBezTo>
                  <a:pt x="1195" y="11658"/>
                  <a:pt x="1208" y="11659"/>
                  <a:pt x="1312" y="11753"/>
                </a:cubicBezTo>
                <a:cubicBezTo>
                  <a:pt x="1373" y="11808"/>
                  <a:pt x="1479" y="11873"/>
                  <a:pt x="1547" y="11897"/>
                </a:cubicBezTo>
                <a:cubicBezTo>
                  <a:pt x="1705" y="11954"/>
                  <a:pt x="1754" y="11934"/>
                  <a:pt x="1887" y="11762"/>
                </a:cubicBezTo>
                <a:cubicBezTo>
                  <a:pt x="1953" y="11677"/>
                  <a:pt x="2041" y="11621"/>
                  <a:pt x="2110" y="11621"/>
                </a:cubicBezTo>
                <a:cubicBezTo>
                  <a:pt x="2238" y="11621"/>
                  <a:pt x="2338" y="11530"/>
                  <a:pt x="2458" y="11303"/>
                </a:cubicBezTo>
                <a:cubicBezTo>
                  <a:pt x="2598" y="11038"/>
                  <a:pt x="2530" y="10677"/>
                  <a:pt x="2291" y="10416"/>
                </a:cubicBezTo>
                <a:cubicBezTo>
                  <a:pt x="2190" y="10305"/>
                  <a:pt x="2162" y="10240"/>
                  <a:pt x="2194" y="10191"/>
                </a:cubicBezTo>
                <a:cubicBezTo>
                  <a:pt x="2322" y="9997"/>
                  <a:pt x="2202" y="9490"/>
                  <a:pt x="1987" y="9317"/>
                </a:cubicBezTo>
                <a:cubicBezTo>
                  <a:pt x="1814" y="9177"/>
                  <a:pt x="1655" y="9162"/>
                  <a:pt x="1443" y="9268"/>
                </a:cubicBezTo>
                <a:cubicBezTo>
                  <a:pt x="1305" y="9336"/>
                  <a:pt x="1287" y="9335"/>
                  <a:pt x="1168" y="9245"/>
                </a:cubicBezTo>
                <a:cubicBezTo>
                  <a:pt x="1030" y="9141"/>
                  <a:pt x="852" y="9095"/>
                  <a:pt x="709" y="9118"/>
                </a:cubicBezTo>
                <a:close/>
                <a:moveTo>
                  <a:pt x="4948" y="9337"/>
                </a:moveTo>
                <a:cubicBezTo>
                  <a:pt x="4807" y="9337"/>
                  <a:pt x="4571" y="9429"/>
                  <a:pt x="4571" y="9485"/>
                </a:cubicBezTo>
                <a:cubicBezTo>
                  <a:pt x="4571" y="9505"/>
                  <a:pt x="4548" y="9578"/>
                  <a:pt x="4521" y="9647"/>
                </a:cubicBezTo>
                <a:lnTo>
                  <a:pt x="4471" y="9773"/>
                </a:lnTo>
                <a:lnTo>
                  <a:pt x="4319" y="9650"/>
                </a:lnTo>
                <a:cubicBezTo>
                  <a:pt x="4129" y="9496"/>
                  <a:pt x="4107" y="9497"/>
                  <a:pt x="3975" y="9657"/>
                </a:cubicBezTo>
                <a:cubicBezTo>
                  <a:pt x="3891" y="9761"/>
                  <a:pt x="3876" y="9827"/>
                  <a:pt x="3900" y="9979"/>
                </a:cubicBezTo>
                <a:cubicBezTo>
                  <a:pt x="3924" y="10135"/>
                  <a:pt x="3911" y="10186"/>
                  <a:pt x="3829" y="10253"/>
                </a:cubicBezTo>
                <a:cubicBezTo>
                  <a:pt x="3774" y="10299"/>
                  <a:pt x="3729" y="10390"/>
                  <a:pt x="3729" y="10457"/>
                </a:cubicBezTo>
                <a:cubicBezTo>
                  <a:pt x="3729" y="10613"/>
                  <a:pt x="3839" y="10865"/>
                  <a:pt x="3943" y="10949"/>
                </a:cubicBezTo>
                <a:cubicBezTo>
                  <a:pt x="3989" y="10986"/>
                  <a:pt x="4026" y="11084"/>
                  <a:pt x="4026" y="11172"/>
                </a:cubicBezTo>
                <a:cubicBezTo>
                  <a:pt x="4026" y="11378"/>
                  <a:pt x="4119" y="11460"/>
                  <a:pt x="4398" y="11500"/>
                </a:cubicBezTo>
                <a:cubicBezTo>
                  <a:pt x="4572" y="11525"/>
                  <a:pt x="4636" y="11558"/>
                  <a:pt x="4669" y="11641"/>
                </a:cubicBezTo>
                <a:cubicBezTo>
                  <a:pt x="4692" y="11700"/>
                  <a:pt x="4749" y="11785"/>
                  <a:pt x="4794" y="11828"/>
                </a:cubicBezTo>
                <a:cubicBezTo>
                  <a:pt x="4840" y="11872"/>
                  <a:pt x="4897" y="11907"/>
                  <a:pt x="4924" y="11907"/>
                </a:cubicBezTo>
                <a:cubicBezTo>
                  <a:pt x="5015" y="11907"/>
                  <a:pt x="5290" y="11750"/>
                  <a:pt x="5355" y="11662"/>
                </a:cubicBezTo>
                <a:cubicBezTo>
                  <a:pt x="5396" y="11606"/>
                  <a:pt x="5481" y="11574"/>
                  <a:pt x="5584" y="11574"/>
                </a:cubicBezTo>
                <a:cubicBezTo>
                  <a:pt x="5801" y="11574"/>
                  <a:pt x="5994" y="11421"/>
                  <a:pt x="6065" y="11192"/>
                </a:cubicBezTo>
                <a:cubicBezTo>
                  <a:pt x="6114" y="11037"/>
                  <a:pt x="6110" y="10970"/>
                  <a:pt x="6041" y="10797"/>
                </a:cubicBezTo>
                <a:cubicBezTo>
                  <a:pt x="5966" y="10609"/>
                  <a:pt x="5965" y="10575"/>
                  <a:pt x="6033" y="10450"/>
                </a:cubicBezTo>
                <a:cubicBezTo>
                  <a:pt x="6177" y="10186"/>
                  <a:pt x="6100" y="9672"/>
                  <a:pt x="5901" y="9570"/>
                </a:cubicBezTo>
                <a:cubicBezTo>
                  <a:pt x="5830" y="9533"/>
                  <a:pt x="5761" y="9535"/>
                  <a:pt x="5656" y="9577"/>
                </a:cubicBezTo>
                <a:cubicBezTo>
                  <a:pt x="5528" y="9628"/>
                  <a:pt x="5496" y="9624"/>
                  <a:pt x="5400" y="9540"/>
                </a:cubicBezTo>
                <a:cubicBezTo>
                  <a:pt x="5246" y="9405"/>
                  <a:pt x="5094" y="9337"/>
                  <a:pt x="4948" y="9337"/>
                </a:cubicBezTo>
                <a:close/>
                <a:moveTo>
                  <a:pt x="18523" y="9496"/>
                </a:moveTo>
                <a:cubicBezTo>
                  <a:pt x="18509" y="9509"/>
                  <a:pt x="18525" y="9566"/>
                  <a:pt x="18556" y="9623"/>
                </a:cubicBezTo>
                <a:cubicBezTo>
                  <a:pt x="18588" y="9680"/>
                  <a:pt x="18625" y="9715"/>
                  <a:pt x="18638" y="9702"/>
                </a:cubicBezTo>
                <a:cubicBezTo>
                  <a:pt x="18652" y="9689"/>
                  <a:pt x="18637" y="9632"/>
                  <a:pt x="18605" y="9575"/>
                </a:cubicBezTo>
                <a:cubicBezTo>
                  <a:pt x="18573" y="9518"/>
                  <a:pt x="18537" y="9483"/>
                  <a:pt x="18523" y="9496"/>
                </a:cubicBezTo>
                <a:close/>
                <a:moveTo>
                  <a:pt x="15395" y="11065"/>
                </a:moveTo>
                <a:cubicBezTo>
                  <a:pt x="15347" y="11077"/>
                  <a:pt x="15385" y="11087"/>
                  <a:pt x="15481" y="11087"/>
                </a:cubicBezTo>
                <a:cubicBezTo>
                  <a:pt x="15576" y="11087"/>
                  <a:pt x="15616" y="11077"/>
                  <a:pt x="15568" y="11065"/>
                </a:cubicBezTo>
                <a:cubicBezTo>
                  <a:pt x="15520" y="11053"/>
                  <a:pt x="15442" y="11053"/>
                  <a:pt x="15395" y="11065"/>
                </a:cubicBezTo>
                <a:close/>
                <a:moveTo>
                  <a:pt x="19749" y="11293"/>
                </a:moveTo>
                <a:cubicBezTo>
                  <a:pt x="19717" y="11283"/>
                  <a:pt x="19696" y="11294"/>
                  <a:pt x="19696" y="11329"/>
                </a:cubicBezTo>
                <a:cubicBezTo>
                  <a:pt x="19696" y="11351"/>
                  <a:pt x="19746" y="11392"/>
                  <a:pt x="19808" y="11420"/>
                </a:cubicBezTo>
                <a:cubicBezTo>
                  <a:pt x="19965" y="11493"/>
                  <a:pt x="19970" y="11490"/>
                  <a:pt x="19869" y="11383"/>
                </a:cubicBezTo>
                <a:cubicBezTo>
                  <a:pt x="19823" y="11334"/>
                  <a:pt x="19781" y="11303"/>
                  <a:pt x="19749" y="11293"/>
                </a:cubicBezTo>
                <a:close/>
                <a:moveTo>
                  <a:pt x="16205" y="11587"/>
                </a:moveTo>
                <a:cubicBezTo>
                  <a:pt x="16184" y="11567"/>
                  <a:pt x="15680" y="11856"/>
                  <a:pt x="15680" y="11888"/>
                </a:cubicBezTo>
                <a:cubicBezTo>
                  <a:pt x="15680" y="11898"/>
                  <a:pt x="15702" y="11907"/>
                  <a:pt x="15728" y="11907"/>
                </a:cubicBezTo>
                <a:cubicBezTo>
                  <a:pt x="15789" y="11907"/>
                  <a:pt x="16230" y="11611"/>
                  <a:pt x="16205" y="11587"/>
                </a:cubicBezTo>
                <a:close/>
                <a:moveTo>
                  <a:pt x="17461" y="11716"/>
                </a:moveTo>
                <a:cubicBezTo>
                  <a:pt x="17429" y="11716"/>
                  <a:pt x="17431" y="11751"/>
                  <a:pt x="17465" y="11812"/>
                </a:cubicBezTo>
                <a:cubicBezTo>
                  <a:pt x="17494" y="11865"/>
                  <a:pt x="17541" y="11907"/>
                  <a:pt x="17568" y="11907"/>
                </a:cubicBezTo>
                <a:cubicBezTo>
                  <a:pt x="17600" y="11907"/>
                  <a:pt x="17598" y="11874"/>
                  <a:pt x="17564" y="11812"/>
                </a:cubicBezTo>
                <a:cubicBezTo>
                  <a:pt x="17535" y="11760"/>
                  <a:pt x="17489" y="11716"/>
                  <a:pt x="17461" y="11716"/>
                </a:cubicBezTo>
                <a:close/>
                <a:moveTo>
                  <a:pt x="16461" y="11991"/>
                </a:moveTo>
                <a:cubicBezTo>
                  <a:pt x="16445" y="11945"/>
                  <a:pt x="16175" y="12334"/>
                  <a:pt x="16175" y="12403"/>
                </a:cubicBezTo>
                <a:cubicBezTo>
                  <a:pt x="16175" y="12471"/>
                  <a:pt x="16233" y="12416"/>
                  <a:pt x="16351" y="12237"/>
                </a:cubicBezTo>
                <a:cubicBezTo>
                  <a:pt x="16421" y="12130"/>
                  <a:pt x="16471" y="12020"/>
                  <a:pt x="16461" y="11991"/>
                </a:cubicBezTo>
                <a:close/>
                <a:moveTo>
                  <a:pt x="18124" y="12782"/>
                </a:moveTo>
                <a:cubicBezTo>
                  <a:pt x="18118" y="12787"/>
                  <a:pt x="18115" y="12803"/>
                  <a:pt x="18113" y="12831"/>
                </a:cubicBezTo>
                <a:cubicBezTo>
                  <a:pt x="18111" y="12881"/>
                  <a:pt x="18123" y="12909"/>
                  <a:pt x="18139" y="12893"/>
                </a:cubicBezTo>
                <a:cubicBezTo>
                  <a:pt x="18156" y="12877"/>
                  <a:pt x="18157" y="12836"/>
                  <a:pt x="18143" y="12802"/>
                </a:cubicBezTo>
                <a:cubicBezTo>
                  <a:pt x="18135" y="12783"/>
                  <a:pt x="18129" y="12777"/>
                  <a:pt x="18124" y="12782"/>
                </a:cubicBezTo>
                <a:close/>
                <a:moveTo>
                  <a:pt x="5488" y="15165"/>
                </a:moveTo>
                <a:cubicBezTo>
                  <a:pt x="5479" y="15162"/>
                  <a:pt x="5463" y="15164"/>
                  <a:pt x="5441" y="15172"/>
                </a:cubicBezTo>
                <a:cubicBezTo>
                  <a:pt x="5399" y="15188"/>
                  <a:pt x="5364" y="15209"/>
                  <a:pt x="5364" y="15219"/>
                </a:cubicBezTo>
                <a:cubicBezTo>
                  <a:pt x="5364" y="15258"/>
                  <a:pt x="5460" y="15236"/>
                  <a:pt x="5489" y="15191"/>
                </a:cubicBezTo>
                <a:cubicBezTo>
                  <a:pt x="5498" y="15177"/>
                  <a:pt x="5496" y="15168"/>
                  <a:pt x="5488" y="15165"/>
                </a:cubicBezTo>
                <a:close/>
                <a:moveTo>
                  <a:pt x="16297" y="18331"/>
                </a:moveTo>
                <a:cubicBezTo>
                  <a:pt x="16285" y="18331"/>
                  <a:pt x="16275" y="18358"/>
                  <a:pt x="16275" y="18391"/>
                </a:cubicBezTo>
                <a:cubicBezTo>
                  <a:pt x="16276" y="18450"/>
                  <a:pt x="16416" y="18557"/>
                  <a:pt x="16989" y="18937"/>
                </a:cubicBezTo>
                <a:cubicBezTo>
                  <a:pt x="17272" y="19125"/>
                  <a:pt x="17366" y="19170"/>
                  <a:pt x="17366" y="19120"/>
                </a:cubicBezTo>
                <a:cubicBezTo>
                  <a:pt x="17366" y="19095"/>
                  <a:pt x="16330" y="18331"/>
                  <a:pt x="16297" y="1833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8" name="0F25D141-1EF1-47FF-B14D-AAEAFBACC4B0-L0-001.jpeg" descr="0F25D141-1EF1-47FF-B14D-AAEAFBACC4B0-L0-001.jpeg"/>
          <p:cNvPicPr>
            <a:picLocks noChangeAspect="1"/>
          </p:cNvPicPr>
          <p:nvPr/>
        </p:nvPicPr>
        <p:blipFill>
          <a:blip r:embed="rId5">
            <a:extLst/>
          </a:blip>
          <a:srcRect l="13234" t="22160" r="19396" b="16797"/>
          <a:stretch>
            <a:fillRect/>
          </a:stretch>
        </p:blipFill>
        <p:spPr>
          <a:xfrm>
            <a:off x="9014894" y="242835"/>
            <a:ext cx="2519395" cy="3044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9" h="21546" fill="norm" stroke="1" extrusionOk="0">
                <a:moveTo>
                  <a:pt x="9781" y="0"/>
                </a:moveTo>
                <a:cubicBezTo>
                  <a:pt x="9728" y="0"/>
                  <a:pt x="9681" y="13"/>
                  <a:pt x="9649" y="40"/>
                </a:cubicBezTo>
                <a:cubicBezTo>
                  <a:pt x="9612" y="70"/>
                  <a:pt x="9489" y="80"/>
                  <a:pt x="9373" y="65"/>
                </a:cubicBezTo>
                <a:cubicBezTo>
                  <a:pt x="9206" y="44"/>
                  <a:pt x="9115" y="73"/>
                  <a:pt x="8938" y="208"/>
                </a:cubicBezTo>
                <a:cubicBezTo>
                  <a:pt x="8816" y="302"/>
                  <a:pt x="8689" y="380"/>
                  <a:pt x="8656" y="380"/>
                </a:cubicBezTo>
                <a:cubicBezTo>
                  <a:pt x="8622" y="380"/>
                  <a:pt x="8567" y="427"/>
                  <a:pt x="8530" y="484"/>
                </a:cubicBezTo>
                <a:cubicBezTo>
                  <a:pt x="8448" y="610"/>
                  <a:pt x="8562" y="997"/>
                  <a:pt x="8700" y="1062"/>
                </a:cubicBezTo>
                <a:cubicBezTo>
                  <a:pt x="8838" y="1127"/>
                  <a:pt x="8814" y="1241"/>
                  <a:pt x="8642" y="1340"/>
                </a:cubicBezTo>
                <a:cubicBezTo>
                  <a:pt x="8518" y="1412"/>
                  <a:pt x="8510" y="1428"/>
                  <a:pt x="8605" y="1430"/>
                </a:cubicBezTo>
                <a:cubicBezTo>
                  <a:pt x="8668" y="1432"/>
                  <a:pt x="8756" y="1488"/>
                  <a:pt x="8798" y="1554"/>
                </a:cubicBezTo>
                <a:cubicBezTo>
                  <a:pt x="8862" y="1651"/>
                  <a:pt x="8858" y="1684"/>
                  <a:pt x="8771" y="1736"/>
                </a:cubicBezTo>
                <a:cubicBezTo>
                  <a:pt x="8687" y="1787"/>
                  <a:pt x="8680" y="1815"/>
                  <a:pt x="8744" y="1868"/>
                </a:cubicBezTo>
                <a:cubicBezTo>
                  <a:pt x="8789" y="1905"/>
                  <a:pt x="8826" y="1954"/>
                  <a:pt x="8826" y="1975"/>
                </a:cubicBezTo>
                <a:cubicBezTo>
                  <a:pt x="8826" y="1996"/>
                  <a:pt x="8891" y="2068"/>
                  <a:pt x="8972" y="2135"/>
                </a:cubicBezTo>
                <a:cubicBezTo>
                  <a:pt x="9100" y="2241"/>
                  <a:pt x="9110" y="2278"/>
                  <a:pt x="9043" y="2424"/>
                </a:cubicBezTo>
                <a:cubicBezTo>
                  <a:pt x="8979" y="2566"/>
                  <a:pt x="8987" y="2607"/>
                  <a:pt x="9091" y="2703"/>
                </a:cubicBezTo>
                <a:cubicBezTo>
                  <a:pt x="9190" y="2793"/>
                  <a:pt x="9197" y="2832"/>
                  <a:pt x="9132" y="2896"/>
                </a:cubicBezTo>
                <a:cubicBezTo>
                  <a:pt x="9087" y="2941"/>
                  <a:pt x="9006" y="2964"/>
                  <a:pt x="8952" y="2947"/>
                </a:cubicBezTo>
                <a:cubicBezTo>
                  <a:pt x="8866" y="2920"/>
                  <a:pt x="8858" y="3007"/>
                  <a:pt x="8887" y="3568"/>
                </a:cubicBezTo>
                <a:cubicBezTo>
                  <a:pt x="8910" y="4016"/>
                  <a:pt x="8950" y="4236"/>
                  <a:pt x="9009" y="4267"/>
                </a:cubicBezTo>
                <a:cubicBezTo>
                  <a:pt x="9128" y="4329"/>
                  <a:pt x="9136" y="4327"/>
                  <a:pt x="9234" y="4216"/>
                </a:cubicBezTo>
                <a:cubicBezTo>
                  <a:pt x="9281" y="4163"/>
                  <a:pt x="9305" y="4052"/>
                  <a:pt x="9285" y="3969"/>
                </a:cubicBezTo>
                <a:cubicBezTo>
                  <a:pt x="9255" y="3846"/>
                  <a:pt x="9279" y="3806"/>
                  <a:pt x="9421" y="3753"/>
                </a:cubicBezTo>
                <a:cubicBezTo>
                  <a:pt x="9633" y="3673"/>
                  <a:pt x="9853" y="3777"/>
                  <a:pt x="9730" y="3899"/>
                </a:cubicBezTo>
                <a:cubicBezTo>
                  <a:pt x="9687" y="3942"/>
                  <a:pt x="9686" y="3984"/>
                  <a:pt x="9724" y="4003"/>
                </a:cubicBezTo>
                <a:cubicBezTo>
                  <a:pt x="9758" y="4021"/>
                  <a:pt x="9801" y="3980"/>
                  <a:pt x="9822" y="3913"/>
                </a:cubicBezTo>
                <a:cubicBezTo>
                  <a:pt x="9859" y="3796"/>
                  <a:pt x="9866" y="3797"/>
                  <a:pt x="9996" y="3893"/>
                </a:cubicBezTo>
                <a:cubicBezTo>
                  <a:pt x="10114" y="3982"/>
                  <a:pt x="10153" y="3985"/>
                  <a:pt x="10336" y="3919"/>
                </a:cubicBezTo>
                <a:cubicBezTo>
                  <a:pt x="10449" y="3877"/>
                  <a:pt x="10558" y="3800"/>
                  <a:pt x="10577" y="3750"/>
                </a:cubicBezTo>
                <a:cubicBezTo>
                  <a:pt x="10638" y="3591"/>
                  <a:pt x="10652" y="2813"/>
                  <a:pt x="10594" y="2784"/>
                </a:cubicBezTo>
                <a:cubicBezTo>
                  <a:pt x="10512" y="2742"/>
                  <a:pt x="10720" y="2443"/>
                  <a:pt x="10856" y="2408"/>
                </a:cubicBezTo>
                <a:cubicBezTo>
                  <a:pt x="10938" y="2386"/>
                  <a:pt x="10984" y="2302"/>
                  <a:pt x="11002" y="2138"/>
                </a:cubicBezTo>
                <a:cubicBezTo>
                  <a:pt x="11046" y="1743"/>
                  <a:pt x="11038" y="1638"/>
                  <a:pt x="10941" y="1278"/>
                </a:cubicBezTo>
                <a:cubicBezTo>
                  <a:pt x="10867" y="1002"/>
                  <a:pt x="10864" y="921"/>
                  <a:pt x="10931" y="866"/>
                </a:cubicBezTo>
                <a:cubicBezTo>
                  <a:pt x="10984" y="822"/>
                  <a:pt x="11276" y="788"/>
                  <a:pt x="11720" y="776"/>
                </a:cubicBezTo>
                <a:cubicBezTo>
                  <a:pt x="12135" y="765"/>
                  <a:pt x="12420" y="733"/>
                  <a:pt x="12420" y="700"/>
                </a:cubicBezTo>
                <a:cubicBezTo>
                  <a:pt x="12420" y="664"/>
                  <a:pt x="12145" y="651"/>
                  <a:pt x="11665" y="661"/>
                </a:cubicBezTo>
                <a:cubicBezTo>
                  <a:pt x="11250" y="669"/>
                  <a:pt x="10848" y="656"/>
                  <a:pt x="10774" y="632"/>
                </a:cubicBezTo>
                <a:cubicBezTo>
                  <a:pt x="10700" y="609"/>
                  <a:pt x="10602" y="580"/>
                  <a:pt x="10553" y="568"/>
                </a:cubicBezTo>
                <a:cubicBezTo>
                  <a:pt x="10505" y="556"/>
                  <a:pt x="10482" y="521"/>
                  <a:pt x="10506" y="489"/>
                </a:cubicBezTo>
                <a:cubicBezTo>
                  <a:pt x="10529" y="458"/>
                  <a:pt x="10509" y="439"/>
                  <a:pt x="10462" y="447"/>
                </a:cubicBezTo>
                <a:cubicBezTo>
                  <a:pt x="10414" y="455"/>
                  <a:pt x="10323" y="374"/>
                  <a:pt x="10257" y="267"/>
                </a:cubicBezTo>
                <a:cubicBezTo>
                  <a:pt x="10163" y="114"/>
                  <a:pt x="9941" y="2"/>
                  <a:pt x="9781" y="0"/>
                </a:cubicBezTo>
                <a:close/>
                <a:moveTo>
                  <a:pt x="16539" y="908"/>
                </a:moveTo>
                <a:cubicBezTo>
                  <a:pt x="16407" y="900"/>
                  <a:pt x="16301" y="910"/>
                  <a:pt x="16277" y="941"/>
                </a:cubicBezTo>
                <a:cubicBezTo>
                  <a:pt x="16258" y="967"/>
                  <a:pt x="16287" y="989"/>
                  <a:pt x="16345" y="989"/>
                </a:cubicBezTo>
                <a:cubicBezTo>
                  <a:pt x="16403" y="989"/>
                  <a:pt x="16515" y="1043"/>
                  <a:pt x="16593" y="1107"/>
                </a:cubicBezTo>
                <a:cubicBezTo>
                  <a:pt x="16717" y="1209"/>
                  <a:pt x="16754" y="1213"/>
                  <a:pt x="16893" y="1152"/>
                </a:cubicBezTo>
                <a:cubicBezTo>
                  <a:pt x="17026" y="1093"/>
                  <a:pt x="17132" y="1101"/>
                  <a:pt x="17542" y="1197"/>
                </a:cubicBezTo>
                <a:cubicBezTo>
                  <a:pt x="18041" y="1314"/>
                  <a:pt x="18513" y="1364"/>
                  <a:pt x="18232" y="1270"/>
                </a:cubicBezTo>
                <a:cubicBezTo>
                  <a:pt x="18002" y="1193"/>
                  <a:pt x="17352" y="1045"/>
                  <a:pt x="17239" y="1045"/>
                </a:cubicBezTo>
                <a:cubicBezTo>
                  <a:pt x="17180" y="1045"/>
                  <a:pt x="17048" y="1016"/>
                  <a:pt x="16944" y="981"/>
                </a:cubicBezTo>
                <a:cubicBezTo>
                  <a:pt x="16827" y="941"/>
                  <a:pt x="16670" y="915"/>
                  <a:pt x="16539" y="908"/>
                </a:cubicBezTo>
                <a:close/>
                <a:moveTo>
                  <a:pt x="6789" y="1773"/>
                </a:moveTo>
                <a:cubicBezTo>
                  <a:pt x="6712" y="1775"/>
                  <a:pt x="6621" y="1796"/>
                  <a:pt x="6520" y="1837"/>
                </a:cubicBezTo>
                <a:cubicBezTo>
                  <a:pt x="6422" y="1878"/>
                  <a:pt x="6238" y="1952"/>
                  <a:pt x="6115" y="2003"/>
                </a:cubicBezTo>
                <a:cubicBezTo>
                  <a:pt x="5992" y="2054"/>
                  <a:pt x="5833" y="2096"/>
                  <a:pt x="5758" y="2096"/>
                </a:cubicBezTo>
                <a:cubicBezTo>
                  <a:pt x="5684" y="2096"/>
                  <a:pt x="5458" y="2137"/>
                  <a:pt x="5255" y="2186"/>
                </a:cubicBezTo>
                <a:cubicBezTo>
                  <a:pt x="4916" y="2267"/>
                  <a:pt x="4887" y="2284"/>
                  <a:pt x="4925" y="2408"/>
                </a:cubicBezTo>
                <a:cubicBezTo>
                  <a:pt x="4951" y="2493"/>
                  <a:pt x="4935" y="2552"/>
                  <a:pt x="4881" y="2565"/>
                </a:cubicBezTo>
                <a:cubicBezTo>
                  <a:pt x="4210" y="2727"/>
                  <a:pt x="3554" y="2922"/>
                  <a:pt x="3684" y="2924"/>
                </a:cubicBezTo>
                <a:cubicBezTo>
                  <a:pt x="3775" y="2926"/>
                  <a:pt x="4055" y="2861"/>
                  <a:pt x="4303" y="2781"/>
                </a:cubicBezTo>
                <a:cubicBezTo>
                  <a:pt x="4838" y="2608"/>
                  <a:pt x="4962" y="2631"/>
                  <a:pt x="4962" y="2896"/>
                </a:cubicBezTo>
                <a:cubicBezTo>
                  <a:pt x="4962" y="3002"/>
                  <a:pt x="4993" y="3102"/>
                  <a:pt x="5030" y="3121"/>
                </a:cubicBezTo>
                <a:cubicBezTo>
                  <a:pt x="5067" y="3140"/>
                  <a:pt x="5098" y="3239"/>
                  <a:pt x="5098" y="3340"/>
                </a:cubicBezTo>
                <a:cubicBezTo>
                  <a:pt x="5098" y="3485"/>
                  <a:pt x="5129" y="3532"/>
                  <a:pt x="5248" y="3556"/>
                </a:cubicBezTo>
                <a:cubicBezTo>
                  <a:pt x="5331" y="3574"/>
                  <a:pt x="5458" y="3625"/>
                  <a:pt x="5530" y="3669"/>
                </a:cubicBezTo>
                <a:cubicBezTo>
                  <a:pt x="5637" y="3733"/>
                  <a:pt x="5648" y="3762"/>
                  <a:pt x="5581" y="3829"/>
                </a:cubicBezTo>
                <a:cubicBezTo>
                  <a:pt x="5473" y="3936"/>
                  <a:pt x="5548" y="4118"/>
                  <a:pt x="5666" y="4037"/>
                </a:cubicBezTo>
                <a:cubicBezTo>
                  <a:pt x="5726" y="3996"/>
                  <a:pt x="5775" y="4004"/>
                  <a:pt x="5836" y="4065"/>
                </a:cubicBezTo>
                <a:cubicBezTo>
                  <a:pt x="5913" y="4141"/>
                  <a:pt x="5941" y="4137"/>
                  <a:pt x="6081" y="4028"/>
                </a:cubicBezTo>
                <a:cubicBezTo>
                  <a:pt x="6168" y="3961"/>
                  <a:pt x="6352" y="3897"/>
                  <a:pt x="6489" y="3885"/>
                </a:cubicBezTo>
                <a:cubicBezTo>
                  <a:pt x="6782" y="3860"/>
                  <a:pt x="6808" y="3845"/>
                  <a:pt x="6819" y="3686"/>
                </a:cubicBezTo>
                <a:cubicBezTo>
                  <a:pt x="6824" y="3620"/>
                  <a:pt x="6847" y="3452"/>
                  <a:pt x="6874" y="3315"/>
                </a:cubicBezTo>
                <a:cubicBezTo>
                  <a:pt x="6900" y="3178"/>
                  <a:pt x="6931" y="2967"/>
                  <a:pt x="6942" y="2846"/>
                </a:cubicBezTo>
                <a:cubicBezTo>
                  <a:pt x="6952" y="2725"/>
                  <a:pt x="7005" y="2605"/>
                  <a:pt x="7061" y="2576"/>
                </a:cubicBezTo>
                <a:cubicBezTo>
                  <a:pt x="7146" y="2532"/>
                  <a:pt x="7135" y="2503"/>
                  <a:pt x="6993" y="2402"/>
                </a:cubicBezTo>
                <a:cubicBezTo>
                  <a:pt x="6829" y="2286"/>
                  <a:pt x="6829" y="2280"/>
                  <a:pt x="6942" y="2138"/>
                </a:cubicBezTo>
                <a:cubicBezTo>
                  <a:pt x="7115" y="1919"/>
                  <a:pt x="7019" y="1765"/>
                  <a:pt x="6789" y="1773"/>
                </a:cubicBezTo>
                <a:close/>
                <a:moveTo>
                  <a:pt x="15852" y="1933"/>
                </a:moveTo>
                <a:cubicBezTo>
                  <a:pt x="15640" y="1930"/>
                  <a:pt x="15900" y="2025"/>
                  <a:pt x="16709" y="2247"/>
                </a:cubicBezTo>
                <a:cubicBezTo>
                  <a:pt x="17517" y="2470"/>
                  <a:pt x="17804" y="2529"/>
                  <a:pt x="17709" y="2450"/>
                </a:cubicBezTo>
                <a:cubicBezTo>
                  <a:pt x="17651" y="2402"/>
                  <a:pt x="15971" y="1934"/>
                  <a:pt x="15852" y="1933"/>
                </a:cubicBezTo>
                <a:close/>
                <a:moveTo>
                  <a:pt x="14253" y="2012"/>
                </a:moveTo>
                <a:cubicBezTo>
                  <a:pt x="14239" y="2022"/>
                  <a:pt x="14233" y="2055"/>
                  <a:pt x="14233" y="2113"/>
                </a:cubicBezTo>
                <a:cubicBezTo>
                  <a:pt x="14233" y="2189"/>
                  <a:pt x="14281" y="2266"/>
                  <a:pt x="14338" y="2284"/>
                </a:cubicBezTo>
                <a:cubicBezTo>
                  <a:pt x="14396" y="2302"/>
                  <a:pt x="14424" y="2345"/>
                  <a:pt x="14400" y="2377"/>
                </a:cubicBezTo>
                <a:cubicBezTo>
                  <a:pt x="14376" y="2409"/>
                  <a:pt x="14392" y="2470"/>
                  <a:pt x="14437" y="2514"/>
                </a:cubicBezTo>
                <a:cubicBezTo>
                  <a:pt x="14527" y="2603"/>
                  <a:pt x="14577" y="2611"/>
                  <a:pt x="14733" y="2562"/>
                </a:cubicBezTo>
                <a:cubicBezTo>
                  <a:pt x="14816" y="2536"/>
                  <a:pt x="14820" y="2506"/>
                  <a:pt x="14764" y="2419"/>
                </a:cubicBezTo>
                <a:cubicBezTo>
                  <a:pt x="14661" y="2261"/>
                  <a:pt x="14772" y="2188"/>
                  <a:pt x="15005" y="2262"/>
                </a:cubicBezTo>
                <a:cubicBezTo>
                  <a:pt x="15260" y="2342"/>
                  <a:pt x="15284" y="2304"/>
                  <a:pt x="15080" y="2135"/>
                </a:cubicBezTo>
                <a:cubicBezTo>
                  <a:pt x="14918" y="2002"/>
                  <a:pt x="14682" y="1977"/>
                  <a:pt x="14488" y="2076"/>
                </a:cubicBezTo>
                <a:cubicBezTo>
                  <a:pt x="14456" y="2092"/>
                  <a:pt x="14386" y="2076"/>
                  <a:pt x="14332" y="2040"/>
                </a:cubicBezTo>
                <a:cubicBezTo>
                  <a:pt x="14291" y="2012"/>
                  <a:pt x="14268" y="2001"/>
                  <a:pt x="14253" y="2012"/>
                </a:cubicBezTo>
                <a:close/>
                <a:moveTo>
                  <a:pt x="11237" y="2489"/>
                </a:moveTo>
                <a:cubicBezTo>
                  <a:pt x="11151" y="2494"/>
                  <a:pt x="11322" y="2560"/>
                  <a:pt x="11625" y="2621"/>
                </a:cubicBezTo>
                <a:cubicBezTo>
                  <a:pt x="12060" y="2709"/>
                  <a:pt x="12284" y="2721"/>
                  <a:pt x="12284" y="2658"/>
                </a:cubicBezTo>
                <a:cubicBezTo>
                  <a:pt x="12284" y="2631"/>
                  <a:pt x="12144" y="2597"/>
                  <a:pt x="11968" y="2579"/>
                </a:cubicBezTo>
                <a:cubicBezTo>
                  <a:pt x="11793" y="2561"/>
                  <a:pt x="11543" y="2530"/>
                  <a:pt x="11414" y="2509"/>
                </a:cubicBezTo>
                <a:cubicBezTo>
                  <a:pt x="11323" y="2494"/>
                  <a:pt x="11265" y="2487"/>
                  <a:pt x="11237" y="2489"/>
                </a:cubicBezTo>
                <a:close/>
                <a:moveTo>
                  <a:pt x="1330" y="2523"/>
                </a:moveTo>
                <a:cubicBezTo>
                  <a:pt x="1182" y="2536"/>
                  <a:pt x="1052" y="2570"/>
                  <a:pt x="960" y="2627"/>
                </a:cubicBezTo>
                <a:cubicBezTo>
                  <a:pt x="858" y="2689"/>
                  <a:pt x="647" y="2950"/>
                  <a:pt x="490" y="3208"/>
                </a:cubicBezTo>
                <a:cubicBezTo>
                  <a:pt x="265" y="3579"/>
                  <a:pt x="180" y="3804"/>
                  <a:pt x="85" y="4281"/>
                </a:cubicBezTo>
                <a:cubicBezTo>
                  <a:pt x="30" y="4562"/>
                  <a:pt x="2" y="4719"/>
                  <a:pt x="0" y="4846"/>
                </a:cubicBezTo>
                <a:cubicBezTo>
                  <a:pt x="-1" y="4972"/>
                  <a:pt x="25" y="5066"/>
                  <a:pt x="75" y="5225"/>
                </a:cubicBezTo>
                <a:cubicBezTo>
                  <a:pt x="262" y="5812"/>
                  <a:pt x="496" y="6150"/>
                  <a:pt x="851" y="6340"/>
                </a:cubicBezTo>
                <a:cubicBezTo>
                  <a:pt x="1203" y="6528"/>
                  <a:pt x="1434" y="6624"/>
                  <a:pt x="1636" y="6660"/>
                </a:cubicBezTo>
                <a:cubicBezTo>
                  <a:pt x="1900" y="6707"/>
                  <a:pt x="2063" y="6695"/>
                  <a:pt x="2405" y="6604"/>
                </a:cubicBezTo>
                <a:cubicBezTo>
                  <a:pt x="2807" y="6497"/>
                  <a:pt x="3044" y="6297"/>
                  <a:pt x="3160" y="5961"/>
                </a:cubicBezTo>
                <a:cubicBezTo>
                  <a:pt x="3204" y="5833"/>
                  <a:pt x="3281" y="5686"/>
                  <a:pt x="3330" y="5638"/>
                </a:cubicBezTo>
                <a:cubicBezTo>
                  <a:pt x="3381" y="5588"/>
                  <a:pt x="3418" y="5419"/>
                  <a:pt x="3418" y="5242"/>
                </a:cubicBezTo>
                <a:cubicBezTo>
                  <a:pt x="3418" y="4962"/>
                  <a:pt x="3437" y="4918"/>
                  <a:pt x="3612" y="4815"/>
                </a:cubicBezTo>
                <a:cubicBezTo>
                  <a:pt x="3719" y="4752"/>
                  <a:pt x="3864" y="4701"/>
                  <a:pt x="3932" y="4700"/>
                </a:cubicBezTo>
                <a:cubicBezTo>
                  <a:pt x="4079" y="4696"/>
                  <a:pt x="4900" y="4381"/>
                  <a:pt x="4779" y="4374"/>
                </a:cubicBezTo>
                <a:cubicBezTo>
                  <a:pt x="4733" y="4371"/>
                  <a:pt x="4503" y="4433"/>
                  <a:pt x="4265" y="4511"/>
                </a:cubicBezTo>
                <a:cubicBezTo>
                  <a:pt x="3704" y="4697"/>
                  <a:pt x="3459" y="4680"/>
                  <a:pt x="3435" y="4452"/>
                </a:cubicBezTo>
                <a:cubicBezTo>
                  <a:pt x="3368" y="3806"/>
                  <a:pt x="3074" y="3151"/>
                  <a:pt x="2735" y="2891"/>
                </a:cubicBezTo>
                <a:cubicBezTo>
                  <a:pt x="2393" y="2628"/>
                  <a:pt x="1775" y="2483"/>
                  <a:pt x="1330" y="2523"/>
                </a:cubicBezTo>
                <a:close/>
                <a:moveTo>
                  <a:pt x="16008" y="3172"/>
                </a:moveTo>
                <a:cubicBezTo>
                  <a:pt x="15919" y="3153"/>
                  <a:pt x="15845" y="3162"/>
                  <a:pt x="15845" y="3191"/>
                </a:cubicBezTo>
                <a:cubicBezTo>
                  <a:pt x="15845" y="3221"/>
                  <a:pt x="16108" y="3288"/>
                  <a:pt x="16427" y="3340"/>
                </a:cubicBezTo>
                <a:cubicBezTo>
                  <a:pt x="16745" y="3392"/>
                  <a:pt x="17069" y="3457"/>
                  <a:pt x="17148" y="3483"/>
                </a:cubicBezTo>
                <a:cubicBezTo>
                  <a:pt x="17342" y="3548"/>
                  <a:pt x="17569" y="3552"/>
                  <a:pt x="17488" y="3489"/>
                </a:cubicBezTo>
                <a:cubicBezTo>
                  <a:pt x="17453" y="3462"/>
                  <a:pt x="17142" y="3388"/>
                  <a:pt x="16797" y="3323"/>
                </a:cubicBezTo>
                <a:cubicBezTo>
                  <a:pt x="16453" y="3259"/>
                  <a:pt x="16098" y="3190"/>
                  <a:pt x="16008" y="3172"/>
                </a:cubicBezTo>
                <a:close/>
                <a:moveTo>
                  <a:pt x="14410" y="3334"/>
                </a:moveTo>
                <a:cubicBezTo>
                  <a:pt x="14282" y="3375"/>
                  <a:pt x="14337" y="3524"/>
                  <a:pt x="14492" y="3554"/>
                </a:cubicBezTo>
                <a:cubicBezTo>
                  <a:pt x="14553" y="3565"/>
                  <a:pt x="14633" y="3554"/>
                  <a:pt x="14668" y="3528"/>
                </a:cubicBezTo>
                <a:cubicBezTo>
                  <a:pt x="14761" y="3461"/>
                  <a:pt x="14538" y="3294"/>
                  <a:pt x="14410" y="3334"/>
                </a:cubicBezTo>
                <a:close/>
                <a:moveTo>
                  <a:pt x="11128" y="3629"/>
                </a:moveTo>
                <a:cubicBezTo>
                  <a:pt x="11094" y="3627"/>
                  <a:pt x="11085" y="3639"/>
                  <a:pt x="11094" y="3663"/>
                </a:cubicBezTo>
                <a:cubicBezTo>
                  <a:pt x="11109" y="3700"/>
                  <a:pt x="11254" y="3759"/>
                  <a:pt x="11417" y="3795"/>
                </a:cubicBezTo>
                <a:cubicBezTo>
                  <a:pt x="11765" y="3872"/>
                  <a:pt x="12220" y="3888"/>
                  <a:pt x="12220" y="3826"/>
                </a:cubicBezTo>
                <a:cubicBezTo>
                  <a:pt x="12220" y="3802"/>
                  <a:pt x="12066" y="3779"/>
                  <a:pt x="11880" y="3773"/>
                </a:cubicBezTo>
                <a:cubicBezTo>
                  <a:pt x="11694" y="3766"/>
                  <a:pt x="11436" y="3722"/>
                  <a:pt x="11305" y="3677"/>
                </a:cubicBezTo>
                <a:cubicBezTo>
                  <a:pt x="11220" y="3648"/>
                  <a:pt x="11162" y="3632"/>
                  <a:pt x="11128" y="3629"/>
                </a:cubicBezTo>
                <a:close/>
                <a:moveTo>
                  <a:pt x="17260" y="4371"/>
                </a:moveTo>
                <a:cubicBezTo>
                  <a:pt x="16708" y="4359"/>
                  <a:pt x="15981" y="4404"/>
                  <a:pt x="15981" y="4472"/>
                </a:cubicBezTo>
                <a:cubicBezTo>
                  <a:pt x="15981" y="4491"/>
                  <a:pt x="16418" y="4509"/>
                  <a:pt x="16954" y="4509"/>
                </a:cubicBezTo>
                <a:cubicBezTo>
                  <a:pt x="17902" y="4509"/>
                  <a:pt x="18147" y="4475"/>
                  <a:pt x="17719" y="4405"/>
                </a:cubicBezTo>
                <a:cubicBezTo>
                  <a:pt x="17608" y="4386"/>
                  <a:pt x="17444" y="4375"/>
                  <a:pt x="17260" y="4371"/>
                </a:cubicBezTo>
                <a:close/>
                <a:moveTo>
                  <a:pt x="10247" y="4629"/>
                </a:moveTo>
                <a:cubicBezTo>
                  <a:pt x="10124" y="4590"/>
                  <a:pt x="9973" y="4674"/>
                  <a:pt x="10030" y="4750"/>
                </a:cubicBezTo>
                <a:cubicBezTo>
                  <a:pt x="10096" y="4838"/>
                  <a:pt x="10339" y="4828"/>
                  <a:pt x="10339" y="4736"/>
                </a:cubicBezTo>
                <a:cubicBezTo>
                  <a:pt x="10339" y="4694"/>
                  <a:pt x="10297" y="4645"/>
                  <a:pt x="10247" y="4629"/>
                </a:cubicBezTo>
                <a:close/>
                <a:moveTo>
                  <a:pt x="14192" y="5020"/>
                </a:moveTo>
                <a:cubicBezTo>
                  <a:pt x="14098" y="4971"/>
                  <a:pt x="14019" y="5258"/>
                  <a:pt x="14104" y="5343"/>
                </a:cubicBezTo>
                <a:cubicBezTo>
                  <a:pt x="14138" y="5377"/>
                  <a:pt x="14123" y="5461"/>
                  <a:pt x="14070" y="5545"/>
                </a:cubicBezTo>
                <a:cubicBezTo>
                  <a:pt x="13999" y="5658"/>
                  <a:pt x="13998" y="5716"/>
                  <a:pt x="14060" y="5817"/>
                </a:cubicBezTo>
                <a:cubicBezTo>
                  <a:pt x="14123" y="5923"/>
                  <a:pt x="14190" y="5949"/>
                  <a:pt x="14417" y="5949"/>
                </a:cubicBezTo>
                <a:cubicBezTo>
                  <a:pt x="14571" y="5949"/>
                  <a:pt x="14734" y="5979"/>
                  <a:pt x="14781" y="6017"/>
                </a:cubicBezTo>
                <a:cubicBezTo>
                  <a:pt x="14886" y="6103"/>
                  <a:pt x="14877" y="6105"/>
                  <a:pt x="15076" y="5997"/>
                </a:cubicBezTo>
                <a:cubicBezTo>
                  <a:pt x="15204" y="5928"/>
                  <a:pt x="15229" y="5888"/>
                  <a:pt x="15172" y="5831"/>
                </a:cubicBezTo>
                <a:cubicBezTo>
                  <a:pt x="15131" y="5791"/>
                  <a:pt x="15119" y="5727"/>
                  <a:pt x="15148" y="5688"/>
                </a:cubicBezTo>
                <a:cubicBezTo>
                  <a:pt x="15239" y="5567"/>
                  <a:pt x="15244" y="5145"/>
                  <a:pt x="15155" y="5141"/>
                </a:cubicBezTo>
                <a:cubicBezTo>
                  <a:pt x="15110" y="5138"/>
                  <a:pt x="14983" y="5126"/>
                  <a:pt x="14872" y="5112"/>
                </a:cubicBezTo>
                <a:cubicBezTo>
                  <a:pt x="14762" y="5099"/>
                  <a:pt x="14582" y="5081"/>
                  <a:pt x="14471" y="5073"/>
                </a:cubicBezTo>
                <a:cubicBezTo>
                  <a:pt x="14360" y="5065"/>
                  <a:pt x="14234" y="5041"/>
                  <a:pt x="14192" y="5020"/>
                </a:cubicBezTo>
                <a:close/>
                <a:moveTo>
                  <a:pt x="11397" y="5115"/>
                </a:moveTo>
                <a:cubicBezTo>
                  <a:pt x="11338" y="5120"/>
                  <a:pt x="11357" y="5129"/>
                  <a:pt x="11448" y="5143"/>
                </a:cubicBezTo>
                <a:cubicBezTo>
                  <a:pt x="11790" y="5196"/>
                  <a:pt x="12524" y="5212"/>
                  <a:pt x="12468" y="5166"/>
                </a:cubicBezTo>
                <a:cubicBezTo>
                  <a:pt x="12445" y="5147"/>
                  <a:pt x="12145" y="5123"/>
                  <a:pt x="11801" y="5115"/>
                </a:cubicBezTo>
                <a:cubicBezTo>
                  <a:pt x="11590" y="5110"/>
                  <a:pt x="11455" y="5111"/>
                  <a:pt x="11397" y="5115"/>
                </a:cubicBezTo>
                <a:close/>
                <a:moveTo>
                  <a:pt x="5874" y="5171"/>
                </a:moveTo>
                <a:cubicBezTo>
                  <a:pt x="5830" y="5218"/>
                  <a:pt x="5750" y="5422"/>
                  <a:pt x="5745" y="5534"/>
                </a:cubicBezTo>
                <a:cubicBezTo>
                  <a:pt x="5740" y="5618"/>
                  <a:pt x="5773" y="5671"/>
                  <a:pt x="5830" y="5671"/>
                </a:cubicBezTo>
                <a:cubicBezTo>
                  <a:pt x="5881" y="5671"/>
                  <a:pt x="6012" y="5812"/>
                  <a:pt x="6122" y="5986"/>
                </a:cubicBezTo>
                <a:lnTo>
                  <a:pt x="6323" y="6303"/>
                </a:lnTo>
                <a:lnTo>
                  <a:pt x="6078" y="6539"/>
                </a:lnTo>
                <a:cubicBezTo>
                  <a:pt x="5943" y="6669"/>
                  <a:pt x="5846" y="6799"/>
                  <a:pt x="5860" y="6831"/>
                </a:cubicBezTo>
                <a:cubicBezTo>
                  <a:pt x="5874" y="6863"/>
                  <a:pt x="5845" y="6928"/>
                  <a:pt x="5796" y="6975"/>
                </a:cubicBezTo>
                <a:cubicBezTo>
                  <a:pt x="5746" y="7021"/>
                  <a:pt x="5722" y="7109"/>
                  <a:pt x="5741" y="7168"/>
                </a:cubicBezTo>
                <a:cubicBezTo>
                  <a:pt x="5774" y="7272"/>
                  <a:pt x="6045" y="7416"/>
                  <a:pt x="6207" y="7416"/>
                </a:cubicBezTo>
                <a:cubicBezTo>
                  <a:pt x="6249" y="7416"/>
                  <a:pt x="6356" y="7482"/>
                  <a:pt x="6445" y="7562"/>
                </a:cubicBezTo>
                <a:cubicBezTo>
                  <a:pt x="6535" y="7641"/>
                  <a:pt x="6670" y="7727"/>
                  <a:pt x="6744" y="7753"/>
                </a:cubicBezTo>
                <a:cubicBezTo>
                  <a:pt x="6969" y="7829"/>
                  <a:pt x="7030" y="7812"/>
                  <a:pt x="7183" y="7635"/>
                </a:cubicBezTo>
                <a:cubicBezTo>
                  <a:pt x="7280" y="7522"/>
                  <a:pt x="7373" y="7472"/>
                  <a:pt x="7452" y="7489"/>
                </a:cubicBezTo>
                <a:cubicBezTo>
                  <a:pt x="7546" y="7509"/>
                  <a:pt x="7591" y="7461"/>
                  <a:pt x="7659" y="7258"/>
                </a:cubicBezTo>
                <a:cubicBezTo>
                  <a:pt x="7707" y="7117"/>
                  <a:pt x="7755" y="6972"/>
                  <a:pt x="7768" y="6938"/>
                </a:cubicBezTo>
                <a:cubicBezTo>
                  <a:pt x="7781" y="6904"/>
                  <a:pt x="7730" y="6864"/>
                  <a:pt x="7656" y="6848"/>
                </a:cubicBezTo>
                <a:cubicBezTo>
                  <a:pt x="7549" y="6825"/>
                  <a:pt x="7530" y="6785"/>
                  <a:pt x="7557" y="6660"/>
                </a:cubicBezTo>
                <a:cubicBezTo>
                  <a:pt x="7581" y="6549"/>
                  <a:pt x="7570" y="6521"/>
                  <a:pt x="7520" y="6562"/>
                </a:cubicBezTo>
                <a:cubicBezTo>
                  <a:pt x="7444" y="6624"/>
                  <a:pt x="6689" y="6544"/>
                  <a:pt x="6527" y="6458"/>
                </a:cubicBezTo>
                <a:cubicBezTo>
                  <a:pt x="6421" y="6401"/>
                  <a:pt x="6416" y="6184"/>
                  <a:pt x="6520" y="6098"/>
                </a:cubicBezTo>
                <a:cubicBezTo>
                  <a:pt x="6581" y="6048"/>
                  <a:pt x="6571" y="6010"/>
                  <a:pt x="6483" y="5930"/>
                </a:cubicBezTo>
                <a:cubicBezTo>
                  <a:pt x="6419" y="5872"/>
                  <a:pt x="6374" y="5802"/>
                  <a:pt x="6384" y="5775"/>
                </a:cubicBezTo>
                <a:cubicBezTo>
                  <a:pt x="6418" y="5679"/>
                  <a:pt x="6230" y="5467"/>
                  <a:pt x="6136" y="5497"/>
                </a:cubicBezTo>
                <a:cubicBezTo>
                  <a:pt x="6059" y="5521"/>
                  <a:pt x="5846" y="5324"/>
                  <a:pt x="5891" y="5270"/>
                </a:cubicBezTo>
                <a:cubicBezTo>
                  <a:pt x="5897" y="5262"/>
                  <a:pt x="5903" y="5224"/>
                  <a:pt x="5901" y="5185"/>
                </a:cubicBezTo>
                <a:cubicBezTo>
                  <a:pt x="5899" y="5156"/>
                  <a:pt x="5888" y="5156"/>
                  <a:pt x="5874" y="5171"/>
                </a:cubicBezTo>
                <a:close/>
                <a:moveTo>
                  <a:pt x="15410" y="5197"/>
                </a:moveTo>
                <a:lnTo>
                  <a:pt x="15780" y="5284"/>
                </a:lnTo>
                <a:cubicBezTo>
                  <a:pt x="16169" y="5373"/>
                  <a:pt x="17021" y="5711"/>
                  <a:pt x="17188" y="5843"/>
                </a:cubicBezTo>
                <a:cubicBezTo>
                  <a:pt x="17303" y="5933"/>
                  <a:pt x="17392" y="5943"/>
                  <a:pt x="17392" y="5865"/>
                </a:cubicBezTo>
                <a:cubicBezTo>
                  <a:pt x="17392" y="5766"/>
                  <a:pt x="16061" y="5254"/>
                  <a:pt x="15726" y="5225"/>
                </a:cubicBezTo>
                <a:lnTo>
                  <a:pt x="15410" y="5197"/>
                </a:lnTo>
                <a:close/>
                <a:moveTo>
                  <a:pt x="7217" y="5199"/>
                </a:moveTo>
                <a:cubicBezTo>
                  <a:pt x="7002" y="5199"/>
                  <a:pt x="6902" y="5468"/>
                  <a:pt x="7020" y="5722"/>
                </a:cubicBezTo>
                <a:cubicBezTo>
                  <a:pt x="7068" y="5825"/>
                  <a:pt x="7320" y="5839"/>
                  <a:pt x="7435" y="5744"/>
                </a:cubicBezTo>
                <a:cubicBezTo>
                  <a:pt x="7627" y="5586"/>
                  <a:pt x="7473" y="5199"/>
                  <a:pt x="7217" y="5199"/>
                </a:cubicBezTo>
                <a:close/>
                <a:moveTo>
                  <a:pt x="10125" y="5216"/>
                </a:moveTo>
                <a:cubicBezTo>
                  <a:pt x="9881" y="5208"/>
                  <a:pt x="9465" y="5270"/>
                  <a:pt x="9387" y="5348"/>
                </a:cubicBezTo>
                <a:cubicBezTo>
                  <a:pt x="9343" y="5392"/>
                  <a:pt x="9297" y="5507"/>
                  <a:pt x="9285" y="5601"/>
                </a:cubicBezTo>
                <a:cubicBezTo>
                  <a:pt x="9272" y="5696"/>
                  <a:pt x="9226" y="5808"/>
                  <a:pt x="9183" y="5851"/>
                </a:cubicBezTo>
                <a:cubicBezTo>
                  <a:pt x="9073" y="5960"/>
                  <a:pt x="9112" y="6368"/>
                  <a:pt x="9244" y="6489"/>
                </a:cubicBezTo>
                <a:cubicBezTo>
                  <a:pt x="9315" y="6553"/>
                  <a:pt x="9331" y="6608"/>
                  <a:pt x="9288" y="6643"/>
                </a:cubicBezTo>
                <a:cubicBezTo>
                  <a:pt x="9252" y="6673"/>
                  <a:pt x="9239" y="6790"/>
                  <a:pt x="9258" y="6904"/>
                </a:cubicBezTo>
                <a:cubicBezTo>
                  <a:pt x="9282" y="7056"/>
                  <a:pt x="9297" y="7077"/>
                  <a:pt x="9315" y="6983"/>
                </a:cubicBezTo>
                <a:cubicBezTo>
                  <a:pt x="9349" y="6812"/>
                  <a:pt x="9507" y="6772"/>
                  <a:pt x="9669" y="6893"/>
                </a:cubicBezTo>
                <a:cubicBezTo>
                  <a:pt x="9793" y="6985"/>
                  <a:pt x="9807" y="6983"/>
                  <a:pt x="9924" y="6896"/>
                </a:cubicBezTo>
                <a:cubicBezTo>
                  <a:pt x="10024" y="6822"/>
                  <a:pt x="10065" y="6817"/>
                  <a:pt x="10121" y="6873"/>
                </a:cubicBezTo>
                <a:cubicBezTo>
                  <a:pt x="10161" y="6912"/>
                  <a:pt x="10196" y="6969"/>
                  <a:pt x="10200" y="7000"/>
                </a:cubicBezTo>
                <a:cubicBezTo>
                  <a:pt x="10204" y="7030"/>
                  <a:pt x="10276" y="7062"/>
                  <a:pt x="10359" y="7067"/>
                </a:cubicBezTo>
                <a:cubicBezTo>
                  <a:pt x="10535" y="7078"/>
                  <a:pt x="10770" y="6800"/>
                  <a:pt x="10662" y="6711"/>
                </a:cubicBezTo>
                <a:cubicBezTo>
                  <a:pt x="10569" y="6633"/>
                  <a:pt x="10668" y="6374"/>
                  <a:pt x="10825" y="6284"/>
                </a:cubicBezTo>
                <a:cubicBezTo>
                  <a:pt x="10903" y="6239"/>
                  <a:pt x="10943" y="6168"/>
                  <a:pt x="10921" y="6121"/>
                </a:cubicBezTo>
                <a:cubicBezTo>
                  <a:pt x="10899" y="6075"/>
                  <a:pt x="10925" y="6008"/>
                  <a:pt x="10978" y="5972"/>
                </a:cubicBezTo>
                <a:cubicBezTo>
                  <a:pt x="11032" y="5935"/>
                  <a:pt x="11077" y="5871"/>
                  <a:pt x="11077" y="5829"/>
                </a:cubicBezTo>
                <a:cubicBezTo>
                  <a:pt x="11077" y="5721"/>
                  <a:pt x="10595" y="5312"/>
                  <a:pt x="10468" y="5312"/>
                </a:cubicBezTo>
                <a:cubicBezTo>
                  <a:pt x="10411" y="5312"/>
                  <a:pt x="10332" y="5283"/>
                  <a:pt x="10291" y="5250"/>
                </a:cubicBezTo>
                <a:cubicBezTo>
                  <a:pt x="10267" y="5230"/>
                  <a:pt x="10206" y="5219"/>
                  <a:pt x="10125" y="5216"/>
                </a:cubicBezTo>
                <a:close/>
                <a:moveTo>
                  <a:pt x="5068" y="5652"/>
                </a:moveTo>
                <a:cubicBezTo>
                  <a:pt x="4419" y="5631"/>
                  <a:pt x="3822" y="5791"/>
                  <a:pt x="4000" y="5938"/>
                </a:cubicBezTo>
                <a:cubicBezTo>
                  <a:pt x="4071" y="5997"/>
                  <a:pt x="4141" y="5981"/>
                  <a:pt x="4180" y="5896"/>
                </a:cubicBezTo>
                <a:cubicBezTo>
                  <a:pt x="4213" y="5825"/>
                  <a:pt x="4604" y="5739"/>
                  <a:pt x="5132" y="5683"/>
                </a:cubicBezTo>
                <a:cubicBezTo>
                  <a:pt x="5302" y="5665"/>
                  <a:pt x="5289" y="5659"/>
                  <a:pt x="5068" y="5652"/>
                </a:cubicBezTo>
                <a:close/>
                <a:moveTo>
                  <a:pt x="16114" y="5728"/>
                </a:moveTo>
                <a:cubicBezTo>
                  <a:pt x="16077" y="5709"/>
                  <a:pt x="16049" y="5718"/>
                  <a:pt x="16049" y="5750"/>
                </a:cubicBezTo>
                <a:cubicBezTo>
                  <a:pt x="16049" y="5782"/>
                  <a:pt x="16077" y="5809"/>
                  <a:pt x="16114" y="5809"/>
                </a:cubicBezTo>
                <a:cubicBezTo>
                  <a:pt x="16151" y="5809"/>
                  <a:pt x="16182" y="5800"/>
                  <a:pt x="16182" y="5787"/>
                </a:cubicBezTo>
                <a:cubicBezTo>
                  <a:pt x="16182" y="5773"/>
                  <a:pt x="16151" y="5746"/>
                  <a:pt x="16114" y="5728"/>
                </a:cubicBezTo>
                <a:close/>
                <a:moveTo>
                  <a:pt x="11230" y="6104"/>
                </a:moveTo>
                <a:cubicBezTo>
                  <a:pt x="11211" y="6105"/>
                  <a:pt x="11214" y="6121"/>
                  <a:pt x="11227" y="6152"/>
                </a:cubicBezTo>
                <a:cubicBezTo>
                  <a:pt x="11243" y="6193"/>
                  <a:pt x="11343" y="6242"/>
                  <a:pt x="11451" y="6261"/>
                </a:cubicBezTo>
                <a:cubicBezTo>
                  <a:pt x="11760" y="6316"/>
                  <a:pt x="12556" y="6314"/>
                  <a:pt x="12556" y="6258"/>
                </a:cubicBezTo>
                <a:cubicBezTo>
                  <a:pt x="12556" y="6231"/>
                  <a:pt x="12319" y="6208"/>
                  <a:pt x="12033" y="6211"/>
                </a:cubicBezTo>
                <a:cubicBezTo>
                  <a:pt x="11730" y="6213"/>
                  <a:pt x="11448" y="6187"/>
                  <a:pt x="11356" y="6146"/>
                </a:cubicBezTo>
                <a:cubicBezTo>
                  <a:pt x="11290" y="6117"/>
                  <a:pt x="11249" y="6103"/>
                  <a:pt x="11230" y="6104"/>
                </a:cubicBezTo>
                <a:close/>
                <a:moveTo>
                  <a:pt x="15838" y="6205"/>
                </a:moveTo>
                <a:cubicBezTo>
                  <a:pt x="15795" y="6195"/>
                  <a:pt x="15780" y="6213"/>
                  <a:pt x="15780" y="6253"/>
                </a:cubicBezTo>
                <a:cubicBezTo>
                  <a:pt x="15780" y="6321"/>
                  <a:pt x="16065" y="6448"/>
                  <a:pt x="16787" y="6702"/>
                </a:cubicBezTo>
                <a:cubicBezTo>
                  <a:pt x="17101" y="6813"/>
                  <a:pt x="17385" y="6891"/>
                  <a:pt x="17416" y="6876"/>
                </a:cubicBezTo>
                <a:cubicBezTo>
                  <a:pt x="17448" y="6861"/>
                  <a:pt x="17203" y="6756"/>
                  <a:pt x="16872" y="6643"/>
                </a:cubicBezTo>
                <a:cubicBezTo>
                  <a:pt x="16542" y="6531"/>
                  <a:pt x="16180" y="6384"/>
                  <a:pt x="16066" y="6317"/>
                </a:cubicBezTo>
                <a:cubicBezTo>
                  <a:pt x="15952" y="6250"/>
                  <a:pt x="15881" y="6215"/>
                  <a:pt x="15838" y="6205"/>
                </a:cubicBezTo>
                <a:close/>
                <a:moveTo>
                  <a:pt x="15230" y="6402"/>
                </a:moveTo>
                <a:cubicBezTo>
                  <a:pt x="14992" y="6402"/>
                  <a:pt x="14687" y="6504"/>
                  <a:pt x="14543" y="6705"/>
                </a:cubicBezTo>
                <a:cubicBezTo>
                  <a:pt x="14430" y="6862"/>
                  <a:pt x="14430" y="6863"/>
                  <a:pt x="14607" y="6918"/>
                </a:cubicBezTo>
                <a:cubicBezTo>
                  <a:pt x="14753" y="6964"/>
                  <a:pt x="14771" y="6991"/>
                  <a:pt x="14706" y="7056"/>
                </a:cubicBezTo>
                <a:cubicBezTo>
                  <a:pt x="14662" y="7100"/>
                  <a:pt x="14644" y="7162"/>
                  <a:pt x="14668" y="7194"/>
                </a:cubicBezTo>
                <a:cubicBezTo>
                  <a:pt x="14744" y="7294"/>
                  <a:pt x="14506" y="7324"/>
                  <a:pt x="14379" y="7230"/>
                </a:cubicBezTo>
                <a:cubicBezTo>
                  <a:pt x="14228" y="7118"/>
                  <a:pt x="14122" y="7111"/>
                  <a:pt x="14233" y="7222"/>
                </a:cubicBezTo>
                <a:cubicBezTo>
                  <a:pt x="14341" y="7329"/>
                  <a:pt x="14274" y="7472"/>
                  <a:pt x="14114" y="7472"/>
                </a:cubicBezTo>
                <a:cubicBezTo>
                  <a:pt x="13921" y="7472"/>
                  <a:pt x="13893" y="7526"/>
                  <a:pt x="14005" y="7705"/>
                </a:cubicBezTo>
                <a:cubicBezTo>
                  <a:pt x="14088" y="7837"/>
                  <a:pt x="14139" y="7863"/>
                  <a:pt x="14267" y="7837"/>
                </a:cubicBezTo>
                <a:cubicBezTo>
                  <a:pt x="14355" y="7819"/>
                  <a:pt x="14445" y="7829"/>
                  <a:pt x="14468" y="7859"/>
                </a:cubicBezTo>
                <a:cubicBezTo>
                  <a:pt x="14531" y="7944"/>
                  <a:pt x="14572" y="7927"/>
                  <a:pt x="14529" y="7834"/>
                </a:cubicBezTo>
                <a:cubicBezTo>
                  <a:pt x="14492" y="7754"/>
                  <a:pt x="14791" y="7604"/>
                  <a:pt x="14934" y="7632"/>
                </a:cubicBezTo>
                <a:cubicBezTo>
                  <a:pt x="14968" y="7639"/>
                  <a:pt x="14966" y="7613"/>
                  <a:pt x="14927" y="7573"/>
                </a:cubicBezTo>
                <a:cubicBezTo>
                  <a:pt x="14822" y="7466"/>
                  <a:pt x="14935" y="7270"/>
                  <a:pt x="15127" y="7230"/>
                </a:cubicBezTo>
                <a:cubicBezTo>
                  <a:pt x="15341" y="7186"/>
                  <a:pt x="15410" y="7040"/>
                  <a:pt x="15274" y="6916"/>
                </a:cubicBezTo>
                <a:cubicBezTo>
                  <a:pt x="15165" y="6817"/>
                  <a:pt x="15241" y="6711"/>
                  <a:pt x="15372" y="6778"/>
                </a:cubicBezTo>
                <a:cubicBezTo>
                  <a:pt x="15407" y="6796"/>
                  <a:pt x="15470" y="6762"/>
                  <a:pt x="15508" y="6702"/>
                </a:cubicBezTo>
                <a:cubicBezTo>
                  <a:pt x="15639" y="6501"/>
                  <a:pt x="15467" y="6401"/>
                  <a:pt x="15230" y="6402"/>
                </a:cubicBezTo>
                <a:close/>
                <a:moveTo>
                  <a:pt x="5258" y="6899"/>
                </a:moveTo>
                <a:cubicBezTo>
                  <a:pt x="5231" y="6896"/>
                  <a:pt x="5011" y="6969"/>
                  <a:pt x="4592" y="7118"/>
                </a:cubicBezTo>
                <a:cubicBezTo>
                  <a:pt x="4279" y="7229"/>
                  <a:pt x="4024" y="7341"/>
                  <a:pt x="4024" y="7368"/>
                </a:cubicBezTo>
                <a:cubicBezTo>
                  <a:pt x="4024" y="7447"/>
                  <a:pt x="4091" y="7426"/>
                  <a:pt x="4762" y="7135"/>
                </a:cubicBezTo>
                <a:cubicBezTo>
                  <a:pt x="5118" y="6980"/>
                  <a:pt x="5285" y="6901"/>
                  <a:pt x="5258" y="6899"/>
                </a:cubicBezTo>
                <a:close/>
                <a:moveTo>
                  <a:pt x="11366" y="6991"/>
                </a:moveTo>
                <a:cubicBezTo>
                  <a:pt x="11344" y="7010"/>
                  <a:pt x="11400" y="7049"/>
                  <a:pt x="11489" y="7076"/>
                </a:cubicBezTo>
                <a:cubicBezTo>
                  <a:pt x="11577" y="7103"/>
                  <a:pt x="11692" y="7137"/>
                  <a:pt x="11747" y="7154"/>
                </a:cubicBezTo>
                <a:cubicBezTo>
                  <a:pt x="11898" y="7201"/>
                  <a:pt x="12016" y="7200"/>
                  <a:pt x="12016" y="7152"/>
                </a:cubicBezTo>
                <a:cubicBezTo>
                  <a:pt x="12016" y="7095"/>
                  <a:pt x="11419" y="6948"/>
                  <a:pt x="11366" y="6991"/>
                </a:cubicBezTo>
                <a:close/>
                <a:moveTo>
                  <a:pt x="16199" y="6991"/>
                </a:moveTo>
                <a:cubicBezTo>
                  <a:pt x="16079" y="6975"/>
                  <a:pt x="15981" y="6985"/>
                  <a:pt x="15981" y="7014"/>
                </a:cubicBezTo>
                <a:cubicBezTo>
                  <a:pt x="15981" y="7042"/>
                  <a:pt x="16305" y="7105"/>
                  <a:pt x="16702" y="7152"/>
                </a:cubicBezTo>
                <a:cubicBezTo>
                  <a:pt x="17629" y="7261"/>
                  <a:pt x="17632" y="7259"/>
                  <a:pt x="17556" y="7202"/>
                </a:cubicBezTo>
                <a:cubicBezTo>
                  <a:pt x="17521" y="7176"/>
                  <a:pt x="17249" y="7124"/>
                  <a:pt x="16954" y="7087"/>
                </a:cubicBezTo>
                <a:cubicBezTo>
                  <a:pt x="16658" y="7050"/>
                  <a:pt x="16319" y="7008"/>
                  <a:pt x="16199" y="6991"/>
                </a:cubicBezTo>
                <a:close/>
                <a:moveTo>
                  <a:pt x="5343" y="7803"/>
                </a:moveTo>
                <a:cubicBezTo>
                  <a:pt x="5253" y="7803"/>
                  <a:pt x="3687" y="8494"/>
                  <a:pt x="3687" y="8533"/>
                </a:cubicBezTo>
                <a:cubicBezTo>
                  <a:pt x="3687" y="8618"/>
                  <a:pt x="3825" y="8584"/>
                  <a:pt x="4047" y="8444"/>
                </a:cubicBezTo>
                <a:cubicBezTo>
                  <a:pt x="4168" y="8368"/>
                  <a:pt x="4497" y="8217"/>
                  <a:pt x="4779" y="8109"/>
                </a:cubicBezTo>
                <a:cubicBezTo>
                  <a:pt x="5207" y="7946"/>
                  <a:pt x="5470" y="7803"/>
                  <a:pt x="5343" y="7803"/>
                </a:cubicBezTo>
                <a:close/>
                <a:moveTo>
                  <a:pt x="6295" y="8283"/>
                </a:moveTo>
                <a:cubicBezTo>
                  <a:pt x="6262" y="8301"/>
                  <a:pt x="6241" y="8339"/>
                  <a:pt x="6241" y="8390"/>
                </a:cubicBezTo>
                <a:cubicBezTo>
                  <a:pt x="6241" y="8456"/>
                  <a:pt x="6262" y="8457"/>
                  <a:pt x="6370" y="8401"/>
                </a:cubicBezTo>
                <a:cubicBezTo>
                  <a:pt x="6461" y="8355"/>
                  <a:pt x="6478" y="8322"/>
                  <a:pt x="6425" y="8295"/>
                </a:cubicBezTo>
                <a:cubicBezTo>
                  <a:pt x="6375" y="8269"/>
                  <a:pt x="6329" y="8266"/>
                  <a:pt x="6295" y="8283"/>
                </a:cubicBezTo>
                <a:close/>
                <a:moveTo>
                  <a:pt x="14855" y="8303"/>
                </a:moveTo>
                <a:cubicBezTo>
                  <a:pt x="14765" y="8303"/>
                  <a:pt x="14032" y="9159"/>
                  <a:pt x="14032" y="9264"/>
                </a:cubicBezTo>
                <a:cubicBezTo>
                  <a:pt x="14032" y="9343"/>
                  <a:pt x="14076" y="9299"/>
                  <a:pt x="14529" y="8761"/>
                </a:cubicBezTo>
                <a:cubicBezTo>
                  <a:pt x="14741" y="8510"/>
                  <a:pt x="14889" y="8303"/>
                  <a:pt x="14855" y="8303"/>
                </a:cubicBezTo>
                <a:close/>
                <a:moveTo>
                  <a:pt x="11890" y="8359"/>
                </a:moveTo>
                <a:cubicBezTo>
                  <a:pt x="11856" y="8359"/>
                  <a:pt x="11833" y="8527"/>
                  <a:pt x="11839" y="8733"/>
                </a:cubicBezTo>
                <a:lnTo>
                  <a:pt x="11849" y="9106"/>
                </a:lnTo>
                <a:lnTo>
                  <a:pt x="11648" y="9090"/>
                </a:lnTo>
                <a:lnTo>
                  <a:pt x="11448" y="9073"/>
                </a:lnTo>
                <a:lnTo>
                  <a:pt x="11682" y="9219"/>
                </a:lnTo>
                <a:cubicBezTo>
                  <a:pt x="11812" y="9299"/>
                  <a:pt x="11991" y="9398"/>
                  <a:pt x="12084" y="9438"/>
                </a:cubicBezTo>
                <a:cubicBezTo>
                  <a:pt x="12196" y="9487"/>
                  <a:pt x="12282" y="9599"/>
                  <a:pt x="12346" y="9775"/>
                </a:cubicBezTo>
                <a:cubicBezTo>
                  <a:pt x="12453" y="10074"/>
                  <a:pt x="12389" y="10226"/>
                  <a:pt x="12165" y="10199"/>
                </a:cubicBezTo>
                <a:cubicBezTo>
                  <a:pt x="12090" y="10190"/>
                  <a:pt x="12009" y="10207"/>
                  <a:pt x="11985" y="10238"/>
                </a:cubicBezTo>
                <a:cubicBezTo>
                  <a:pt x="11960" y="10272"/>
                  <a:pt x="11983" y="10284"/>
                  <a:pt x="12040" y="10266"/>
                </a:cubicBezTo>
                <a:cubicBezTo>
                  <a:pt x="12200" y="10216"/>
                  <a:pt x="12226" y="10331"/>
                  <a:pt x="12087" y="10477"/>
                </a:cubicBezTo>
                <a:cubicBezTo>
                  <a:pt x="11994" y="10575"/>
                  <a:pt x="11897" y="10611"/>
                  <a:pt x="11750" y="10604"/>
                </a:cubicBezTo>
                <a:cubicBezTo>
                  <a:pt x="11628" y="10597"/>
                  <a:pt x="11546" y="10619"/>
                  <a:pt x="11546" y="10660"/>
                </a:cubicBezTo>
                <a:cubicBezTo>
                  <a:pt x="11546" y="10762"/>
                  <a:pt x="11368" y="10871"/>
                  <a:pt x="11315" y="10800"/>
                </a:cubicBezTo>
                <a:cubicBezTo>
                  <a:pt x="11249" y="10711"/>
                  <a:pt x="11028" y="10729"/>
                  <a:pt x="10982" y="10828"/>
                </a:cubicBezTo>
                <a:cubicBezTo>
                  <a:pt x="10937" y="10925"/>
                  <a:pt x="10781" y="10908"/>
                  <a:pt x="10768" y="10806"/>
                </a:cubicBezTo>
                <a:cubicBezTo>
                  <a:pt x="10763" y="10770"/>
                  <a:pt x="10749" y="10722"/>
                  <a:pt x="10740" y="10699"/>
                </a:cubicBezTo>
                <a:cubicBezTo>
                  <a:pt x="10732" y="10676"/>
                  <a:pt x="10733" y="10601"/>
                  <a:pt x="10740" y="10530"/>
                </a:cubicBezTo>
                <a:cubicBezTo>
                  <a:pt x="10758" y="10353"/>
                  <a:pt x="10618" y="10221"/>
                  <a:pt x="10499" y="10303"/>
                </a:cubicBezTo>
                <a:cubicBezTo>
                  <a:pt x="10429" y="10351"/>
                  <a:pt x="10395" y="10343"/>
                  <a:pt x="10359" y="10264"/>
                </a:cubicBezTo>
                <a:cubicBezTo>
                  <a:pt x="10334" y="10207"/>
                  <a:pt x="10280" y="10142"/>
                  <a:pt x="10240" y="10120"/>
                </a:cubicBezTo>
                <a:cubicBezTo>
                  <a:pt x="10201" y="10098"/>
                  <a:pt x="10169" y="10026"/>
                  <a:pt x="10169" y="9960"/>
                </a:cubicBezTo>
                <a:cubicBezTo>
                  <a:pt x="10169" y="9798"/>
                  <a:pt x="9957" y="9686"/>
                  <a:pt x="9866" y="9800"/>
                </a:cubicBezTo>
                <a:cubicBezTo>
                  <a:pt x="9830" y="9846"/>
                  <a:pt x="9812" y="9929"/>
                  <a:pt x="9829" y="9986"/>
                </a:cubicBezTo>
                <a:cubicBezTo>
                  <a:pt x="9845" y="10042"/>
                  <a:pt x="9830" y="10151"/>
                  <a:pt x="9795" y="10227"/>
                </a:cubicBezTo>
                <a:cubicBezTo>
                  <a:pt x="9734" y="10360"/>
                  <a:pt x="9712" y="10365"/>
                  <a:pt x="9353" y="10328"/>
                </a:cubicBezTo>
                <a:lnTo>
                  <a:pt x="8979" y="10289"/>
                </a:lnTo>
                <a:lnTo>
                  <a:pt x="9084" y="10413"/>
                </a:lnTo>
                <a:cubicBezTo>
                  <a:pt x="9218" y="10571"/>
                  <a:pt x="9118" y="10763"/>
                  <a:pt x="8928" y="10713"/>
                </a:cubicBezTo>
                <a:cubicBezTo>
                  <a:pt x="8859" y="10695"/>
                  <a:pt x="8785" y="10707"/>
                  <a:pt x="8761" y="10738"/>
                </a:cubicBezTo>
                <a:cubicBezTo>
                  <a:pt x="8737" y="10770"/>
                  <a:pt x="8647" y="10782"/>
                  <a:pt x="8560" y="10764"/>
                </a:cubicBezTo>
                <a:cubicBezTo>
                  <a:pt x="8467" y="10744"/>
                  <a:pt x="8333" y="10769"/>
                  <a:pt x="8234" y="10823"/>
                </a:cubicBezTo>
                <a:cubicBezTo>
                  <a:pt x="8130" y="10879"/>
                  <a:pt x="8003" y="10900"/>
                  <a:pt x="7901" y="10879"/>
                </a:cubicBezTo>
                <a:cubicBezTo>
                  <a:pt x="7784" y="10855"/>
                  <a:pt x="7725" y="10871"/>
                  <a:pt x="7697" y="10932"/>
                </a:cubicBezTo>
                <a:cubicBezTo>
                  <a:pt x="7674" y="10980"/>
                  <a:pt x="7611" y="11019"/>
                  <a:pt x="7561" y="11019"/>
                </a:cubicBezTo>
                <a:cubicBezTo>
                  <a:pt x="7510" y="11019"/>
                  <a:pt x="7416" y="11066"/>
                  <a:pt x="7350" y="11126"/>
                </a:cubicBezTo>
                <a:cubicBezTo>
                  <a:pt x="7268" y="11201"/>
                  <a:pt x="7197" y="11222"/>
                  <a:pt x="7122" y="11191"/>
                </a:cubicBezTo>
                <a:cubicBezTo>
                  <a:pt x="7062" y="11165"/>
                  <a:pt x="6896" y="11156"/>
                  <a:pt x="6755" y="11171"/>
                </a:cubicBezTo>
                <a:cubicBezTo>
                  <a:pt x="6560" y="11191"/>
                  <a:pt x="6482" y="11231"/>
                  <a:pt x="6435" y="11334"/>
                </a:cubicBezTo>
                <a:cubicBezTo>
                  <a:pt x="6387" y="11437"/>
                  <a:pt x="6340" y="11462"/>
                  <a:pt x="6238" y="11435"/>
                </a:cubicBezTo>
                <a:cubicBezTo>
                  <a:pt x="6064" y="11389"/>
                  <a:pt x="5741" y="11584"/>
                  <a:pt x="5847" y="11671"/>
                </a:cubicBezTo>
                <a:cubicBezTo>
                  <a:pt x="5926" y="11737"/>
                  <a:pt x="5859" y="11868"/>
                  <a:pt x="5768" y="11823"/>
                </a:cubicBezTo>
                <a:cubicBezTo>
                  <a:pt x="5736" y="11806"/>
                  <a:pt x="5694" y="11814"/>
                  <a:pt x="5673" y="11842"/>
                </a:cubicBezTo>
                <a:cubicBezTo>
                  <a:pt x="5616" y="11919"/>
                  <a:pt x="5703" y="12070"/>
                  <a:pt x="5806" y="12070"/>
                </a:cubicBezTo>
                <a:cubicBezTo>
                  <a:pt x="5999" y="12070"/>
                  <a:pt x="5962" y="12187"/>
                  <a:pt x="5700" y="12410"/>
                </a:cubicBezTo>
                <a:cubicBezTo>
                  <a:pt x="5496" y="12583"/>
                  <a:pt x="5410" y="12628"/>
                  <a:pt x="5353" y="12581"/>
                </a:cubicBezTo>
                <a:cubicBezTo>
                  <a:pt x="5297" y="12534"/>
                  <a:pt x="5255" y="12548"/>
                  <a:pt x="5197" y="12640"/>
                </a:cubicBezTo>
                <a:cubicBezTo>
                  <a:pt x="5154" y="12708"/>
                  <a:pt x="5076" y="12754"/>
                  <a:pt x="5024" y="12744"/>
                </a:cubicBezTo>
                <a:cubicBezTo>
                  <a:pt x="4742" y="12687"/>
                  <a:pt x="4668" y="12693"/>
                  <a:pt x="4517" y="12775"/>
                </a:cubicBezTo>
                <a:cubicBezTo>
                  <a:pt x="4416" y="12829"/>
                  <a:pt x="4367" y="12895"/>
                  <a:pt x="4391" y="12946"/>
                </a:cubicBezTo>
                <a:cubicBezTo>
                  <a:pt x="4412" y="12992"/>
                  <a:pt x="4383" y="13071"/>
                  <a:pt x="4326" y="13123"/>
                </a:cubicBezTo>
                <a:cubicBezTo>
                  <a:pt x="4258" y="13185"/>
                  <a:pt x="4238" y="13273"/>
                  <a:pt x="4265" y="13384"/>
                </a:cubicBezTo>
                <a:cubicBezTo>
                  <a:pt x="4298" y="13520"/>
                  <a:pt x="4338" y="13552"/>
                  <a:pt x="4490" y="13556"/>
                </a:cubicBezTo>
                <a:cubicBezTo>
                  <a:pt x="4694" y="13560"/>
                  <a:pt x="5314" y="13888"/>
                  <a:pt x="5258" y="13963"/>
                </a:cubicBezTo>
                <a:cubicBezTo>
                  <a:pt x="5239" y="13988"/>
                  <a:pt x="5168" y="14011"/>
                  <a:pt x="5098" y="14011"/>
                </a:cubicBezTo>
                <a:cubicBezTo>
                  <a:pt x="5029" y="14011"/>
                  <a:pt x="4953" y="14037"/>
                  <a:pt x="4928" y="14070"/>
                </a:cubicBezTo>
                <a:cubicBezTo>
                  <a:pt x="4904" y="14102"/>
                  <a:pt x="4835" y="14115"/>
                  <a:pt x="4779" y="14098"/>
                </a:cubicBezTo>
                <a:cubicBezTo>
                  <a:pt x="4722" y="14080"/>
                  <a:pt x="4643" y="14086"/>
                  <a:pt x="4602" y="14112"/>
                </a:cubicBezTo>
                <a:cubicBezTo>
                  <a:pt x="4560" y="14138"/>
                  <a:pt x="4422" y="14191"/>
                  <a:pt x="4292" y="14232"/>
                </a:cubicBezTo>
                <a:cubicBezTo>
                  <a:pt x="3973" y="14333"/>
                  <a:pt x="3218" y="14689"/>
                  <a:pt x="3218" y="14738"/>
                </a:cubicBezTo>
                <a:cubicBezTo>
                  <a:pt x="3218" y="14760"/>
                  <a:pt x="3280" y="14787"/>
                  <a:pt x="3361" y="14797"/>
                </a:cubicBezTo>
                <a:cubicBezTo>
                  <a:pt x="3523" y="14817"/>
                  <a:pt x="3788" y="15151"/>
                  <a:pt x="3684" y="15204"/>
                </a:cubicBezTo>
                <a:cubicBezTo>
                  <a:pt x="3648" y="15222"/>
                  <a:pt x="3639" y="15302"/>
                  <a:pt x="3663" y="15381"/>
                </a:cubicBezTo>
                <a:cubicBezTo>
                  <a:pt x="3692" y="15475"/>
                  <a:pt x="3673" y="15544"/>
                  <a:pt x="3612" y="15583"/>
                </a:cubicBezTo>
                <a:cubicBezTo>
                  <a:pt x="3388" y="15728"/>
                  <a:pt x="3343" y="15820"/>
                  <a:pt x="3425" y="15968"/>
                </a:cubicBezTo>
                <a:cubicBezTo>
                  <a:pt x="3469" y="16047"/>
                  <a:pt x="3529" y="16100"/>
                  <a:pt x="3561" y="16083"/>
                </a:cubicBezTo>
                <a:cubicBezTo>
                  <a:pt x="3659" y="16033"/>
                  <a:pt x="3712" y="16235"/>
                  <a:pt x="3629" y="16345"/>
                </a:cubicBezTo>
                <a:cubicBezTo>
                  <a:pt x="3568" y="16426"/>
                  <a:pt x="3570" y="16445"/>
                  <a:pt x="3636" y="16434"/>
                </a:cubicBezTo>
                <a:cubicBezTo>
                  <a:pt x="3718" y="16421"/>
                  <a:pt x="3741" y="16598"/>
                  <a:pt x="3680" y="16780"/>
                </a:cubicBezTo>
                <a:cubicBezTo>
                  <a:pt x="3661" y="16838"/>
                  <a:pt x="3715" y="16871"/>
                  <a:pt x="3854" y="16884"/>
                </a:cubicBezTo>
                <a:cubicBezTo>
                  <a:pt x="3963" y="16894"/>
                  <a:pt x="4137" y="16952"/>
                  <a:pt x="4241" y="17013"/>
                </a:cubicBezTo>
                <a:cubicBezTo>
                  <a:pt x="4393" y="17102"/>
                  <a:pt x="4417" y="17138"/>
                  <a:pt x="4354" y="17201"/>
                </a:cubicBezTo>
                <a:cubicBezTo>
                  <a:pt x="4299" y="17255"/>
                  <a:pt x="4250" y="17265"/>
                  <a:pt x="4194" y="17227"/>
                </a:cubicBezTo>
                <a:cubicBezTo>
                  <a:pt x="4149" y="17196"/>
                  <a:pt x="4092" y="17184"/>
                  <a:pt x="4071" y="17201"/>
                </a:cubicBezTo>
                <a:cubicBezTo>
                  <a:pt x="4050" y="17219"/>
                  <a:pt x="3958" y="17192"/>
                  <a:pt x="3867" y="17142"/>
                </a:cubicBezTo>
                <a:cubicBezTo>
                  <a:pt x="3738" y="17073"/>
                  <a:pt x="3697" y="17070"/>
                  <a:pt x="3673" y="17125"/>
                </a:cubicBezTo>
                <a:cubicBezTo>
                  <a:pt x="3631" y="17225"/>
                  <a:pt x="3774" y="17432"/>
                  <a:pt x="3867" y="17406"/>
                </a:cubicBezTo>
                <a:cubicBezTo>
                  <a:pt x="3986" y="17374"/>
                  <a:pt x="4043" y="17496"/>
                  <a:pt x="3952" y="17586"/>
                </a:cubicBezTo>
                <a:cubicBezTo>
                  <a:pt x="3908" y="17630"/>
                  <a:pt x="3820" y="17668"/>
                  <a:pt x="3758" y="17668"/>
                </a:cubicBezTo>
                <a:cubicBezTo>
                  <a:pt x="3656" y="17668"/>
                  <a:pt x="3654" y="17719"/>
                  <a:pt x="3724" y="18263"/>
                </a:cubicBezTo>
                <a:cubicBezTo>
                  <a:pt x="3767" y="18591"/>
                  <a:pt x="3850" y="18971"/>
                  <a:pt x="3908" y="19108"/>
                </a:cubicBezTo>
                <a:cubicBezTo>
                  <a:pt x="3966" y="19246"/>
                  <a:pt x="4031" y="19452"/>
                  <a:pt x="4054" y="19566"/>
                </a:cubicBezTo>
                <a:cubicBezTo>
                  <a:pt x="4104" y="19812"/>
                  <a:pt x="4198" y="19831"/>
                  <a:pt x="4299" y="19620"/>
                </a:cubicBezTo>
                <a:cubicBezTo>
                  <a:pt x="4480" y="19240"/>
                  <a:pt x="4781" y="18782"/>
                  <a:pt x="4867" y="18754"/>
                </a:cubicBezTo>
                <a:cubicBezTo>
                  <a:pt x="4919" y="18738"/>
                  <a:pt x="4965" y="18692"/>
                  <a:pt x="4966" y="18653"/>
                </a:cubicBezTo>
                <a:cubicBezTo>
                  <a:pt x="4966" y="18614"/>
                  <a:pt x="5041" y="18523"/>
                  <a:pt x="5132" y="18451"/>
                </a:cubicBezTo>
                <a:cubicBezTo>
                  <a:pt x="5224" y="18379"/>
                  <a:pt x="5299" y="18278"/>
                  <a:pt x="5299" y="18224"/>
                </a:cubicBezTo>
                <a:cubicBezTo>
                  <a:pt x="5299" y="18049"/>
                  <a:pt x="5459" y="17990"/>
                  <a:pt x="5677" y="18083"/>
                </a:cubicBezTo>
                <a:cubicBezTo>
                  <a:pt x="5783" y="18129"/>
                  <a:pt x="5925" y="18164"/>
                  <a:pt x="5993" y="18165"/>
                </a:cubicBezTo>
                <a:cubicBezTo>
                  <a:pt x="6173" y="18165"/>
                  <a:pt x="6703" y="17894"/>
                  <a:pt x="6789" y="17757"/>
                </a:cubicBezTo>
                <a:cubicBezTo>
                  <a:pt x="6894" y="17589"/>
                  <a:pt x="7191" y="17394"/>
                  <a:pt x="7350" y="17389"/>
                </a:cubicBezTo>
                <a:cubicBezTo>
                  <a:pt x="7424" y="17387"/>
                  <a:pt x="7603" y="17339"/>
                  <a:pt x="7751" y="17280"/>
                </a:cubicBezTo>
                <a:cubicBezTo>
                  <a:pt x="7899" y="17221"/>
                  <a:pt x="8066" y="17172"/>
                  <a:pt x="8122" y="17170"/>
                </a:cubicBezTo>
                <a:cubicBezTo>
                  <a:pt x="8270" y="17166"/>
                  <a:pt x="8502" y="16993"/>
                  <a:pt x="8554" y="16850"/>
                </a:cubicBezTo>
                <a:cubicBezTo>
                  <a:pt x="8579" y="16782"/>
                  <a:pt x="8577" y="16727"/>
                  <a:pt x="8547" y="16727"/>
                </a:cubicBezTo>
                <a:cubicBezTo>
                  <a:pt x="8517" y="16726"/>
                  <a:pt x="8406" y="16669"/>
                  <a:pt x="8302" y="16600"/>
                </a:cubicBezTo>
                <a:lnTo>
                  <a:pt x="8112" y="16474"/>
                </a:lnTo>
                <a:lnTo>
                  <a:pt x="8254" y="16325"/>
                </a:lnTo>
                <a:cubicBezTo>
                  <a:pt x="8410" y="16162"/>
                  <a:pt x="8823" y="16062"/>
                  <a:pt x="8941" y="16159"/>
                </a:cubicBezTo>
                <a:cubicBezTo>
                  <a:pt x="8980" y="16191"/>
                  <a:pt x="9055" y="16202"/>
                  <a:pt x="9111" y="16184"/>
                </a:cubicBezTo>
                <a:cubicBezTo>
                  <a:pt x="9168" y="16167"/>
                  <a:pt x="9253" y="16195"/>
                  <a:pt x="9298" y="16246"/>
                </a:cubicBezTo>
                <a:cubicBezTo>
                  <a:pt x="9376" y="16334"/>
                  <a:pt x="9393" y="16333"/>
                  <a:pt x="9598" y="16241"/>
                </a:cubicBezTo>
                <a:cubicBezTo>
                  <a:pt x="9718" y="16187"/>
                  <a:pt x="9895" y="16083"/>
                  <a:pt x="9992" y="16010"/>
                </a:cubicBezTo>
                <a:cubicBezTo>
                  <a:pt x="10250" y="15816"/>
                  <a:pt x="10958" y="15395"/>
                  <a:pt x="11026" y="15395"/>
                </a:cubicBezTo>
                <a:cubicBezTo>
                  <a:pt x="11058" y="15395"/>
                  <a:pt x="11188" y="15333"/>
                  <a:pt x="11312" y="15255"/>
                </a:cubicBezTo>
                <a:cubicBezTo>
                  <a:pt x="11462" y="15160"/>
                  <a:pt x="11549" y="15135"/>
                  <a:pt x="11580" y="15176"/>
                </a:cubicBezTo>
                <a:cubicBezTo>
                  <a:pt x="11649" y="15267"/>
                  <a:pt x="11559" y="15595"/>
                  <a:pt x="11444" y="15673"/>
                </a:cubicBezTo>
                <a:cubicBezTo>
                  <a:pt x="11390" y="15711"/>
                  <a:pt x="11346" y="15786"/>
                  <a:pt x="11346" y="15839"/>
                </a:cubicBezTo>
                <a:cubicBezTo>
                  <a:pt x="11346" y="15892"/>
                  <a:pt x="11226" y="16003"/>
                  <a:pt x="11080" y="16086"/>
                </a:cubicBezTo>
                <a:cubicBezTo>
                  <a:pt x="10935" y="16169"/>
                  <a:pt x="10832" y="16266"/>
                  <a:pt x="10849" y="16302"/>
                </a:cubicBezTo>
                <a:cubicBezTo>
                  <a:pt x="10866" y="16339"/>
                  <a:pt x="10772" y="16454"/>
                  <a:pt x="10642" y="16558"/>
                </a:cubicBezTo>
                <a:cubicBezTo>
                  <a:pt x="10512" y="16662"/>
                  <a:pt x="10404" y="16791"/>
                  <a:pt x="10404" y="16845"/>
                </a:cubicBezTo>
                <a:cubicBezTo>
                  <a:pt x="10404" y="16898"/>
                  <a:pt x="10354" y="16964"/>
                  <a:pt x="10291" y="16993"/>
                </a:cubicBezTo>
                <a:cubicBezTo>
                  <a:pt x="10207" y="17033"/>
                  <a:pt x="10194" y="17067"/>
                  <a:pt x="10247" y="17123"/>
                </a:cubicBezTo>
                <a:cubicBezTo>
                  <a:pt x="10287" y="17164"/>
                  <a:pt x="10321" y="17292"/>
                  <a:pt x="10325" y="17409"/>
                </a:cubicBezTo>
                <a:cubicBezTo>
                  <a:pt x="10331" y="17578"/>
                  <a:pt x="10308" y="17628"/>
                  <a:pt x="10203" y="17651"/>
                </a:cubicBezTo>
                <a:cubicBezTo>
                  <a:pt x="10130" y="17666"/>
                  <a:pt x="10070" y="17726"/>
                  <a:pt x="10070" y="17783"/>
                </a:cubicBezTo>
                <a:cubicBezTo>
                  <a:pt x="10070" y="17839"/>
                  <a:pt x="9940" y="18001"/>
                  <a:pt x="9785" y="18139"/>
                </a:cubicBezTo>
                <a:cubicBezTo>
                  <a:pt x="9578" y="18324"/>
                  <a:pt x="9453" y="18513"/>
                  <a:pt x="9315" y="18847"/>
                </a:cubicBezTo>
                <a:cubicBezTo>
                  <a:pt x="9092" y="19391"/>
                  <a:pt x="9096" y="19372"/>
                  <a:pt x="9264" y="19246"/>
                </a:cubicBezTo>
                <a:cubicBezTo>
                  <a:pt x="9338" y="19191"/>
                  <a:pt x="9397" y="19120"/>
                  <a:pt x="9397" y="19086"/>
                </a:cubicBezTo>
                <a:cubicBezTo>
                  <a:pt x="9397" y="19024"/>
                  <a:pt x="9674" y="18731"/>
                  <a:pt x="10251" y="18182"/>
                </a:cubicBezTo>
                <a:cubicBezTo>
                  <a:pt x="10547" y="17899"/>
                  <a:pt x="10974" y="17721"/>
                  <a:pt x="11145" y="17808"/>
                </a:cubicBezTo>
                <a:cubicBezTo>
                  <a:pt x="11237" y="17855"/>
                  <a:pt x="11100" y="18055"/>
                  <a:pt x="10975" y="18055"/>
                </a:cubicBezTo>
                <a:cubicBezTo>
                  <a:pt x="10833" y="18055"/>
                  <a:pt x="10852" y="18152"/>
                  <a:pt x="11009" y="18221"/>
                </a:cubicBezTo>
                <a:cubicBezTo>
                  <a:pt x="11180" y="18296"/>
                  <a:pt x="11183" y="18453"/>
                  <a:pt x="11012" y="18580"/>
                </a:cubicBezTo>
                <a:cubicBezTo>
                  <a:pt x="10884" y="18676"/>
                  <a:pt x="10878" y="18676"/>
                  <a:pt x="10822" y="18552"/>
                </a:cubicBezTo>
                <a:cubicBezTo>
                  <a:pt x="10783" y="18465"/>
                  <a:pt x="10748" y="18444"/>
                  <a:pt x="10713" y="18490"/>
                </a:cubicBezTo>
                <a:cubicBezTo>
                  <a:pt x="10685" y="18527"/>
                  <a:pt x="10701" y="18596"/>
                  <a:pt x="10747" y="18642"/>
                </a:cubicBezTo>
                <a:cubicBezTo>
                  <a:pt x="10818" y="18712"/>
                  <a:pt x="10776" y="18769"/>
                  <a:pt x="10502" y="18993"/>
                </a:cubicBezTo>
                <a:cubicBezTo>
                  <a:pt x="10227" y="19219"/>
                  <a:pt x="10158" y="19253"/>
                  <a:pt x="10057" y="19201"/>
                </a:cubicBezTo>
                <a:cubicBezTo>
                  <a:pt x="9963" y="19153"/>
                  <a:pt x="9911" y="19159"/>
                  <a:pt x="9822" y="19232"/>
                </a:cubicBezTo>
                <a:cubicBezTo>
                  <a:pt x="9716" y="19320"/>
                  <a:pt x="9722" y="19329"/>
                  <a:pt x="9897" y="19384"/>
                </a:cubicBezTo>
                <a:cubicBezTo>
                  <a:pt x="10055" y="19433"/>
                  <a:pt x="10071" y="19455"/>
                  <a:pt x="9999" y="19527"/>
                </a:cubicBezTo>
                <a:cubicBezTo>
                  <a:pt x="9952" y="19573"/>
                  <a:pt x="9871" y="19599"/>
                  <a:pt x="9822" y="19583"/>
                </a:cubicBezTo>
                <a:cubicBezTo>
                  <a:pt x="9770" y="19567"/>
                  <a:pt x="9692" y="19621"/>
                  <a:pt x="9635" y="19712"/>
                </a:cubicBezTo>
                <a:cubicBezTo>
                  <a:pt x="9514" y="19905"/>
                  <a:pt x="9140" y="20175"/>
                  <a:pt x="9054" y="20131"/>
                </a:cubicBezTo>
                <a:cubicBezTo>
                  <a:pt x="8984" y="20095"/>
                  <a:pt x="8591" y="20222"/>
                  <a:pt x="8591" y="20280"/>
                </a:cubicBezTo>
                <a:cubicBezTo>
                  <a:pt x="8591" y="20299"/>
                  <a:pt x="8639" y="20332"/>
                  <a:pt x="8696" y="20350"/>
                </a:cubicBezTo>
                <a:cubicBezTo>
                  <a:pt x="8754" y="20368"/>
                  <a:pt x="8783" y="20406"/>
                  <a:pt x="8761" y="20434"/>
                </a:cubicBezTo>
                <a:cubicBezTo>
                  <a:pt x="8725" y="20482"/>
                  <a:pt x="8837" y="20573"/>
                  <a:pt x="8935" y="20575"/>
                </a:cubicBezTo>
                <a:cubicBezTo>
                  <a:pt x="8958" y="20575"/>
                  <a:pt x="9060" y="20645"/>
                  <a:pt x="9159" y="20726"/>
                </a:cubicBezTo>
                <a:cubicBezTo>
                  <a:pt x="9338" y="20874"/>
                  <a:pt x="9339" y="20873"/>
                  <a:pt x="9200" y="20934"/>
                </a:cubicBezTo>
                <a:cubicBezTo>
                  <a:pt x="9123" y="20968"/>
                  <a:pt x="9021" y="20978"/>
                  <a:pt x="8975" y="20957"/>
                </a:cubicBezTo>
                <a:cubicBezTo>
                  <a:pt x="8930" y="20935"/>
                  <a:pt x="8945" y="20969"/>
                  <a:pt x="9009" y="21030"/>
                </a:cubicBezTo>
                <a:cubicBezTo>
                  <a:pt x="9153" y="21165"/>
                  <a:pt x="9158" y="21235"/>
                  <a:pt x="9026" y="21324"/>
                </a:cubicBezTo>
                <a:cubicBezTo>
                  <a:pt x="8971" y="21362"/>
                  <a:pt x="8928" y="21429"/>
                  <a:pt x="8928" y="21471"/>
                </a:cubicBezTo>
                <a:cubicBezTo>
                  <a:pt x="8928" y="21600"/>
                  <a:pt x="9103" y="21554"/>
                  <a:pt x="9186" y="21403"/>
                </a:cubicBezTo>
                <a:cubicBezTo>
                  <a:pt x="9277" y="21238"/>
                  <a:pt x="9420" y="21250"/>
                  <a:pt x="9451" y="21426"/>
                </a:cubicBezTo>
                <a:cubicBezTo>
                  <a:pt x="9473" y="21545"/>
                  <a:pt x="9487" y="21546"/>
                  <a:pt x="10870" y="21546"/>
                </a:cubicBezTo>
                <a:lnTo>
                  <a:pt x="12267" y="21546"/>
                </a:lnTo>
                <a:lnTo>
                  <a:pt x="12454" y="21324"/>
                </a:lnTo>
                <a:cubicBezTo>
                  <a:pt x="12557" y="21203"/>
                  <a:pt x="12669" y="21103"/>
                  <a:pt x="12703" y="21103"/>
                </a:cubicBezTo>
                <a:cubicBezTo>
                  <a:pt x="12737" y="21103"/>
                  <a:pt x="12747" y="21082"/>
                  <a:pt x="12726" y="21055"/>
                </a:cubicBezTo>
                <a:cubicBezTo>
                  <a:pt x="12706" y="21028"/>
                  <a:pt x="12739" y="20972"/>
                  <a:pt x="12798" y="20931"/>
                </a:cubicBezTo>
                <a:cubicBezTo>
                  <a:pt x="12857" y="20891"/>
                  <a:pt x="13023" y="20712"/>
                  <a:pt x="13169" y="20535"/>
                </a:cubicBezTo>
                <a:cubicBezTo>
                  <a:pt x="13455" y="20188"/>
                  <a:pt x="14368" y="19552"/>
                  <a:pt x="14580" y="19552"/>
                </a:cubicBezTo>
                <a:cubicBezTo>
                  <a:pt x="14650" y="19552"/>
                  <a:pt x="14724" y="19517"/>
                  <a:pt x="14743" y="19476"/>
                </a:cubicBezTo>
                <a:cubicBezTo>
                  <a:pt x="14762" y="19435"/>
                  <a:pt x="14870" y="19348"/>
                  <a:pt x="14981" y="19280"/>
                </a:cubicBezTo>
                <a:cubicBezTo>
                  <a:pt x="15148" y="19178"/>
                  <a:pt x="15202" y="19168"/>
                  <a:pt x="15287" y="19226"/>
                </a:cubicBezTo>
                <a:cubicBezTo>
                  <a:pt x="15380" y="19290"/>
                  <a:pt x="15379" y="19304"/>
                  <a:pt x="15284" y="19361"/>
                </a:cubicBezTo>
                <a:cubicBezTo>
                  <a:pt x="15194" y="19416"/>
                  <a:pt x="15219" y="19437"/>
                  <a:pt x="15454" y="19513"/>
                </a:cubicBezTo>
                <a:cubicBezTo>
                  <a:pt x="15694" y="19591"/>
                  <a:pt x="15724" y="19621"/>
                  <a:pt x="15695" y="19743"/>
                </a:cubicBezTo>
                <a:cubicBezTo>
                  <a:pt x="15677" y="19823"/>
                  <a:pt x="15701" y="19910"/>
                  <a:pt x="15753" y="19945"/>
                </a:cubicBezTo>
                <a:cubicBezTo>
                  <a:pt x="15803" y="19980"/>
                  <a:pt x="15828" y="20031"/>
                  <a:pt x="15808" y="20058"/>
                </a:cubicBezTo>
                <a:cubicBezTo>
                  <a:pt x="15787" y="20085"/>
                  <a:pt x="15793" y="20135"/>
                  <a:pt x="15821" y="20173"/>
                </a:cubicBezTo>
                <a:cubicBezTo>
                  <a:pt x="15849" y="20210"/>
                  <a:pt x="15880" y="20281"/>
                  <a:pt x="15889" y="20327"/>
                </a:cubicBezTo>
                <a:cubicBezTo>
                  <a:pt x="15928" y="20528"/>
                  <a:pt x="16121" y="21018"/>
                  <a:pt x="16178" y="21066"/>
                </a:cubicBezTo>
                <a:cubicBezTo>
                  <a:pt x="16282" y="21152"/>
                  <a:pt x="16446" y="21063"/>
                  <a:pt x="16488" y="20898"/>
                </a:cubicBezTo>
                <a:cubicBezTo>
                  <a:pt x="16509" y="20812"/>
                  <a:pt x="16584" y="20638"/>
                  <a:pt x="16654" y="20510"/>
                </a:cubicBezTo>
                <a:cubicBezTo>
                  <a:pt x="16731" y="20370"/>
                  <a:pt x="16758" y="20263"/>
                  <a:pt x="16719" y="20243"/>
                </a:cubicBezTo>
                <a:cubicBezTo>
                  <a:pt x="16631" y="20198"/>
                  <a:pt x="16635" y="20011"/>
                  <a:pt x="16726" y="19965"/>
                </a:cubicBezTo>
                <a:cubicBezTo>
                  <a:pt x="16766" y="19945"/>
                  <a:pt x="16830" y="19953"/>
                  <a:pt x="16869" y="19985"/>
                </a:cubicBezTo>
                <a:cubicBezTo>
                  <a:pt x="16918" y="20026"/>
                  <a:pt x="16976" y="20008"/>
                  <a:pt x="17059" y="19923"/>
                </a:cubicBezTo>
                <a:lnTo>
                  <a:pt x="17178" y="19802"/>
                </a:lnTo>
                <a:lnTo>
                  <a:pt x="17695" y="20010"/>
                </a:lnTo>
                <a:cubicBezTo>
                  <a:pt x="17980" y="20126"/>
                  <a:pt x="18229" y="20209"/>
                  <a:pt x="18249" y="20193"/>
                </a:cubicBezTo>
                <a:cubicBezTo>
                  <a:pt x="18301" y="20150"/>
                  <a:pt x="18289" y="20143"/>
                  <a:pt x="17760" y="19923"/>
                </a:cubicBezTo>
                <a:cubicBezTo>
                  <a:pt x="17002" y="19607"/>
                  <a:pt x="17023" y="19629"/>
                  <a:pt x="17229" y="19288"/>
                </a:cubicBezTo>
                <a:cubicBezTo>
                  <a:pt x="17326" y="19128"/>
                  <a:pt x="17433" y="18996"/>
                  <a:pt x="17471" y="18996"/>
                </a:cubicBezTo>
                <a:cubicBezTo>
                  <a:pt x="17508" y="18996"/>
                  <a:pt x="17523" y="18961"/>
                  <a:pt x="17501" y="18915"/>
                </a:cubicBezTo>
                <a:cubicBezTo>
                  <a:pt x="17480" y="18869"/>
                  <a:pt x="17491" y="18770"/>
                  <a:pt x="17525" y="18696"/>
                </a:cubicBezTo>
                <a:cubicBezTo>
                  <a:pt x="17594" y="18545"/>
                  <a:pt x="17817" y="18481"/>
                  <a:pt x="18535" y="18406"/>
                </a:cubicBezTo>
                <a:lnTo>
                  <a:pt x="18970" y="18361"/>
                </a:lnTo>
                <a:lnTo>
                  <a:pt x="18535" y="18333"/>
                </a:lnTo>
                <a:lnTo>
                  <a:pt x="18096" y="18305"/>
                </a:lnTo>
                <a:lnTo>
                  <a:pt x="18113" y="18092"/>
                </a:lnTo>
                <a:lnTo>
                  <a:pt x="18127" y="17881"/>
                </a:lnTo>
                <a:lnTo>
                  <a:pt x="17593" y="17906"/>
                </a:lnTo>
                <a:cubicBezTo>
                  <a:pt x="17159" y="17928"/>
                  <a:pt x="17030" y="17916"/>
                  <a:pt x="16920" y="17842"/>
                </a:cubicBezTo>
                <a:cubicBezTo>
                  <a:pt x="16784" y="17750"/>
                  <a:pt x="16783" y="17750"/>
                  <a:pt x="16913" y="17541"/>
                </a:cubicBezTo>
                <a:cubicBezTo>
                  <a:pt x="17054" y="17314"/>
                  <a:pt x="17212" y="17195"/>
                  <a:pt x="17624" y="17005"/>
                </a:cubicBezTo>
                <a:cubicBezTo>
                  <a:pt x="17870" y="16891"/>
                  <a:pt x="17893" y="16889"/>
                  <a:pt x="17971" y="16977"/>
                </a:cubicBezTo>
                <a:cubicBezTo>
                  <a:pt x="18054" y="17070"/>
                  <a:pt x="18233" y="17041"/>
                  <a:pt x="18161" y="16946"/>
                </a:cubicBezTo>
                <a:cubicBezTo>
                  <a:pt x="18108" y="16875"/>
                  <a:pt x="18260" y="16660"/>
                  <a:pt x="18335" y="16698"/>
                </a:cubicBezTo>
                <a:cubicBezTo>
                  <a:pt x="18368" y="16716"/>
                  <a:pt x="18476" y="16653"/>
                  <a:pt x="18576" y="16561"/>
                </a:cubicBezTo>
                <a:cubicBezTo>
                  <a:pt x="18676" y="16468"/>
                  <a:pt x="18811" y="16392"/>
                  <a:pt x="18875" y="16392"/>
                </a:cubicBezTo>
                <a:cubicBezTo>
                  <a:pt x="18975" y="16392"/>
                  <a:pt x="20461" y="16102"/>
                  <a:pt x="20746" y="16027"/>
                </a:cubicBezTo>
                <a:cubicBezTo>
                  <a:pt x="20806" y="16011"/>
                  <a:pt x="20817" y="15982"/>
                  <a:pt x="20776" y="15949"/>
                </a:cubicBezTo>
                <a:cubicBezTo>
                  <a:pt x="20736" y="15915"/>
                  <a:pt x="20518" y="15946"/>
                  <a:pt x="20178" y="16033"/>
                </a:cubicBezTo>
                <a:cubicBezTo>
                  <a:pt x="19572" y="16187"/>
                  <a:pt x="19113" y="16254"/>
                  <a:pt x="19015" y="16204"/>
                </a:cubicBezTo>
                <a:cubicBezTo>
                  <a:pt x="18973" y="16183"/>
                  <a:pt x="18983" y="16113"/>
                  <a:pt x="19042" y="16016"/>
                </a:cubicBezTo>
                <a:cubicBezTo>
                  <a:pt x="19108" y="15907"/>
                  <a:pt x="19297" y="15800"/>
                  <a:pt x="19691" y="15645"/>
                </a:cubicBezTo>
                <a:cubicBezTo>
                  <a:pt x="20359" y="15383"/>
                  <a:pt x="20313" y="15406"/>
                  <a:pt x="20256" y="15359"/>
                </a:cubicBezTo>
                <a:cubicBezTo>
                  <a:pt x="20231" y="15338"/>
                  <a:pt x="19971" y="15415"/>
                  <a:pt x="19678" y="15533"/>
                </a:cubicBezTo>
                <a:cubicBezTo>
                  <a:pt x="19156" y="15743"/>
                  <a:pt x="19141" y="15748"/>
                  <a:pt x="19008" y="15648"/>
                </a:cubicBezTo>
                <a:cubicBezTo>
                  <a:pt x="18933" y="15592"/>
                  <a:pt x="18868" y="15524"/>
                  <a:pt x="18868" y="15496"/>
                </a:cubicBezTo>
                <a:cubicBezTo>
                  <a:pt x="18868" y="15469"/>
                  <a:pt x="19084" y="15273"/>
                  <a:pt x="19345" y="15061"/>
                </a:cubicBezTo>
                <a:cubicBezTo>
                  <a:pt x="19938" y="14578"/>
                  <a:pt x="19789" y="14550"/>
                  <a:pt x="19164" y="15027"/>
                </a:cubicBezTo>
                <a:cubicBezTo>
                  <a:pt x="18768" y="15330"/>
                  <a:pt x="18679" y="15374"/>
                  <a:pt x="18545" y="15333"/>
                </a:cubicBezTo>
                <a:cubicBezTo>
                  <a:pt x="18422" y="15296"/>
                  <a:pt x="18399" y="15259"/>
                  <a:pt x="18437" y="15159"/>
                </a:cubicBezTo>
                <a:cubicBezTo>
                  <a:pt x="18505" y="14978"/>
                  <a:pt x="18840" y="14591"/>
                  <a:pt x="19038" y="14463"/>
                </a:cubicBezTo>
                <a:cubicBezTo>
                  <a:pt x="19147" y="14392"/>
                  <a:pt x="19185" y="14338"/>
                  <a:pt x="19137" y="14314"/>
                </a:cubicBezTo>
                <a:cubicBezTo>
                  <a:pt x="19032" y="14261"/>
                  <a:pt x="18771" y="14477"/>
                  <a:pt x="18454" y="14881"/>
                </a:cubicBezTo>
                <a:cubicBezTo>
                  <a:pt x="18219" y="15180"/>
                  <a:pt x="18159" y="15224"/>
                  <a:pt x="18022" y="15196"/>
                </a:cubicBezTo>
                <a:cubicBezTo>
                  <a:pt x="17924" y="15176"/>
                  <a:pt x="17862" y="15186"/>
                  <a:pt x="17862" y="15224"/>
                </a:cubicBezTo>
                <a:cubicBezTo>
                  <a:pt x="17862" y="15258"/>
                  <a:pt x="17790" y="15312"/>
                  <a:pt x="17702" y="15339"/>
                </a:cubicBezTo>
                <a:cubicBezTo>
                  <a:pt x="17588" y="15375"/>
                  <a:pt x="17529" y="15449"/>
                  <a:pt x="17494" y="15600"/>
                </a:cubicBezTo>
                <a:cubicBezTo>
                  <a:pt x="17430" y="15882"/>
                  <a:pt x="17405" y="15905"/>
                  <a:pt x="17250" y="15836"/>
                </a:cubicBezTo>
                <a:cubicBezTo>
                  <a:pt x="17151" y="15793"/>
                  <a:pt x="17069" y="15799"/>
                  <a:pt x="16923" y="15859"/>
                </a:cubicBezTo>
                <a:cubicBezTo>
                  <a:pt x="16748" y="15931"/>
                  <a:pt x="16665" y="15927"/>
                  <a:pt x="16168" y="15833"/>
                </a:cubicBezTo>
                <a:cubicBezTo>
                  <a:pt x="15862" y="15776"/>
                  <a:pt x="15400" y="15713"/>
                  <a:pt x="15141" y="15696"/>
                </a:cubicBezTo>
                <a:cubicBezTo>
                  <a:pt x="14882" y="15678"/>
                  <a:pt x="14633" y="15655"/>
                  <a:pt x="14587" y="15642"/>
                </a:cubicBezTo>
                <a:cubicBezTo>
                  <a:pt x="14427" y="15600"/>
                  <a:pt x="14503" y="15369"/>
                  <a:pt x="14740" y="15179"/>
                </a:cubicBezTo>
                <a:cubicBezTo>
                  <a:pt x="14902" y="15049"/>
                  <a:pt x="14957" y="14971"/>
                  <a:pt x="14910" y="14932"/>
                </a:cubicBezTo>
                <a:cubicBezTo>
                  <a:pt x="14872" y="14900"/>
                  <a:pt x="14838" y="14845"/>
                  <a:pt x="14838" y="14808"/>
                </a:cubicBezTo>
                <a:cubicBezTo>
                  <a:pt x="14838" y="14713"/>
                  <a:pt x="15439" y="14176"/>
                  <a:pt x="15546" y="14176"/>
                </a:cubicBezTo>
                <a:cubicBezTo>
                  <a:pt x="15596" y="14176"/>
                  <a:pt x="15659" y="14147"/>
                  <a:pt x="15685" y="14112"/>
                </a:cubicBezTo>
                <a:cubicBezTo>
                  <a:pt x="15712" y="14076"/>
                  <a:pt x="15705" y="14065"/>
                  <a:pt x="15668" y="14084"/>
                </a:cubicBezTo>
                <a:cubicBezTo>
                  <a:pt x="15632" y="14102"/>
                  <a:pt x="15530" y="14087"/>
                  <a:pt x="15440" y="14050"/>
                </a:cubicBezTo>
                <a:cubicBezTo>
                  <a:pt x="15351" y="14013"/>
                  <a:pt x="15063" y="13986"/>
                  <a:pt x="14804" y="13991"/>
                </a:cubicBezTo>
                <a:cubicBezTo>
                  <a:pt x="14546" y="13995"/>
                  <a:pt x="14309" y="13984"/>
                  <a:pt x="14277" y="13968"/>
                </a:cubicBezTo>
                <a:cubicBezTo>
                  <a:pt x="14245" y="13953"/>
                  <a:pt x="14100" y="13932"/>
                  <a:pt x="13954" y="13923"/>
                </a:cubicBezTo>
                <a:cubicBezTo>
                  <a:pt x="13809" y="13914"/>
                  <a:pt x="13655" y="13885"/>
                  <a:pt x="13611" y="13856"/>
                </a:cubicBezTo>
                <a:cubicBezTo>
                  <a:pt x="13566" y="13827"/>
                  <a:pt x="13439" y="13799"/>
                  <a:pt x="13328" y="13794"/>
                </a:cubicBezTo>
                <a:cubicBezTo>
                  <a:pt x="12990" y="13779"/>
                  <a:pt x="12827" y="13757"/>
                  <a:pt x="12781" y="13718"/>
                </a:cubicBezTo>
                <a:cubicBezTo>
                  <a:pt x="12757" y="13698"/>
                  <a:pt x="12705" y="13698"/>
                  <a:pt x="12665" y="13718"/>
                </a:cubicBezTo>
                <a:cubicBezTo>
                  <a:pt x="12545" y="13780"/>
                  <a:pt x="12290" y="13785"/>
                  <a:pt x="12247" y="13727"/>
                </a:cubicBezTo>
                <a:cubicBezTo>
                  <a:pt x="12222" y="13694"/>
                  <a:pt x="12140" y="13707"/>
                  <a:pt x="12036" y="13763"/>
                </a:cubicBezTo>
                <a:cubicBezTo>
                  <a:pt x="11888" y="13843"/>
                  <a:pt x="11737" y="13853"/>
                  <a:pt x="10917" y="13822"/>
                </a:cubicBezTo>
                <a:cubicBezTo>
                  <a:pt x="10396" y="13803"/>
                  <a:pt x="9879" y="13771"/>
                  <a:pt x="9768" y="13755"/>
                </a:cubicBezTo>
                <a:cubicBezTo>
                  <a:pt x="9657" y="13738"/>
                  <a:pt x="9369" y="13717"/>
                  <a:pt x="9128" y="13707"/>
                </a:cubicBezTo>
                <a:cubicBezTo>
                  <a:pt x="8888" y="13697"/>
                  <a:pt x="8678" y="13683"/>
                  <a:pt x="8659" y="13676"/>
                </a:cubicBezTo>
                <a:cubicBezTo>
                  <a:pt x="8641" y="13669"/>
                  <a:pt x="8485" y="13669"/>
                  <a:pt x="8316" y="13673"/>
                </a:cubicBezTo>
                <a:cubicBezTo>
                  <a:pt x="7904" y="13685"/>
                  <a:pt x="7789" y="13580"/>
                  <a:pt x="8020" y="13401"/>
                </a:cubicBezTo>
                <a:cubicBezTo>
                  <a:pt x="8112" y="13330"/>
                  <a:pt x="8186" y="13229"/>
                  <a:pt x="8186" y="13176"/>
                </a:cubicBezTo>
                <a:cubicBezTo>
                  <a:pt x="8186" y="13081"/>
                  <a:pt x="8613" y="12823"/>
                  <a:pt x="8778" y="12820"/>
                </a:cubicBezTo>
                <a:cubicBezTo>
                  <a:pt x="8913" y="12817"/>
                  <a:pt x="8993" y="12673"/>
                  <a:pt x="8921" y="12561"/>
                </a:cubicBezTo>
                <a:cubicBezTo>
                  <a:pt x="8874" y="12489"/>
                  <a:pt x="8888" y="12434"/>
                  <a:pt x="8979" y="12359"/>
                </a:cubicBezTo>
                <a:cubicBezTo>
                  <a:pt x="9047" y="12303"/>
                  <a:pt x="9094" y="12233"/>
                  <a:pt x="9081" y="12202"/>
                </a:cubicBezTo>
                <a:cubicBezTo>
                  <a:pt x="9041" y="12104"/>
                  <a:pt x="9189" y="11851"/>
                  <a:pt x="9285" y="11851"/>
                </a:cubicBezTo>
                <a:cubicBezTo>
                  <a:pt x="9335" y="11851"/>
                  <a:pt x="9373" y="11795"/>
                  <a:pt x="9370" y="11730"/>
                </a:cubicBezTo>
                <a:cubicBezTo>
                  <a:pt x="9367" y="11665"/>
                  <a:pt x="9410" y="11606"/>
                  <a:pt x="9465" y="11598"/>
                </a:cubicBezTo>
                <a:cubicBezTo>
                  <a:pt x="9520" y="11590"/>
                  <a:pt x="9608" y="11575"/>
                  <a:pt x="9659" y="11564"/>
                </a:cubicBezTo>
                <a:cubicBezTo>
                  <a:pt x="9816" y="11531"/>
                  <a:pt x="9855" y="11801"/>
                  <a:pt x="9737" y="12101"/>
                </a:cubicBezTo>
                <a:cubicBezTo>
                  <a:pt x="9628" y="12379"/>
                  <a:pt x="9627" y="12596"/>
                  <a:pt x="9734" y="12542"/>
                </a:cubicBezTo>
                <a:cubicBezTo>
                  <a:pt x="9765" y="12525"/>
                  <a:pt x="9809" y="12536"/>
                  <a:pt x="9832" y="12567"/>
                </a:cubicBezTo>
                <a:cubicBezTo>
                  <a:pt x="9858" y="12602"/>
                  <a:pt x="9938" y="12590"/>
                  <a:pt x="10043" y="12533"/>
                </a:cubicBezTo>
                <a:cubicBezTo>
                  <a:pt x="10176" y="12462"/>
                  <a:pt x="10256" y="12453"/>
                  <a:pt x="10428" y="12497"/>
                </a:cubicBezTo>
                <a:cubicBezTo>
                  <a:pt x="10599" y="12540"/>
                  <a:pt x="10691" y="12532"/>
                  <a:pt x="10859" y="12457"/>
                </a:cubicBezTo>
                <a:cubicBezTo>
                  <a:pt x="11199" y="12307"/>
                  <a:pt x="11280" y="12233"/>
                  <a:pt x="11268" y="12078"/>
                </a:cubicBezTo>
                <a:cubicBezTo>
                  <a:pt x="11245" y="11796"/>
                  <a:pt x="11469" y="11308"/>
                  <a:pt x="11679" y="11185"/>
                </a:cubicBezTo>
                <a:lnTo>
                  <a:pt x="11876" y="11070"/>
                </a:lnTo>
                <a:lnTo>
                  <a:pt x="11985" y="11207"/>
                </a:lnTo>
                <a:cubicBezTo>
                  <a:pt x="12059" y="11301"/>
                  <a:pt x="12089" y="11442"/>
                  <a:pt x="12077" y="11651"/>
                </a:cubicBezTo>
                <a:cubicBezTo>
                  <a:pt x="12064" y="11876"/>
                  <a:pt x="12089" y="11986"/>
                  <a:pt x="12172" y="12061"/>
                </a:cubicBezTo>
                <a:cubicBezTo>
                  <a:pt x="12234" y="12118"/>
                  <a:pt x="12270" y="12177"/>
                  <a:pt x="12250" y="12193"/>
                </a:cubicBezTo>
                <a:cubicBezTo>
                  <a:pt x="12201" y="12234"/>
                  <a:pt x="12165" y="12637"/>
                  <a:pt x="12203" y="12721"/>
                </a:cubicBezTo>
                <a:cubicBezTo>
                  <a:pt x="12220" y="12759"/>
                  <a:pt x="12256" y="12778"/>
                  <a:pt x="12284" y="12763"/>
                </a:cubicBezTo>
                <a:cubicBezTo>
                  <a:pt x="12313" y="12749"/>
                  <a:pt x="12385" y="12785"/>
                  <a:pt x="12448" y="12842"/>
                </a:cubicBezTo>
                <a:cubicBezTo>
                  <a:pt x="12570" y="12954"/>
                  <a:pt x="12767" y="12940"/>
                  <a:pt x="12897" y="12811"/>
                </a:cubicBezTo>
                <a:cubicBezTo>
                  <a:pt x="12957" y="12752"/>
                  <a:pt x="12998" y="12751"/>
                  <a:pt x="13070" y="12800"/>
                </a:cubicBezTo>
                <a:cubicBezTo>
                  <a:pt x="13121" y="12835"/>
                  <a:pt x="13180" y="12847"/>
                  <a:pt x="13203" y="12828"/>
                </a:cubicBezTo>
                <a:cubicBezTo>
                  <a:pt x="13225" y="12810"/>
                  <a:pt x="13302" y="12819"/>
                  <a:pt x="13373" y="12851"/>
                </a:cubicBezTo>
                <a:cubicBezTo>
                  <a:pt x="13476" y="12896"/>
                  <a:pt x="13579" y="12863"/>
                  <a:pt x="13913" y="12679"/>
                </a:cubicBezTo>
                <a:cubicBezTo>
                  <a:pt x="14201" y="12521"/>
                  <a:pt x="14375" y="12461"/>
                  <a:pt x="14478" y="12483"/>
                </a:cubicBezTo>
                <a:cubicBezTo>
                  <a:pt x="14688" y="12526"/>
                  <a:pt x="15009" y="12262"/>
                  <a:pt x="15114" y="11957"/>
                </a:cubicBezTo>
                <a:cubicBezTo>
                  <a:pt x="15238" y="11597"/>
                  <a:pt x="15650" y="11170"/>
                  <a:pt x="16250" y="10783"/>
                </a:cubicBezTo>
                <a:cubicBezTo>
                  <a:pt x="16540" y="10596"/>
                  <a:pt x="16765" y="10423"/>
                  <a:pt x="16746" y="10398"/>
                </a:cubicBezTo>
                <a:cubicBezTo>
                  <a:pt x="16715" y="10357"/>
                  <a:pt x="16281" y="10623"/>
                  <a:pt x="15814" y="10971"/>
                </a:cubicBezTo>
                <a:cubicBezTo>
                  <a:pt x="15493" y="11211"/>
                  <a:pt x="15434" y="11194"/>
                  <a:pt x="15345" y="10839"/>
                </a:cubicBezTo>
                <a:lnTo>
                  <a:pt x="15267" y="10522"/>
                </a:lnTo>
                <a:lnTo>
                  <a:pt x="15573" y="10281"/>
                </a:lnTo>
                <a:cubicBezTo>
                  <a:pt x="15742" y="10147"/>
                  <a:pt x="16103" y="9892"/>
                  <a:pt x="16376" y="9713"/>
                </a:cubicBezTo>
                <a:cubicBezTo>
                  <a:pt x="16648" y="9535"/>
                  <a:pt x="16838" y="9379"/>
                  <a:pt x="16797" y="9368"/>
                </a:cubicBezTo>
                <a:cubicBezTo>
                  <a:pt x="16728" y="9349"/>
                  <a:pt x="15650" y="10066"/>
                  <a:pt x="15451" y="10264"/>
                </a:cubicBezTo>
                <a:cubicBezTo>
                  <a:pt x="15302" y="10411"/>
                  <a:pt x="15188" y="10368"/>
                  <a:pt x="15049" y="10109"/>
                </a:cubicBezTo>
                <a:cubicBezTo>
                  <a:pt x="14977" y="9975"/>
                  <a:pt x="14855" y="9837"/>
                  <a:pt x="14777" y="9803"/>
                </a:cubicBezTo>
                <a:cubicBezTo>
                  <a:pt x="14700" y="9769"/>
                  <a:pt x="14638" y="9708"/>
                  <a:pt x="14638" y="9671"/>
                </a:cubicBezTo>
                <a:cubicBezTo>
                  <a:pt x="14638" y="9554"/>
                  <a:pt x="14907" y="9175"/>
                  <a:pt x="15250" y="8814"/>
                </a:cubicBezTo>
                <a:cubicBezTo>
                  <a:pt x="15504" y="8547"/>
                  <a:pt x="15553" y="8469"/>
                  <a:pt x="15461" y="8469"/>
                </a:cubicBezTo>
                <a:cubicBezTo>
                  <a:pt x="15395" y="8469"/>
                  <a:pt x="15310" y="8517"/>
                  <a:pt x="15274" y="8576"/>
                </a:cubicBezTo>
                <a:cubicBezTo>
                  <a:pt x="15237" y="8634"/>
                  <a:pt x="15033" y="8896"/>
                  <a:pt x="14818" y="9157"/>
                </a:cubicBezTo>
                <a:cubicBezTo>
                  <a:pt x="14438" y="9617"/>
                  <a:pt x="14420" y="9627"/>
                  <a:pt x="14274" y="9547"/>
                </a:cubicBezTo>
                <a:cubicBezTo>
                  <a:pt x="14191" y="9503"/>
                  <a:pt x="13975" y="9453"/>
                  <a:pt x="13794" y="9435"/>
                </a:cubicBezTo>
                <a:cubicBezTo>
                  <a:pt x="13614" y="9418"/>
                  <a:pt x="13442" y="9391"/>
                  <a:pt x="13413" y="9376"/>
                </a:cubicBezTo>
                <a:cubicBezTo>
                  <a:pt x="13322" y="9329"/>
                  <a:pt x="13357" y="9170"/>
                  <a:pt x="13526" y="8871"/>
                </a:cubicBezTo>
                <a:cubicBezTo>
                  <a:pt x="13641" y="8666"/>
                  <a:pt x="13665" y="8581"/>
                  <a:pt x="13604" y="8581"/>
                </a:cubicBezTo>
                <a:cubicBezTo>
                  <a:pt x="13556" y="8581"/>
                  <a:pt x="13462" y="8723"/>
                  <a:pt x="13393" y="8899"/>
                </a:cubicBezTo>
                <a:cubicBezTo>
                  <a:pt x="13324" y="9074"/>
                  <a:pt x="13237" y="9250"/>
                  <a:pt x="13203" y="9289"/>
                </a:cubicBezTo>
                <a:cubicBezTo>
                  <a:pt x="13129" y="9372"/>
                  <a:pt x="12725" y="9326"/>
                  <a:pt x="12522" y="9210"/>
                </a:cubicBezTo>
                <a:cubicBezTo>
                  <a:pt x="12450" y="9169"/>
                  <a:pt x="12348" y="9135"/>
                  <a:pt x="12295" y="9135"/>
                </a:cubicBezTo>
                <a:cubicBezTo>
                  <a:pt x="12077" y="9135"/>
                  <a:pt x="11951" y="8958"/>
                  <a:pt x="11951" y="8654"/>
                </a:cubicBezTo>
                <a:cubicBezTo>
                  <a:pt x="11951" y="8491"/>
                  <a:pt x="11923" y="8359"/>
                  <a:pt x="11890" y="8359"/>
                </a:cubicBezTo>
                <a:close/>
                <a:moveTo>
                  <a:pt x="13107" y="8413"/>
                </a:moveTo>
                <a:cubicBezTo>
                  <a:pt x="12947" y="8413"/>
                  <a:pt x="12795" y="8783"/>
                  <a:pt x="12880" y="8963"/>
                </a:cubicBezTo>
                <a:cubicBezTo>
                  <a:pt x="12905" y="9017"/>
                  <a:pt x="12941" y="8957"/>
                  <a:pt x="12978" y="8803"/>
                </a:cubicBezTo>
                <a:cubicBezTo>
                  <a:pt x="13011" y="8666"/>
                  <a:pt x="13070" y="8521"/>
                  <a:pt x="13107" y="8483"/>
                </a:cubicBezTo>
                <a:cubicBezTo>
                  <a:pt x="13152" y="8438"/>
                  <a:pt x="13151" y="8413"/>
                  <a:pt x="13107" y="8413"/>
                </a:cubicBezTo>
                <a:close/>
                <a:moveTo>
                  <a:pt x="14209" y="8430"/>
                </a:moveTo>
                <a:cubicBezTo>
                  <a:pt x="14154" y="8384"/>
                  <a:pt x="13900" y="8762"/>
                  <a:pt x="13903" y="8885"/>
                </a:cubicBezTo>
                <a:cubicBezTo>
                  <a:pt x="13905" y="8956"/>
                  <a:pt x="13964" y="8901"/>
                  <a:pt x="14073" y="8727"/>
                </a:cubicBezTo>
                <a:cubicBezTo>
                  <a:pt x="14166" y="8580"/>
                  <a:pt x="14228" y="8445"/>
                  <a:pt x="14209" y="8430"/>
                </a:cubicBezTo>
                <a:close/>
                <a:moveTo>
                  <a:pt x="16729" y="8584"/>
                </a:moveTo>
                <a:cubicBezTo>
                  <a:pt x="16723" y="8575"/>
                  <a:pt x="16701" y="8577"/>
                  <a:pt x="16658" y="8590"/>
                </a:cubicBezTo>
                <a:cubicBezTo>
                  <a:pt x="16543" y="8624"/>
                  <a:pt x="15549" y="9291"/>
                  <a:pt x="15315" y="9491"/>
                </a:cubicBezTo>
                <a:cubicBezTo>
                  <a:pt x="15168" y="9616"/>
                  <a:pt x="15119" y="9688"/>
                  <a:pt x="15182" y="9688"/>
                </a:cubicBezTo>
                <a:cubicBezTo>
                  <a:pt x="15237" y="9688"/>
                  <a:pt x="15460" y="9539"/>
                  <a:pt x="15678" y="9356"/>
                </a:cubicBezTo>
                <a:cubicBezTo>
                  <a:pt x="15897" y="9174"/>
                  <a:pt x="16219" y="8945"/>
                  <a:pt x="16396" y="8845"/>
                </a:cubicBezTo>
                <a:cubicBezTo>
                  <a:pt x="16610" y="8725"/>
                  <a:pt x="16747" y="8611"/>
                  <a:pt x="16729" y="8584"/>
                </a:cubicBezTo>
                <a:close/>
                <a:moveTo>
                  <a:pt x="21586" y="8612"/>
                </a:moveTo>
                <a:cubicBezTo>
                  <a:pt x="21572" y="8617"/>
                  <a:pt x="21521" y="8662"/>
                  <a:pt x="21429" y="8747"/>
                </a:cubicBezTo>
                <a:cubicBezTo>
                  <a:pt x="21233" y="8928"/>
                  <a:pt x="21213" y="8934"/>
                  <a:pt x="21127" y="8842"/>
                </a:cubicBezTo>
                <a:cubicBezTo>
                  <a:pt x="21038" y="8748"/>
                  <a:pt x="21034" y="8748"/>
                  <a:pt x="20984" y="8842"/>
                </a:cubicBezTo>
                <a:cubicBezTo>
                  <a:pt x="20900" y="9001"/>
                  <a:pt x="20905" y="9044"/>
                  <a:pt x="21035" y="9185"/>
                </a:cubicBezTo>
                <a:cubicBezTo>
                  <a:pt x="21153" y="9314"/>
                  <a:pt x="21154" y="9323"/>
                  <a:pt x="21035" y="9435"/>
                </a:cubicBezTo>
                <a:cubicBezTo>
                  <a:pt x="20915" y="9548"/>
                  <a:pt x="20735" y="9827"/>
                  <a:pt x="20712" y="9938"/>
                </a:cubicBezTo>
                <a:cubicBezTo>
                  <a:pt x="20705" y="9968"/>
                  <a:pt x="20693" y="10017"/>
                  <a:pt x="20685" y="10047"/>
                </a:cubicBezTo>
                <a:cubicBezTo>
                  <a:pt x="20676" y="10078"/>
                  <a:pt x="20666" y="10142"/>
                  <a:pt x="20661" y="10188"/>
                </a:cubicBezTo>
                <a:cubicBezTo>
                  <a:pt x="20656" y="10234"/>
                  <a:pt x="20608" y="10262"/>
                  <a:pt x="20555" y="10252"/>
                </a:cubicBezTo>
                <a:cubicBezTo>
                  <a:pt x="20389" y="10223"/>
                  <a:pt x="20136" y="10300"/>
                  <a:pt x="20168" y="10370"/>
                </a:cubicBezTo>
                <a:cubicBezTo>
                  <a:pt x="20184" y="10407"/>
                  <a:pt x="20118" y="10556"/>
                  <a:pt x="20021" y="10702"/>
                </a:cubicBezTo>
                <a:cubicBezTo>
                  <a:pt x="19821" y="11003"/>
                  <a:pt x="19844" y="11038"/>
                  <a:pt x="20300" y="11098"/>
                </a:cubicBezTo>
                <a:cubicBezTo>
                  <a:pt x="20649" y="11144"/>
                  <a:pt x="20709" y="11176"/>
                  <a:pt x="20613" y="11272"/>
                </a:cubicBezTo>
                <a:cubicBezTo>
                  <a:pt x="20550" y="11335"/>
                  <a:pt x="20559" y="11351"/>
                  <a:pt x="20667" y="11351"/>
                </a:cubicBezTo>
                <a:cubicBezTo>
                  <a:pt x="20921" y="11351"/>
                  <a:pt x="21072" y="10993"/>
                  <a:pt x="21263" y="9938"/>
                </a:cubicBezTo>
                <a:cubicBezTo>
                  <a:pt x="21290" y="9785"/>
                  <a:pt x="21318" y="9647"/>
                  <a:pt x="21324" y="9632"/>
                </a:cubicBezTo>
                <a:cubicBezTo>
                  <a:pt x="21360" y="9540"/>
                  <a:pt x="21445" y="9366"/>
                  <a:pt x="21508" y="9258"/>
                </a:cubicBezTo>
                <a:cubicBezTo>
                  <a:pt x="21561" y="9166"/>
                  <a:pt x="21557" y="9100"/>
                  <a:pt x="21494" y="9003"/>
                </a:cubicBezTo>
                <a:cubicBezTo>
                  <a:pt x="21422" y="8891"/>
                  <a:pt x="21427" y="8845"/>
                  <a:pt x="21525" y="8710"/>
                </a:cubicBezTo>
                <a:cubicBezTo>
                  <a:pt x="21575" y="8641"/>
                  <a:pt x="21599" y="8607"/>
                  <a:pt x="21586" y="8612"/>
                </a:cubicBezTo>
                <a:close/>
                <a:moveTo>
                  <a:pt x="8023" y="9359"/>
                </a:moveTo>
                <a:cubicBezTo>
                  <a:pt x="7944" y="9362"/>
                  <a:pt x="8261" y="9594"/>
                  <a:pt x="8557" y="9750"/>
                </a:cubicBezTo>
                <a:cubicBezTo>
                  <a:pt x="8731" y="9841"/>
                  <a:pt x="8935" y="9897"/>
                  <a:pt x="8853" y="9831"/>
                </a:cubicBezTo>
                <a:cubicBezTo>
                  <a:pt x="8709" y="9717"/>
                  <a:pt x="8077" y="9358"/>
                  <a:pt x="8023" y="9359"/>
                </a:cubicBezTo>
                <a:close/>
                <a:moveTo>
                  <a:pt x="11053" y="9525"/>
                </a:moveTo>
                <a:cubicBezTo>
                  <a:pt x="10937" y="9520"/>
                  <a:pt x="11063" y="9666"/>
                  <a:pt x="11278" y="9786"/>
                </a:cubicBezTo>
                <a:cubicBezTo>
                  <a:pt x="11400" y="9855"/>
                  <a:pt x="11529" y="9910"/>
                  <a:pt x="11567" y="9910"/>
                </a:cubicBezTo>
                <a:cubicBezTo>
                  <a:pt x="11646" y="9910"/>
                  <a:pt x="11137" y="9528"/>
                  <a:pt x="11053" y="9525"/>
                </a:cubicBezTo>
                <a:close/>
                <a:moveTo>
                  <a:pt x="10445" y="9688"/>
                </a:moveTo>
                <a:cubicBezTo>
                  <a:pt x="10347" y="9688"/>
                  <a:pt x="10372" y="9721"/>
                  <a:pt x="10547" y="9823"/>
                </a:cubicBezTo>
                <a:cubicBezTo>
                  <a:pt x="10850" y="10001"/>
                  <a:pt x="11037" y="10003"/>
                  <a:pt x="10774" y="9825"/>
                </a:cubicBezTo>
                <a:cubicBezTo>
                  <a:pt x="10664" y="9751"/>
                  <a:pt x="10515" y="9688"/>
                  <a:pt x="10445" y="9688"/>
                </a:cubicBezTo>
                <a:close/>
                <a:moveTo>
                  <a:pt x="7129" y="9932"/>
                </a:moveTo>
                <a:cubicBezTo>
                  <a:pt x="7106" y="9951"/>
                  <a:pt x="7191" y="10054"/>
                  <a:pt x="7316" y="10160"/>
                </a:cubicBezTo>
                <a:cubicBezTo>
                  <a:pt x="7553" y="10362"/>
                  <a:pt x="7584" y="10380"/>
                  <a:pt x="7581" y="10311"/>
                </a:cubicBezTo>
                <a:cubicBezTo>
                  <a:pt x="7578" y="10238"/>
                  <a:pt x="7171" y="9897"/>
                  <a:pt x="7129" y="9932"/>
                </a:cubicBezTo>
                <a:close/>
                <a:moveTo>
                  <a:pt x="5591" y="10519"/>
                </a:moveTo>
                <a:cubicBezTo>
                  <a:pt x="5505" y="10519"/>
                  <a:pt x="5564" y="10595"/>
                  <a:pt x="5802" y="10795"/>
                </a:cubicBezTo>
                <a:cubicBezTo>
                  <a:pt x="6254" y="11173"/>
                  <a:pt x="6315" y="11103"/>
                  <a:pt x="5891" y="10693"/>
                </a:cubicBezTo>
                <a:cubicBezTo>
                  <a:pt x="5792" y="10597"/>
                  <a:pt x="5657" y="10519"/>
                  <a:pt x="5591" y="10519"/>
                </a:cubicBezTo>
                <a:close/>
                <a:moveTo>
                  <a:pt x="6319" y="10519"/>
                </a:moveTo>
                <a:cubicBezTo>
                  <a:pt x="6262" y="10519"/>
                  <a:pt x="6289" y="10581"/>
                  <a:pt x="6397" y="10688"/>
                </a:cubicBezTo>
                <a:cubicBezTo>
                  <a:pt x="6492" y="10780"/>
                  <a:pt x="6554" y="10893"/>
                  <a:pt x="6534" y="10938"/>
                </a:cubicBezTo>
                <a:cubicBezTo>
                  <a:pt x="6491" y="11029"/>
                  <a:pt x="6563" y="11042"/>
                  <a:pt x="6704" y="10969"/>
                </a:cubicBezTo>
                <a:cubicBezTo>
                  <a:pt x="6778" y="10930"/>
                  <a:pt x="6757" y="10879"/>
                  <a:pt x="6602" y="10719"/>
                </a:cubicBezTo>
                <a:cubicBezTo>
                  <a:pt x="6495" y="10609"/>
                  <a:pt x="6369" y="10519"/>
                  <a:pt x="6319" y="10519"/>
                </a:cubicBezTo>
                <a:close/>
                <a:moveTo>
                  <a:pt x="5010" y="10797"/>
                </a:moveTo>
                <a:cubicBezTo>
                  <a:pt x="4910" y="10797"/>
                  <a:pt x="4830" y="10809"/>
                  <a:pt x="4830" y="10825"/>
                </a:cubicBezTo>
                <a:cubicBezTo>
                  <a:pt x="4830" y="10907"/>
                  <a:pt x="5070" y="11144"/>
                  <a:pt x="5224" y="11213"/>
                </a:cubicBezTo>
                <a:cubicBezTo>
                  <a:pt x="5480" y="11328"/>
                  <a:pt x="5483" y="11314"/>
                  <a:pt x="5245" y="11112"/>
                </a:cubicBezTo>
                <a:cubicBezTo>
                  <a:pt x="5077" y="10970"/>
                  <a:pt x="5049" y="10914"/>
                  <a:pt x="5112" y="10862"/>
                </a:cubicBezTo>
                <a:cubicBezTo>
                  <a:pt x="5175" y="10810"/>
                  <a:pt x="5151" y="10797"/>
                  <a:pt x="5010" y="10797"/>
                </a:cubicBezTo>
                <a:close/>
                <a:moveTo>
                  <a:pt x="16529" y="11216"/>
                </a:moveTo>
                <a:cubicBezTo>
                  <a:pt x="16441" y="11171"/>
                  <a:pt x="15412" y="12069"/>
                  <a:pt x="15250" y="12331"/>
                </a:cubicBezTo>
                <a:cubicBezTo>
                  <a:pt x="15171" y="12459"/>
                  <a:pt x="15107" y="12578"/>
                  <a:pt x="15107" y="12595"/>
                </a:cubicBezTo>
                <a:cubicBezTo>
                  <a:pt x="15107" y="12701"/>
                  <a:pt x="15241" y="12589"/>
                  <a:pt x="15349" y="12393"/>
                </a:cubicBezTo>
                <a:cubicBezTo>
                  <a:pt x="15419" y="12265"/>
                  <a:pt x="15724" y="11953"/>
                  <a:pt x="16029" y="11702"/>
                </a:cubicBezTo>
                <a:cubicBezTo>
                  <a:pt x="16334" y="11450"/>
                  <a:pt x="16560" y="11232"/>
                  <a:pt x="16529" y="11216"/>
                </a:cubicBezTo>
                <a:close/>
                <a:moveTo>
                  <a:pt x="4170" y="11294"/>
                </a:moveTo>
                <a:cubicBezTo>
                  <a:pt x="4115" y="11294"/>
                  <a:pt x="4166" y="11391"/>
                  <a:pt x="4299" y="11544"/>
                </a:cubicBezTo>
                <a:cubicBezTo>
                  <a:pt x="4517" y="11795"/>
                  <a:pt x="4728" y="11901"/>
                  <a:pt x="4544" y="11668"/>
                </a:cubicBezTo>
                <a:cubicBezTo>
                  <a:pt x="4490" y="11599"/>
                  <a:pt x="4405" y="11489"/>
                  <a:pt x="4354" y="11421"/>
                </a:cubicBezTo>
                <a:cubicBezTo>
                  <a:pt x="4302" y="11352"/>
                  <a:pt x="4219" y="11294"/>
                  <a:pt x="4170" y="11294"/>
                </a:cubicBezTo>
                <a:close/>
                <a:moveTo>
                  <a:pt x="3333" y="11353"/>
                </a:moveTo>
                <a:cubicBezTo>
                  <a:pt x="3260" y="11349"/>
                  <a:pt x="3474" y="11687"/>
                  <a:pt x="3639" y="11837"/>
                </a:cubicBezTo>
                <a:cubicBezTo>
                  <a:pt x="3715" y="11905"/>
                  <a:pt x="3786" y="11951"/>
                  <a:pt x="3799" y="11940"/>
                </a:cubicBezTo>
                <a:cubicBezTo>
                  <a:pt x="3834" y="11912"/>
                  <a:pt x="3394" y="11357"/>
                  <a:pt x="3333" y="11353"/>
                </a:cubicBezTo>
                <a:close/>
                <a:moveTo>
                  <a:pt x="20746" y="11519"/>
                </a:moveTo>
                <a:cubicBezTo>
                  <a:pt x="20738" y="11517"/>
                  <a:pt x="20716" y="11531"/>
                  <a:pt x="20671" y="11561"/>
                </a:cubicBezTo>
                <a:cubicBezTo>
                  <a:pt x="20612" y="11600"/>
                  <a:pt x="20526" y="11623"/>
                  <a:pt x="20480" y="11615"/>
                </a:cubicBezTo>
                <a:cubicBezTo>
                  <a:pt x="20435" y="11606"/>
                  <a:pt x="20373" y="11668"/>
                  <a:pt x="20344" y="11752"/>
                </a:cubicBezTo>
                <a:cubicBezTo>
                  <a:pt x="20316" y="11836"/>
                  <a:pt x="20314" y="11904"/>
                  <a:pt x="20341" y="11904"/>
                </a:cubicBezTo>
                <a:cubicBezTo>
                  <a:pt x="20398" y="11904"/>
                  <a:pt x="20638" y="11696"/>
                  <a:pt x="20722" y="11573"/>
                </a:cubicBezTo>
                <a:cubicBezTo>
                  <a:pt x="20746" y="11538"/>
                  <a:pt x="20753" y="11521"/>
                  <a:pt x="20746" y="11519"/>
                </a:cubicBezTo>
                <a:close/>
                <a:moveTo>
                  <a:pt x="15855" y="12207"/>
                </a:moveTo>
                <a:cubicBezTo>
                  <a:pt x="15811" y="12225"/>
                  <a:pt x="15780" y="12266"/>
                  <a:pt x="15780" y="12322"/>
                </a:cubicBezTo>
                <a:cubicBezTo>
                  <a:pt x="15780" y="12415"/>
                  <a:pt x="15839" y="12424"/>
                  <a:pt x="15981" y="12351"/>
                </a:cubicBezTo>
                <a:cubicBezTo>
                  <a:pt x="16057" y="12311"/>
                  <a:pt x="16060" y="12281"/>
                  <a:pt x="16002" y="12233"/>
                </a:cubicBezTo>
                <a:cubicBezTo>
                  <a:pt x="15956" y="12195"/>
                  <a:pt x="15900" y="12189"/>
                  <a:pt x="15855" y="12207"/>
                </a:cubicBezTo>
                <a:close/>
                <a:moveTo>
                  <a:pt x="16563" y="12261"/>
                </a:moveTo>
                <a:cubicBezTo>
                  <a:pt x="16515" y="12280"/>
                  <a:pt x="16442" y="12324"/>
                  <a:pt x="16338" y="12393"/>
                </a:cubicBezTo>
                <a:cubicBezTo>
                  <a:pt x="16032" y="12594"/>
                  <a:pt x="15773" y="12821"/>
                  <a:pt x="15614" y="13027"/>
                </a:cubicBezTo>
                <a:cubicBezTo>
                  <a:pt x="15517" y="13153"/>
                  <a:pt x="15514" y="13179"/>
                  <a:pt x="15593" y="13179"/>
                </a:cubicBezTo>
                <a:cubicBezTo>
                  <a:pt x="15647" y="13179"/>
                  <a:pt x="15732" y="13113"/>
                  <a:pt x="15784" y="13033"/>
                </a:cubicBezTo>
                <a:cubicBezTo>
                  <a:pt x="15836" y="12953"/>
                  <a:pt x="16058" y="12753"/>
                  <a:pt x="16277" y="12589"/>
                </a:cubicBezTo>
                <a:cubicBezTo>
                  <a:pt x="16600" y="12348"/>
                  <a:pt x="16706" y="12203"/>
                  <a:pt x="16563" y="12261"/>
                </a:cubicBezTo>
                <a:close/>
                <a:moveTo>
                  <a:pt x="17426" y="12353"/>
                </a:moveTo>
                <a:cubicBezTo>
                  <a:pt x="17356" y="12339"/>
                  <a:pt x="17164" y="12437"/>
                  <a:pt x="16753" y="12682"/>
                </a:cubicBezTo>
                <a:cubicBezTo>
                  <a:pt x="16262" y="12974"/>
                  <a:pt x="15780" y="13390"/>
                  <a:pt x="15780" y="13522"/>
                </a:cubicBezTo>
                <a:cubicBezTo>
                  <a:pt x="15780" y="13622"/>
                  <a:pt x="15893" y="13547"/>
                  <a:pt x="16134" y="13286"/>
                </a:cubicBezTo>
                <a:cubicBezTo>
                  <a:pt x="16387" y="13012"/>
                  <a:pt x="17214" y="12462"/>
                  <a:pt x="17375" y="12460"/>
                </a:cubicBezTo>
                <a:cubicBezTo>
                  <a:pt x="17422" y="12460"/>
                  <a:pt x="17460" y="12434"/>
                  <a:pt x="17460" y="12404"/>
                </a:cubicBezTo>
                <a:cubicBezTo>
                  <a:pt x="17460" y="12376"/>
                  <a:pt x="17450" y="12358"/>
                  <a:pt x="17426" y="12353"/>
                </a:cubicBezTo>
                <a:close/>
                <a:moveTo>
                  <a:pt x="3163" y="12977"/>
                </a:moveTo>
                <a:cubicBezTo>
                  <a:pt x="3150" y="12973"/>
                  <a:pt x="3070" y="12982"/>
                  <a:pt x="2915" y="12997"/>
                </a:cubicBezTo>
                <a:cubicBezTo>
                  <a:pt x="2545" y="13032"/>
                  <a:pt x="2476" y="13050"/>
                  <a:pt x="2476" y="13126"/>
                </a:cubicBezTo>
                <a:cubicBezTo>
                  <a:pt x="2476" y="13156"/>
                  <a:pt x="2539" y="13158"/>
                  <a:pt x="2629" y="13129"/>
                </a:cubicBezTo>
                <a:cubicBezTo>
                  <a:pt x="2712" y="13102"/>
                  <a:pt x="2884" y="13054"/>
                  <a:pt x="3014" y="13022"/>
                </a:cubicBezTo>
                <a:cubicBezTo>
                  <a:pt x="3122" y="12995"/>
                  <a:pt x="3177" y="12980"/>
                  <a:pt x="3163" y="12977"/>
                </a:cubicBezTo>
                <a:close/>
                <a:moveTo>
                  <a:pt x="19844" y="13401"/>
                </a:moveTo>
                <a:cubicBezTo>
                  <a:pt x="19785" y="13401"/>
                  <a:pt x="19754" y="13427"/>
                  <a:pt x="19776" y="13457"/>
                </a:cubicBezTo>
                <a:cubicBezTo>
                  <a:pt x="19799" y="13488"/>
                  <a:pt x="19830" y="13511"/>
                  <a:pt x="19844" y="13511"/>
                </a:cubicBezTo>
                <a:cubicBezTo>
                  <a:pt x="19859" y="13511"/>
                  <a:pt x="19890" y="13488"/>
                  <a:pt x="19913" y="13457"/>
                </a:cubicBezTo>
                <a:cubicBezTo>
                  <a:pt x="19935" y="13427"/>
                  <a:pt x="19904" y="13401"/>
                  <a:pt x="19844" y="13401"/>
                </a:cubicBezTo>
                <a:close/>
                <a:moveTo>
                  <a:pt x="2980" y="13631"/>
                </a:moveTo>
                <a:cubicBezTo>
                  <a:pt x="2795" y="13629"/>
                  <a:pt x="2553" y="13665"/>
                  <a:pt x="2442" y="13710"/>
                </a:cubicBezTo>
                <a:lnTo>
                  <a:pt x="2242" y="13789"/>
                </a:lnTo>
                <a:lnTo>
                  <a:pt x="2476" y="13755"/>
                </a:lnTo>
                <a:cubicBezTo>
                  <a:pt x="2606" y="13735"/>
                  <a:pt x="2847" y="13702"/>
                  <a:pt x="3014" y="13679"/>
                </a:cubicBezTo>
                <a:lnTo>
                  <a:pt x="3316" y="13637"/>
                </a:lnTo>
                <a:lnTo>
                  <a:pt x="2980" y="13631"/>
                </a:lnTo>
                <a:close/>
                <a:moveTo>
                  <a:pt x="16801" y="13898"/>
                </a:moveTo>
                <a:cubicBezTo>
                  <a:pt x="16786" y="13891"/>
                  <a:pt x="16771" y="13894"/>
                  <a:pt x="16757" y="13907"/>
                </a:cubicBezTo>
                <a:cubicBezTo>
                  <a:pt x="16730" y="13928"/>
                  <a:pt x="16870" y="14407"/>
                  <a:pt x="17025" y="14828"/>
                </a:cubicBezTo>
                <a:cubicBezTo>
                  <a:pt x="17050" y="14896"/>
                  <a:pt x="17099" y="14951"/>
                  <a:pt x="17134" y="14951"/>
                </a:cubicBezTo>
                <a:cubicBezTo>
                  <a:pt x="17170" y="14951"/>
                  <a:pt x="17178" y="14898"/>
                  <a:pt x="17151" y="14828"/>
                </a:cubicBezTo>
                <a:cubicBezTo>
                  <a:pt x="17124" y="14759"/>
                  <a:pt x="17050" y="14534"/>
                  <a:pt x="16984" y="14325"/>
                </a:cubicBezTo>
                <a:cubicBezTo>
                  <a:pt x="16896" y="14044"/>
                  <a:pt x="16845" y="13921"/>
                  <a:pt x="16801" y="13898"/>
                </a:cubicBezTo>
                <a:close/>
                <a:moveTo>
                  <a:pt x="17454" y="13980"/>
                </a:moveTo>
                <a:cubicBezTo>
                  <a:pt x="17404" y="13954"/>
                  <a:pt x="17392" y="14020"/>
                  <a:pt x="17416" y="14185"/>
                </a:cubicBezTo>
                <a:cubicBezTo>
                  <a:pt x="17436" y="14317"/>
                  <a:pt x="17472" y="14561"/>
                  <a:pt x="17494" y="14727"/>
                </a:cubicBezTo>
                <a:cubicBezTo>
                  <a:pt x="17517" y="14893"/>
                  <a:pt x="17553" y="15056"/>
                  <a:pt x="17576" y="15086"/>
                </a:cubicBezTo>
                <a:cubicBezTo>
                  <a:pt x="17659" y="15197"/>
                  <a:pt x="17672" y="15005"/>
                  <a:pt x="17600" y="14727"/>
                </a:cubicBezTo>
                <a:cubicBezTo>
                  <a:pt x="17560" y="14573"/>
                  <a:pt x="17525" y="14351"/>
                  <a:pt x="17525" y="14232"/>
                </a:cubicBezTo>
                <a:cubicBezTo>
                  <a:pt x="17525" y="14114"/>
                  <a:pt x="17493" y="14000"/>
                  <a:pt x="17454" y="13980"/>
                </a:cubicBezTo>
                <a:close/>
                <a:moveTo>
                  <a:pt x="2684" y="14238"/>
                </a:moveTo>
                <a:cubicBezTo>
                  <a:pt x="2580" y="14239"/>
                  <a:pt x="2468" y="14254"/>
                  <a:pt x="2378" y="14283"/>
                </a:cubicBezTo>
                <a:cubicBezTo>
                  <a:pt x="2289" y="14312"/>
                  <a:pt x="2374" y="14328"/>
                  <a:pt x="2633" y="14328"/>
                </a:cubicBezTo>
                <a:cubicBezTo>
                  <a:pt x="2870" y="14328"/>
                  <a:pt x="2990" y="14308"/>
                  <a:pt x="2935" y="14280"/>
                </a:cubicBezTo>
                <a:cubicBezTo>
                  <a:pt x="2881" y="14252"/>
                  <a:pt x="2787" y="14237"/>
                  <a:pt x="2684" y="14238"/>
                </a:cubicBezTo>
                <a:close/>
                <a:moveTo>
                  <a:pt x="3398" y="15176"/>
                </a:moveTo>
                <a:cubicBezTo>
                  <a:pt x="3350" y="15177"/>
                  <a:pt x="3358" y="15197"/>
                  <a:pt x="3418" y="15230"/>
                </a:cubicBezTo>
                <a:cubicBezTo>
                  <a:pt x="3547" y="15298"/>
                  <a:pt x="3572" y="15298"/>
                  <a:pt x="3520" y="15230"/>
                </a:cubicBezTo>
                <a:cubicBezTo>
                  <a:pt x="3498" y="15199"/>
                  <a:pt x="3442" y="15176"/>
                  <a:pt x="3398" y="15176"/>
                </a:cubicBezTo>
                <a:close/>
                <a:moveTo>
                  <a:pt x="2833" y="15252"/>
                </a:moveTo>
                <a:cubicBezTo>
                  <a:pt x="2812" y="15249"/>
                  <a:pt x="2763" y="15254"/>
                  <a:pt x="2680" y="15266"/>
                </a:cubicBezTo>
                <a:cubicBezTo>
                  <a:pt x="2551" y="15286"/>
                  <a:pt x="2430" y="15309"/>
                  <a:pt x="2415" y="15319"/>
                </a:cubicBezTo>
                <a:cubicBezTo>
                  <a:pt x="2348" y="15366"/>
                  <a:pt x="2722" y="15332"/>
                  <a:pt x="2813" y="15283"/>
                </a:cubicBezTo>
                <a:cubicBezTo>
                  <a:pt x="2848" y="15264"/>
                  <a:pt x="2855" y="15255"/>
                  <a:pt x="2833" y="15252"/>
                </a:cubicBezTo>
                <a:close/>
                <a:moveTo>
                  <a:pt x="2959" y="16527"/>
                </a:moveTo>
                <a:cubicBezTo>
                  <a:pt x="2932" y="16524"/>
                  <a:pt x="2870" y="16530"/>
                  <a:pt x="2779" y="16541"/>
                </a:cubicBezTo>
                <a:cubicBezTo>
                  <a:pt x="2631" y="16560"/>
                  <a:pt x="2498" y="16584"/>
                  <a:pt x="2483" y="16595"/>
                </a:cubicBezTo>
                <a:cubicBezTo>
                  <a:pt x="2418" y="16641"/>
                  <a:pt x="2857" y="16609"/>
                  <a:pt x="2949" y="16561"/>
                </a:cubicBezTo>
                <a:cubicBezTo>
                  <a:pt x="2983" y="16543"/>
                  <a:pt x="2987" y="16530"/>
                  <a:pt x="2959" y="16527"/>
                </a:cubicBezTo>
                <a:close/>
                <a:moveTo>
                  <a:pt x="19729" y="17173"/>
                </a:moveTo>
                <a:cubicBezTo>
                  <a:pt x="19648" y="17178"/>
                  <a:pt x="19488" y="17205"/>
                  <a:pt x="19175" y="17255"/>
                </a:cubicBezTo>
                <a:cubicBezTo>
                  <a:pt x="18833" y="17309"/>
                  <a:pt x="18497" y="17326"/>
                  <a:pt x="18249" y="17302"/>
                </a:cubicBezTo>
                <a:cubicBezTo>
                  <a:pt x="17980" y="17277"/>
                  <a:pt x="17862" y="17284"/>
                  <a:pt x="17862" y="17328"/>
                </a:cubicBezTo>
                <a:cubicBezTo>
                  <a:pt x="17862" y="17369"/>
                  <a:pt x="18046" y="17389"/>
                  <a:pt x="18409" y="17389"/>
                </a:cubicBezTo>
                <a:cubicBezTo>
                  <a:pt x="19025" y="17389"/>
                  <a:pt x="19810" y="17294"/>
                  <a:pt x="19810" y="17218"/>
                </a:cubicBezTo>
                <a:cubicBezTo>
                  <a:pt x="19810" y="17186"/>
                  <a:pt x="19809" y="17169"/>
                  <a:pt x="19729" y="17173"/>
                </a:cubicBezTo>
                <a:close/>
                <a:moveTo>
                  <a:pt x="9693" y="17415"/>
                </a:moveTo>
                <a:cubicBezTo>
                  <a:pt x="9641" y="17434"/>
                  <a:pt x="9606" y="17468"/>
                  <a:pt x="9632" y="17502"/>
                </a:cubicBezTo>
                <a:cubicBezTo>
                  <a:pt x="9685" y="17572"/>
                  <a:pt x="9934" y="17574"/>
                  <a:pt x="9934" y="17505"/>
                </a:cubicBezTo>
                <a:cubicBezTo>
                  <a:pt x="9934" y="17476"/>
                  <a:pt x="9902" y="17437"/>
                  <a:pt x="9863" y="17418"/>
                </a:cubicBezTo>
                <a:cubicBezTo>
                  <a:pt x="9814" y="17392"/>
                  <a:pt x="9745" y="17396"/>
                  <a:pt x="9693" y="17415"/>
                </a:cubicBezTo>
                <a:close/>
                <a:moveTo>
                  <a:pt x="2493" y="17794"/>
                </a:moveTo>
                <a:cubicBezTo>
                  <a:pt x="2392" y="17807"/>
                  <a:pt x="2477" y="17816"/>
                  <a:pt x="2680" y="17816"/>
                </a:cubicBezTo>
                <a:cubicBezTo>
                  <a:pt x="2884" y="17816"/>
                  <a:pt x="2966" y="17807"/>
                  <a:pt x="2864" y="17794"/>
                </a:cubicBezTo>
                <a:cubicBezTo>
                  <a:pt x="2762" y="17781"/>
                  <a:pt x="2595" y="17781"/>
                  <a:pt x="2493" y="17794"/>
                </a:cubicBezTo>
                <a:close/>
                <a:moveTo>
                  <a:pt x="3258" y="18968"/>
                </a:moveTo>
                <a:cubicBezTo>
                  <a:pt x="3244" y="18964"/>
                  <a:pt x="3189" y="18974"/>
                  <a:pt x="3082" y="18999"/>
                </a:cubicBezTo>
                <a:cubicBezTo>
                  <a:pt x="2953" y="19028"/>
                  <a:pt x="2765" y="19052"/>
                  <a:pt x="2663" y="19052"/>
                </a:cubicBezTo>
                <a:cubicBezTo>
                  <a:pt x="2561" y="19052"/>
                  <a:pt x="2476" y="19080"/>
                  <a:pt x="2476" y="19114"/>
                </a:cubicBezTo>
                <a:cubicBezTo>
                  <a:pt x="2476" y="19151"/>
                  <a:pt x="2539" y="19162"/>
                  <a:pt x="2629" y="19142"/>
                </a:cubicBezTo>
                <a:cubicBezTo>
                  <a:pt x="2712" y="19124"/>
                  <a:pt x="2842" y="19109"/>
                  <a:pt x="2918" y="19108"/>
                </a:cubicBezTo>
                <a:cubicBezTo>
                  <a:pt x="2994" y="19108"/>
                  <a:pt x="3115" y="19072"/>
                  <a:pt x="3187" y="19027"/>
                </a:cubicBezTo>
                <a:cubicBezTo>
                  <a:pt x="3247" y="18990"/>
                  <a:pt x="3273" y="18972"/>
                  <a:pt x="3258" y="18968"/>
                </a:cubicBezTo>
                <a:close/>
                <a:moveTo>
                  <a:pt x="8033" y="19656"/>
                </a:moveTo>
                <a:cubicBezTo>
                  <a:pt x="8013" y="19641"/>
                  <a:pt x="7971" y="19648"/>
                  <a:pt x="7904" y="19687"/>
                </a:cubicBezTo>
                <a:cubicBezTo>
                  <a:pt x="7822" y="19734"/>
                  <a:pt x="7707" y="19774"/>
                  <a:pt x="7649" y="19774"/>
                </a:cubicBezTo>
                <a:cubicBezTo>
                  <a:pt x="7537" y="19774"/>
                  <a:pt x="7315" y="19863"/>
                  <a:pt x="6693" y="20156"/>
                </a:cubicBezTo>
                <a:cubicBezTo>
                  <a:pt x="6344" y="20321"/>
                  <a:pt x="6306" y="20356"/>
                  <a:pt x="6306" y="20524"/>
                </a:cubicBezTo>
                <a:cubicBezTo>
                  <a:pt x="6306" y="20643"/>
                  <a:pt x="6349" y="20730"/>
                  <a:pt x="6425" y="20766"/>
                </a:cubicBezTo>
                <a:cubicBezTo>
                  <a:pt x="6489" y="20796"/>
                  <a:pt x="6754" y="20815"/>
                  <a:pt x="7013" y="20808"/>
                </a:cubicBezTo>
                <a:lnTo>
                  <a:pt x="7482" y="20794"/>
                </a:lnTo>
                <a:lnTo>
                  <a:pt x="7503" y="20569"/>
                </a:lnTo>
                <a:cubicBezTo>
                  <a:pt x="7517" y="20412"/>
                  <a:pt x="7585" y="20290"/>
                  <a:pt x="7727" y="20162"/>
                </a:cubicBezTo>
                <a:cubicBezTo>
                  <a:pt x="7965" y="19947"/>
                  <a:pt x="8095" y="19701"/>
                  <a:pt x="8033" y="19656"/>
                </a:cubicBezTo>
                <a:close/>
                <a:moveTo>
                  <a:pt x="3401" y="20055"/>
                </a:moveTo>
                <a:cubicBezTo>
                  <a:pt x="3185" y="20053"/>
                  <a:pt x="3014" y="20075"/>
                  <a:pt x="3014" y="20106"/>
                </a:cubicBezTo>
                <a:cubicBezTo>
                  <a:pt x="3014" y="20172"/>
                  <a:pt x="3465" y="20172"/>
                  <a:pt x="3653" y="20106"/>
                </a:cubicBezTo>
                <a:cubicBezTo>
                  <a:pt x="3750" y="20071"/>
                  <a:pt x="3679" y="20058"/>
                  <a:pt x="3401" y="20055"/>
                </a:cubicBezTo>
                <a:close/>
                <a:moveTo>
                  <a:pt x="8183" y="20069"/>
                </a:moveTo>
                <a:cubicBezTo>
                  <a:pt x="8155" y="20075"/>
                  <a:pt x="8131" y="20092"/>
                  <a:pt x="8108" y="20125"/>
                </a:cubicBezTo>
                <a:cubicBezTo>
                  <a:pt x="8074" y="20175"/>
                  <a:pt x="8002" y="20215"/>
                  <a:pt x="7948" y="20215"/>
                </a:cubicBezTo>
                <a:cubicBezTo>
                  <a:pt x="7895" y="20215"/>
                  <a:pt x="7853" y="20254"/>
                  <a:pt x="7853" y="20299"/>
                </a:cubicBezTo>
                <a:cubicBezTo>
                  <a:pt x="7853" y="20409"/>
                  <a:pt x="7892" y="20404"/>
                  <a:pt x="8169" y="20263"/>
                </a:cubicBezTo>
                <a:cubicBezTo>
                  <a:pt x="8375" y="20158"/>
                  <a:pt x="8392" y="20139"/>
                  <a:pt x="8288" y="20091"/>
                </a:cubicBezTo>
                <a:cubicBezTo>
                  <a:pt x="8245" y="20071"/>
                  <a:pt x="8211" y="20063"/>
                  <a:pt x="8183" y="20069"/>
                </a:cubicBezTo>
                <a:close/>
                <a:moveTo>
                  <a:pt x="8475" y="20791"/>
                </a:moveTo>
                <a:cubicBezTo>
                  <a:pt x="8458" y="20805"/>
                  <a:pt x="8465" y="20845"/>
                  <a:pt x="8489" y="20878"/>
                </a:cubicBezTo>
                <a:cubicBezTo>
                  <a:pt x="8555" y="20966"/>
                  <a:pt x="8592" y="20950"/>
                  <a:pt x="8547" y="20853"/>
                </a:cubicBezTo>
                <a:cubicBezTo>
                  <a:pt x="8525" y="20806"/>
                  <a:pt x="8493" y="20776"/>
                  <a:pt x="8475" y="20791"/>
                </a:cubicBezTo>
                <a:close/>
                <a:moveTo>
                  <a:pt x="8220" y="20881"/>
                </a:moveTo>
                <a:cubicBezTo>
                  <a:pt x="8164" y="20881"/>
                  <a:pt x="8122" y="20931"/>
                  <a:pt x="8122" y="20993"/>
                </a:cubicBezTo>
                <a:cubicBezTo>
                  <a:pt x="8122" y="21055"/>
                  <a:pt x="8164" y="21103"/>
                  <a:pt x="8220" y="21103"/>
                </a:cubicBezTo>
                <a:cubicBezTo>
                  <a:pt x="8276" y="21103"/>
                  <a:pt x="8322" y="21055"/>
                  <a:pt x="8322" y="20993"/>
                </a:cubicBezTo>
                <a:cubicBezTo>
                  <a:pt x="8322" y="20931"/>
                  <a:pt x="8276" y="20881"/>
                  <a:pt x="8220" y="20881"/>
                </a:cubicBezTo>
                <a:close/>
                <a:moveTo>
                  <a:pt x="7707" y="20914"/>
                </a:moveTo>
                <a:cubicBezTo>
                  <a:pt x="7650" y="20920"/>
                  <a:pt x="7636" y="20990"/>
                  <a:pt x="7683" y="21091"/>
                </a:cubicBezTo>
                <a:cubicBezTo>
                  <a:pt x="7724" y="21179"/>
                  <a:pt x="7733" y="21179"/>
                  <a:pt x="7799" y="21083"/>
                </a:cubicBezTo>
                <a:cubicBezTo>
                  <a:pt x="7851" y="21006"/>
                  <a:pt x="7843" y="20966"/>
                  <a:pt x="7775" y="20931"/>
                </a:cubicBezTo>
                <a:cubicBezTo>
                  <a:pt x="7747" y="20917"/>
                  <a:pt x="7726" y="20913"/>
                  <a:pt x="7707" y="20914"/>
                </a:cubicBezTo>
                <a:close/>
                <a:moveTo>
                  <a:pt x="8707" y="21198"/>
                </a:moveTo>
                <a:cubicBezTo>
                  <a:pt x="8693" y="21177"/>
                  <a:pt x="8672" y="21182"/>
                  <a:pt x="8635" y="21207"/>
                </a:cubicBezTo>
                <a:cubicBezTo>
                  <a:pt x="8586" y="21240"/>
                  <a:pt x="8518" y="21249"/>
                  <a:pt x="8486" y="21226"/>
                </a:cubicBezTo>
                <a:cubicBezTo>
                  <a:pt x="8453" y="21204"/>
                  <a:pt x="8469" y="21230"/>
                  <a:pt x="8520" y="21285"/>
                </a:cubicBezTo>
                <a:cubicBezTo>
                  <a:pt x="8602" y="21373"/>
                  <a:pt x="8597" y="21389"/>
                  <a:pt x="8469" y="21417"/>
                </a:cubicBezTo>
                <a:cubicBezTo>
                  <a:pt x="8389" y="21434"/>
                  <a:pt x="8322" y="21472"/>
                  <a:pt x="8322" y="21499"/>
                </a:cubicBezTo>
                <a:cubicBezTo>
                  <a:pt x="8322" y="21526"/>
                  <a:pt x="8412" y="21546"/>
                  <a:pt x="8523" y="21546"/>
                </a:cubicBezTo>
                <a:cubicBezTo>
                  <a:pt x="8710" y="21546"/>
                  <a:pt x="8727" y="21533"/>
                  <a:pt x="8727" y="21347"/>
                </a:cubicBezTo>
                <a:cubicBezTo>
                  <a:pt x="8727" y="21266"/>
                  <a:pt x="8720" y="21219"/>
                  <a:pt x="8707" y="21198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9" name="E4E2E98B-5903-46BD-AF48-812EC7BFF8CC-L0-001.png" descr="E4E2E98B-5903-46BD-AF48-812EC7BFF8CC-L0-001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232565" y="6682987"/>
            <a:ext cx="4636064" cy="32774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85ACBAD4-0DF2-408B-81C3-064F7197511A-L0-001.jpeg" descr="85ACBAD4-0DF2-408B-81C3-064F7197511A-L0-001.jpeg"/>
          <p:cNvPicPr>
            <a:picLocks noChangeAspect="1"/>
          </p:cNvPicPr>
          <p:nvPr/>
        </p:nvPicPr>
        <p:blipFill>
          <a:blip r:embed="rId7">
            <a:extLst/>
          </a:blip>
          <a:srcRect l="7709" t="13164" r="17594" b="7664"/>
          <a:stretch>
            <a:fillRect/>
          </a:stretch>
        </p:blipFill>
        <p:spPr>
          <a:xfrm>
            <a:off x="-92908" y="3970491"/>
            <a:ext cx="3825764" cy="28674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7" h="21570" fill="norm" stroke="1" extrusionOk="0">
                <a:moveTo>
                  <a:pt x="13750" y="6"/>
                </a:moveTo>
                <a:cubicBezTo>
                  <a:pt x="13716" y="18"/>
                  <a:pt x="13687" y="46"/>
                  <a:pt x="13667" y="96"/>
                </a:cubicBezTo>
                <a:cubicBezTo>
                  <a:pt x="13646" y="149"/>
                  <a:pt x="13615" y="299"/>
                  <a:pt x="13600" y="427"/>
                </a:cubicBezTo>
                <a:cubicBezTo>
                  <a:pt x="13555" y="791"/>
                  <a:pt x="13463" y="1238"/>
                  <a:pt x="13414" y="1340"/>
                </a:cubicBezTo>
                <a:cubicBezTo>
                  <a:pt x="13389" y="1392"/>
                  <a:pt x="13303" y="1472"/>
                  <a:pt x="13221" y="1520"/>
                </a:cubicBezTo>
                <a:cubicBezTo>
                  <a:pt x="12911" y="1700"/>
                  <a:pt x="12335" y="2467"/>
                  <a:pt x="12178" y="2911"/>
                </a:cubicBezTo>
                <a:cubicBezTo>
                  <a:pt x="11861" y="3803"/>
                  <a:pt x="11711" y="4953"/>
                  <a:pt x="11748" y="6201"/>
                </a:cubicBezTo>
                <a:cubicBezTo>
                  <a:pt x="11774" y="7078"/>
                  <a:pt x="11792" y="7011"/>
                  <a:pt x="11472" y="7171"/>
                </a:cubicBezTo>
                <a:cubicBezTo>
                  <a:pt x="11210" y="7303"/>
                  <a:pt x="9560" y="8062"/>
                  <a:pt x="9448" y="8103"/>
                </a:cubicBezTo>
                <a:cubicBezTo>
                  <a:pt x="9401" y="8120"/>
                  <a:pt x="9331" y="8153"/>
                  <a:pt x="9293" y="8174"/>
                </a:cubicBezTo>
                <a:cubicBezTo>
                  <a:pt x="9165" y="8249"/>
                  <a:pt x="8183" y="8463"/>
                  <a:pt x="7421" y="8583"/>
                </a:cubicBezTo>
                <a:cubicBezTo>
                  <a:pt x="7234" y="8613"/>
                  <a:pt x="7007" y="8665"/>
                  <a:pt x="6917" y="8703"/>
                </a:cubicBezTo>
                <a:cubicBezTo>
                  <a:pt x="6782" y="8760"/>
                  <a:pt x="6746" y="8762"/>
                  <a:pt x="6700" y="8712"/>
                </a:cubicBezTo>
                <a:cubicBezTo>
                  <a:pt x="6644" y="8650"/>
                  <a:pt x="6635" y="8646"/>
                  <a:pt x="6483" y="8634"/>
                </a:cubicBezTo>
                <a:cubicBezTo>
                  <a:pt x="6418" y="8629"/>
                  <a:pt x="6367" y="8570"/>
                  <a:pt x="6286" y="8404"/>
                </a:cubicBezTo>
                <a:cubicBezTo>
                  <a:pt x="6063" y="7946"/>
                  <a:pt x="5576" y="7513"/>
                  <a:pt x="5108" y="7359"/>
                </a:cubicBezTo>
                <a:cubicBezTo>
                  <a:pt x="4447" y="7142"/>
                  <a:pt x="3206" y="7610"/>
                  <a:pt x="2848" y="8213"/>
                </a:cubicBezTo>
                <a:cubicBezTo>
                  <a:pt x="2701" y="8461"/>
                  <a:pt x="2668" y="8604"/>
                  <a:pt x="2669" y="8992"/>
                </a:cubicBezTo>
                <a:cubicBezTo>
                  <a:pt x="2671" y="9494"/>
                  <a:pt x="2751" y="10019"/>
                  <a:pt x="2947" y="10783"/>
                </a:cubicBezTo>
                <a:cubicBezTo>
                  <a:pt x="3156" y="11601"/>
                  <a:pt x="3153" y="11666"/>
                  <a:pt x="2853" y="12085"/>
                </a:cubicBezTo>
                <a:cubicBezTo>
                  <a:pt x="2443" y="12659"/>
                  <a:pt x="1994" y="12752"/>
                  <a:pt x="1554" y="12354"/>
                </a:cubicBezTo>
                <a:cubicBezTo>
                  <a:pt x="1197" y="12030"/>
                  <a:pt x="745" y="11354"/>
                  <a:pt x="607" y="10936"/>
                </a:cubicBezTo>
                <a:cubicBezTo>
                  <a:pt x="531" y="10706"/>
                  <a:pt x="325" y="10443"/>
                  <a:pt x="219" y="10443"/>
                </a:cubicBezTo>
                <a:cubicBezTo>
                  <a:pt x="81" y="10443"/>
                  <a:pt x="6" y="10620"/>
                  <a:pt x="0" y="10948"/>
                </a:cubicBezTo>
                <a:cubicBezTo>
                  <a:pt x="-2" y="11057"/>
                  <a:pt x="4" y="11182"/>
                  <a:pt x="18" y="11324"/>
                </a:cubicBezTo>
                <a:cubicBezTo>
                  <a:pt x="90" y="12078"/>
                  <a:pt x="406" y="13052"/>
                  <a:pt x="710" y="13455"/>
                </a:cubicBezTo>
                <a:cubicBezTo>
                  <a:pt x="981" y="13815"/>
                  <a:pt x="1572" y="14295"/>
                  <a:pt x="1850" y="14378"/>
                </a:cubicBezTo>
                <a:cubicBezTo>
                  <a:pt x="1975" y="14416"/>
                  <a:pt x="2197" y="14485"/>
                  <a:pt x="2342" y="14533"/>
                </a:cubicBezTo>
                <a:cubicBezTo>
                  <a:pt x="2813" y="14689"/>
                  <a:pt x="3186" y="14737"/>
                  <a:pt x="3446" y="14674"/>
                </a:cubicBezTo>
                <a:cubicBezTo>
                  <a:pt x="3740" y="14601"/>
                  <a:pt x="3889" y="14510"/>
                  <a:pt x="4262" y="14184"/>
                </a:cubicBezTo>
                <a:cubicBezTo>
                  <a:pt x="4627" y="13864"/>
                  <a:pt x="4823" y="13601"/>
                  <a:pt x="5007" y="13187"/>
                </a:cubicBezTo>
                <a:cubicBezTo>
                  <a:pt x="5289" y="12553"/>
                  <a:pt x="5345" y="12038"/>
                  <a:pt x="5209" y="11318"/>
                </a:cubicBezTo>
                <a:cubicBezTo>
                  <a:pt x="5160" y="11062"/>
                  <a:pt x="5128" y="10836"/>
                  <a:pt x="5137" y="10816"/>
                </a:cubicBezTo>
                <a:cubicBezTo>
                  <a:pt x="5146" y="10797"/>
                  <a:pt x="5130" y="10643"/>
                  <a:pt x="5104" y="10473"/>
                </a:cubicBezTo>
                <a:cubicBezTo>
                  <a:pt x="5046" y="10106"/>
                  <a:pt x="5063" y="9941"/>
                  <a:pt x="5177" y="9742"/>
                </a:cubicBezTo>
                <a:cubicBezTo>
                  <a:pt x="5440" y="9283"/>
                  <a:pt x="5919" y="9147"/>
                  <a:pt x="6145" y="9467"/>
                </a:cubicBezTo>
                <a:cubicBezTo>
                  <a:pt x="6218" y="9571"/>
                  <a:pt x="6225" y="9624"/>
                  <a:pt x="6234" y="10148"/>
                </a:cubicBezTo>
                <a:cubicBezTo>
                  <a:pt x="6240" y="10460"/>
                  <a:pt x="6252" y="10794"/>
                  <a:pt x="6261" y="10888"/>
                </a:cubicBezTo>
                <a:cubicBezTo>
                  <a:pt x="6271" y="10982"/>
                  <a:pt x="6295" y="11231"/>
                  <a:pt x="6315" y="11443"/>
                </a:cubicBezTo>
                <a:cubicBezTo>
                  <a:pt x="6335" y="11656"/>
                  <a:pt x="6378" y="11993"/>
                  <a:pt x="6407" y="12193"/>
                </a:cubicBezTo>
                <a:cubicBezTo>
                  <a:pt x="6539" y="13096"/>
                  <a:pt x="6588" y="13466"/>
                  <a:pt x="6624" y="13826"/>
                </a:cubicBezTo>
                <a:cubicBezTo>
                  <a:pt x="6641" y="14000"/>
                  <a:pt x="6713" y="14448"/>
                  <a:pt x="6783" y="14820"/>
                </a:cubicBezTo>
                <a:lnTo>
                  <a:pt x="6911" y="15498"/>
                </a:lnTo>
                <a:lnTo>
                  <a:pt x="6805" y="15611"/>
                </a:lnTo>
                <a:cubicBezTo>
                  <a:pt x="6747" y="15674"/>
                  <a:pt x="6609" y="15773"/>
                  <a:pt x="6499" y="15829"/>
                </a:cubicBezTo>
                <a:cubicBezTo>
                  <a:pt x="4760" y="16717"/>
                  <a:pt x="4596" y="16777"/>
                  <a:pt x="3867" y="16799"/>
                </a:cubicBezTo>
                <a:cubicBezTo>
                  <a:pt x="3564" y="16808"/>
                  <a:pt x="3403" y="16880"/>
                  <a:pt x="3381" y="17017"/>
                </a:cubicBezTo>
                <a:cubicBezTo>
                  <a:pt x="3355" y="17188"/>
                  <a:pt x="3428" y="17523"/>
                  <a:pt x="3590" y="17961"/>
                </a:cubicBezTo>
                <a:cubicBezTo>
                  <a:pt x="3808" y="18552"/>
                  <a:pt x="3860" y="18738"/>
                  <a:pt x="3874" y="18961"/>
                </a:cubicBezTo>
                <a:cubicBezTo>
                  <a:pt x="3880" y="19061"/>
                  <a:pt x="3895" y="19166"/>
                  <a:pt x="3908" y="19194"/>
                </a:cubicBezTo>
                <a:cubicBezTo>
                  <a:pt x="3939" y="19261"/>
                  <a:pt x="4021" y="19802"/>
                  <a:pt x="4051" y="20140"/>
                </a:cubicBezTo>
                <a:cubicBezTo>
                  <a:pt x="4064" y="20290"/>
                  <a:pt x="4093" y="20451"/>
                  <a:pt x="4114" y="20501"/>
                </a:cubicBezTo>
                <a:cubicBezTo>
                  <a:pt x="4134" y="20551"/>
                  <a:pt x="4154" y="20786"/>
                  <a:pt x="4156" y="21021"/>
                </a:cubicBezTo>
                <a:cubicBezTo>
                  <a:pt x="4160" y="21379"/>
                  <a:pt x="4170" y="21456"/>
                  <a:pt x="4223" y="21507"/>
                </a:cubicBezTo>
                <a:cubicBezTo>
                  <a:pt x="4258" y="21541"/>
                  <a:pt x="4340" y="21570"/>
                  <a:pt x="4407" y="21570"/>
                </a:cubicBezTo>
                <a:cubicBezTo>
                  <a:pt x="4560" y="21570"/>
                  <a:pt x="5661" y="21325"/>
                  <a:pt x="5925" y="21233"/>
                </a:cubicBezTo>
                <a:lnTo>
                  <a:pt x="6125" y="21164"/>
                </a:lnTo>
                <a:lnTo>
                  <a:pt x="6239" y="21322"/>
                </a:lnTo>
                <a:cubicBezTo>
                  <a:pt x="6418" y="21569"/>
                  <a:pt x="6602" y="21522"/>
                  <a:pt x="6584" y="21236"/>
                </a:cubicBezTo>
                <a:cubicBezTo>
                  <a:pt x="6578" y="21145"/>
                  <a:pt x="6588" y="21055"/>
                  <a:pt x="6606" y="21033"/>
                </a:cubicBezTo>
                <a:cubicBezTo>
                  <a:pt x="6624" y="21010"/>
                  <a:pt x="6750" y="20946"/>
                  <a:pt x="6886" y="20892"/>
                </a:cubicBezTo>
                <a:cubicBezTo>
                  <a:pt x="7553" y="20627"/>
                  <a:pt x="8387" y="19922"/>
                  <a:pt x="9499" y="18680"/>
                </a:cubicBezTo>
                <a:cubicBezTo>
                  <a:pt x="9687" y="18470"/>
                  <a:pt x="9881" y="18269"/>
                  <a:pt x="9929" y="18235"/>
                </a:cubicBezTo>
                <a:cubicBezTo>
                  <a:pt x="9991" y="18192"/>
                  <a:pt x="10263" y="18167"/>
                  <a:pt x="10863" y="18146"/>
                </a:cubicBezTo>
                <a:cubicBezTo>
                  <a:pt x="11976" y="18105"/>
                  <a:pt x="12325" y="18061"/>
                  <a:pt x="13154" y="17865"/>
                </a:cubicBezTo>
                <a:cubicBezTo>
                  <a:pt x="13461" y="17792"/>
                  <a:pt x="13478" y="17792"/>
                  <a:pt x="13521" y="17871"/>
                </a:cubicBezTo>
                <a:cubicBezTo>
                  <a:pt x="13582" y="17981"/>
                  <a:pt x="13736" y="17913"/>
                  <a:pt x="13795" y="17749"/>
                </a:cubicBezTo>
                <a:cubicBezTo>
                  <a:pt x="13822" y="17671"/>
                  <a:pt x="13875" y="17621"/>
                  <a:pt x="13947" y="17602"/>
                </a:cubicBezTo>
                <a:cubicBezTo>
                  <a:pt x="14069" y="17570"/>
                  <a:pt x="14854" y="17157"/>
                  <a:pt x="15219" y="16934"/>
                </a:cubicBezTo>
                <a:cubicBezTo>
                  <a:pt x="15525" y="16746"/>
                  <a:pt x="15710" y="16705"/>
                  <a:pt x="15926" y="16781"/>
                </a:cubicBezTo>
                <a:cubicBezTo>
                  <a:pt x="16020" y="16814"/>
                  <a:pt x="16274" y="16874"/>
                  <a:pt x="16491" y="16913"/>
                </a:cubicBezTo>
                <a:cubicBezTo>
                  <a:pt x="16708" y="16951"/>
                  <a:pt x="17047" y="17015"/>
                  <a:pt x="17243" y="17053"/>
                </a:cubicBezTo>
                <a:cubicBezTo>
                  <a:pt x="17440" y="17090"/>
                  <a:pt x="17882" y="17161"/>
                  <a:pt x="18229" y="17211"/>
                </a:cubicBezTo>
                <a:cubicBezTo>
                  <a:pt x="18575" y="17261"/>
                  <a:pt x="18966" y="17322"/>
                  <a:pt x="19097" y="17349"/>
                </a:cubicBezTo>
                <a:cubicBezTo>
                  <a:pt x="19362" y="17403"/>
                  <a:pt x="20132" y="17716"/>
                  <a:pt x="20282" y="17829"/>
                </a:cubicBezTo>
                <a:cubicBezTo>
                  <a:pt x="20396" y="17915"/>
                  <a:pt x="20597" y="17932"/>
                  <a:pt x="20652" y="17859"/>
                </a:cubicBezTo>
                <a:cubicBezTo>
                  <a:pt x="20673" y="17831"/>
                  <a:pt x="20702" y="17705"/>
                  <a:pt x="20716" y="17581"/>
                </a:cubicBezTo>
                <a:cubicBezTo>
                  <a:pt x="20731" y="17458"/>
                  <a:pt x="20781" y="17227"/>
                  <a:pt x="20826" y="17068"/>
                </a:cubicBezTo>
                <a:cubicBezTo>
                  <a:pt x="20872" y="16909"/>
                  <a:pt x="20921" y="16718"/>
                  <a:pt x="20938" y="16644"/>
                </a:cubicBezTo>
                <a:cubicBezTo>
                  <a:pt x="20961" y="16547"/>
                  <a:pt x="21002" y="16498"/>
                  <a:pt x="21082" y="16468"/>
                </a:cubicBezTo>
                <a:cubicBezTo>
                  <a:pt x="21205" y="16420"/>
                  <a:pt x="21204" y="16421"/>
                  <a:pt x="21328" y="15620"/>
                </a:cubicBezTo>
                <a:cubicBezTo>
                  <a:pt x="21368" y="15358"/>
                  <a:pt x="21431" y="15055"/>
                  <a:pt x="21467" y="14945"/>
                </a:cubicBezTo>
                <a:cubicBezTo>
                  <a:pt x="21503" y="14835"/>
                  <a:pt x="21539" y="14691"/>
                  <a:pt x="21547" y="14626"/>
                </a:cubicBezTo>
                <a:cubicBezTo>
                  <a:pt x="21587" y="14300"/>
                  <a:pt x="21598" y="14005"/>
                  <a:pt x="21574" y="13963"/>
                </a:cubicBezTo>
                <a:cubicBezTo>
                  <a:pt x="21506" y="13844"/>
                  <a:pt x="21351" y="13760"/>
                  <a:pt x="21200" y="13760"/>
                </a:cubicBezTo>
                <a:cubicBezTo>
                  <a:pt x="21111" y="13760"/>
                  <a:pt x="20901" y="13709"/>
                  <a:pt x="20732" y="13647"/>
                </a:cubicBezTo>
                <a:cubicBezTo>
                  <a:pt x="20564" y="13584"/>
                  <a:pt x="20202" y="13452"/>
                  <a:pt x="19930" y="13354"/>
                </a:cubicBezTo>
                <a:cubicBezTo>
                  <a:pt x="19387" y="13158"/>
                  <a:pt x="19038" y="12994"/>
                  <a:pt x="18511" y="12688"/>
                </a:cubicBezTo>
                <a:cubicBezTo>
                  <a:pt x="18319" y="12577"/>
                  <a:pt x="18001" y="12414"/>
                  <a:pt x="17805" y="12327"/>
                </a:cubicBezTo>
                <a:cubicBezTo>
                  <a:pt x="17609" y="12240"/>
                  <a:pt x="17370" y="12105"/>
                  <a:pt x="17272" y="12025"/>
                </a:cubicBezTo>
                <a:cubicBezTo>
                  <a:pt x="17175" y="11946"/>
                  <a:pt x="17042" y="11870"/>
                  <a:pt x="16977" y="11855"/>
                </a:cubicBezTo>
                <a:lnTo>
                  <a:pt x="16856" y="11828"/>
                </a:lnTo>
                <a:lnTo>
                  <a:pt x="16782" y="11395"/>
                </a:lnTo>
                <a:cubicBezTo>
                  <a:pt x="16676" y="10781"/>
                  <a:pt x="16612" y="10535"/>
                  <a:pt x="16406" y="9968"/>
                </a:cubicBezTo>
                <a:cubicBezTo>
                  <a:pt x="16057" y="9012"/>
                  <a:pt x="15332" y="7623"/>
                  <a:pt x="14856" y="6998"/>
                </a:cubicBezTo>
                <a:cubicBezTo>
                  <a:pt x="14724" y="6825"/>
                  <a:pt x="14632" y="6672"/>
                  <a:pt x="14650" y="6658"/>
                </a:cubicBezTo>
                <a:cubicBezTo>
                  <a:pt x="14668" y="6643"/>
                  <a:pt x="14741" y="6659"/>
                  <a:pt x="14813" y="6693"/>
                </a:cubicBezTo>
                <a:cubicBezTo>
                  <a:pt x="15310" y="6927"/>
                  <a:pt x="15998" y="6952"/>
                  <a:pt x="16648" y="6762"/>
                </a:cubicBezTo>
                <a:cubicBezTo>
                  <a:pt x="17157" y="6613"/>
                  <a:pt x="17667" y="6620"/>
                  <a:pt x="18110" y="6783"/>
                </a:cubicBezTo>
                <a:cubicBezTo>
                  <a:pt x="18297" y="6852"/>
                  <a:pt x="18580" y="6956"/>
                  <a:pt x="18739" y="7013"/>
                </a:cubicBezTo>
                <a:cubicBezTo>
                  <a:pt x="18898" y="7069"/>
                  <a:pt x="19078" y="7147"/>
                  <a:pt x="19138" y="7189"/>
                </a:cubicBezTo>
                <a:cubicBezTo>
                  <a:pt x="19284" y="7290"/>
                  <a:pt x="19473" y="7289"/>
                  <a:pt x="19507" y="7186"/>
                </a:cubicBezTo>
                <a:cubicBezTo>
                  <a:pt x="19522" y="7142"/>
                  <a:pt x="19538" y="7016"/>
                  <a:pt x="19545" y="6905"/>
                </a:cubicBezTo>
                <a:cubicBezTo>
                  <a:pt x="19552" y="6795"/>
                  <a:pt x="19580" y="6600"/>
                  <a:pt x="19608" y="6472"/>
                </a:cubicBezTo>
                <a:cubicBezTo>
                  <a:pt x="19724" y="5942"/>
                  <a:pt x="19741" y="4709"/>
                  <a:pt x="19637" y="4436"/>
                </a:cubicBezTo>
                <a:cubicBezTo>
                  <a:pt x="19577" y="4280"/>
                  <a:pt x="19491" y="4166"/>
                  <a:pt x="19214" y="3881"/>
                </a:cubicBezTo>
                <a:cubicBezTo>
                  <a:pt x="19117" y="3781"/>
                  <a:pt x="18922" y="3578"/>
                  <a:pt x="18779" y="3427"/>
                </a:cubicBezTo>
                <a:cubicBezTo>
                  <a:pt x="18461" y="3091"/>
                  <a:pt x="17673" y="2374"/>
                  <a:pt x="17259" y="2045"/>
                </a:cubicBezTo>
                <a:cubicBezTo>
                  <a:pt x="16816" y="1693"/>
                  <a:pt x="16685" y="1580"/>
                  <a:pt x="16641" y="1511"/>
                </a:cubicBezTo>
                <a:cubicBezTo>
                  <a:pt x="16619" y="1477"/>
                  <a:pt x="16521" y="1393"/>
                  <a:pt x="16421" y="1326"/>
                </a:cubicBezTo>
                <a:cubicBezTo>
                  <a:pt x="16312" y="1252"/>
                  <a:pt x="16222" y="1154"/>
                  <a:pt x="16195" y="1081"/>
                </a:cubicBezTo>
                <a:cubicBezTo>
                  <a:pt x="16141" y="931"/>
                  <a:pt x="15996" y="773"/>
                  <a:pt x="15913" y="773"/>
                </a:cubicBezTo>
                <a:cubicBezTo>
                  <a:pt x="15879" y="773"/>
                  <a:pt x="15843" y="754"/>
                  <a:pt x="15832" y="731"/>
                </a:cubicBezTo>
                <a:cubicBezTo>
                  <a:pt x="15822" y="709"/>
                  <a:pt x="15740" y="644"/>
                  <a:pt x="15651" y="588"/>
                </a:cubicBezTo>
                <a:cubicBezTo>
                  <a:pt x="15562" y="532"/>
                  <a:pt x="15456" y="445"/>
                  <a:pt x="15416" y="397"/>
                </a:cubicBezTo>
                <a:cubicBezTo>
                  <a:pt x="15308" y="268"/>
                  <a:pt x="15104" y="218"/>
                  <a:pt x="15017" y="299"/>
                </a:cubicBezTo>
                <a:cubicBezTo>
                  <a:pt x="14979" y="334"/>
                  <a:pt x="14912" y="364"/>
                  <a:pt x="14869" y="364"/>
                </a:cubicBezTo>
                <a:cubicBezTo>
                  <a:pt x="14781" y="364"/>
                  <a:pt x="14383" y="537"/>
                  <a:pt x="14334" y="597"/>
                </a:cubicBezTo>
                <a:cubicBezTo>
                  <a:pt x="14226" y="730"/>
                  <a:pt x="14076" y="576"/>
                  <a:pt x="14027" y="284"/>
                </a:cubicBezTo>
                <a:cubicBezTo>
                  <a:pt x="13995" y="89"/>
                  <a:pt x="13853" y="-30"/>
                  <a:pt x="13750" y="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91" name="E4E2E98B-5903-46BD-AF48-812EC7BFF8CC-L0-001.png" descr="E4E2E98B-5903-46BD-AF48-812EC7BFF8CC-L0-001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310386" y="542540"/>
            <a:ext cx="4629769" cy="32730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click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-0.000000 -0.000000 C -0.026529 -0.018603 -0.053059 -0.037207 -0.079588 -0.054500 C -0.106117 -0.071793 -0.132646 -0.087776 -0.160453 -0.101794 C -0.188260 -0.115812 -0.217343 -0.127864 -0.246427 -0.139000 C -0.275511 -0.150136 -0.304595 -0.160355 -0.331911 -0.169787 C -0.359226 -0.179220 -0.384773 -0.187866 -0.411498 -0.197299 C -0.438224 -0.206732 -0.466129 -0.216950 -0.495508 -0.227955 C -0.524886 -0.238960 -0.555739 -0.250751 -0.585118 -0.261886 C -0.614496 -0.273022 -0.642401 -0.283503 -0.664509 -0.292673 C -0.686617 -0.301844 -0.702927 -0.309705 -0.719238 -0.317565" origin="layout" pathEditMode="relative">
                                      <p:cBhvr>
                                        <p:cTn id="6" dur="1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0"/>
                            </p:stCondLst>
                            <p:childTnLst>
                              <p:par>
                                <p:cTn id="8" presetClass="exit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9" dur="1000" fill="hold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4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Class="path" nodeType="afterEffect" presetSubtype="0" presetID="-1" grpId="4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-0.000000 C 0.027315 -0.011267 0.054631 -0.022534 0.084599 -0.034717 C 0.114567 -0.046901 0.147188 -0.060002 0.177746 -0.072579 C 0.208304 -0.085156 0.236798 -0.097208 0.264998 -0.109785 C 0.293197 -0.122362 0.321102 -0.135463 0.348909 -0.148302 C 0.376716 -0.161141 0.404424 -0.173718 0.432034 -0.185115 C 0.459644 -0.196513 0.487156 -0.206732 0.515356 -0.217474 C 0.543555 -0.228217 0.572443 -0.239484 0.601330 -0.252061 C 0.630217 -0.264638 0.659105 -0.278525 0.689564 -0.292673 C 0.720024 -0.306822 0.752056 -0.321233 0.784087 -0.335644" origin="layout" pathEditMode="relative">
                                      <p:cBhvr>
                                        <p:cTn id="17" dur="14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Class="exit" nodeType="after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id="20" dur="1000" fill="hold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Class="entr" nodeType="after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5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path" nodeType="afterEffect" presetSubtype="0" presetID="-1" grpId="7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C -0.045434 -0.014982 -0.091176 -0.028608 -0.137166 -0.044674 C -0.164718 -0.054299 -0.193152 -0.065431 -0.219603 -0.078474 C -0.245965 -0.091473 -0.270034 -0.105993 -0.294180 -0.118694 C -0.318319 -0.131391 -0.342516 -0.142312 -0.368757 -0.151577 C -0.394999 -0.160843 -0.423292 -0.168465 -0.452570 -0.174111 C -0.481849 -0.179757 -0.512112 -0.183421 -0.541295 -0.186687 C -0.570478 -0.189954 -0.598580 -0.192822 -0.628449 -0.195596 C -0.658317 -0.198370 -0.689950 -0.201044 -0.717174 -0.202932 C -0.744390 -0.204820 -0.767210 -0.205905 -0.797254 -0.206077 C -0.827422 -0.206249 -0.864709 -0.205525 -0.899244 -0.202670 C -0.927459 -0.200339 -0.955673 -0.197726 -0.983941 -0.197168 C -1.046186 -0.195940 -1.108267 -0.206034 -1.168467 -0.227169" origin="layout" pathEditMode="relative">
                                      <p:cBhvr>
                                        <p:cTn id="28" dur="17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1" grpId="6"/>
      <p:bldP build="whole" bldLvl="1" animBg="1" rev="0" advAuto="0" spid="189" grpId="2"/>
      <p:bldP build="whole" bldLvl="1" animBg="1" rev="0" advAuto="0" spid="190" grpId="3"/>
      <p:bldP build="whole" bldLvl="1" animBg="1" rev="0" advAuto="0" spid="190" grpId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DA6F656A-5FF2-4615-A8AE-FCA6282EE8B4-L0-001.jpeg" descr="DA6F656A-5FF2-4615-A8AE-FCA6282EE8B4-L0-001.jpeg"/>
          <p:cNvPicPr>
            <a:picLocks noChangeAspect="1"/>
          </p:cNvPicPr>
          <p:nvPr/>
        </p:nvPicPr>
        <p:blipFill>
          <a:blip r:embed="rId2">
            <a:extLst/>
          </a:blip>
          <a:srcRect l="1950" t="0" r="0" b="1149"/>
          <a:stretch>
            <a:fillRect/>
          </a:stretch>
        </p:blipFill>
        <p:spPr>
          <a:xfrm>
            <a:off x="-208824" y="-136984"/>
            <a:ext cx="14205294" cy="10124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編集エリ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DA6F656A-5FF2-4615-A8AE-FCA6282EE8B4-L0-001.jpeg" descr="DA6F656A-5FF2-4615-A8AE-FCA6282EE8B4-L0-001.jpeg"/>
          <p:cNvPicPr>
            <a:picLocks noChangeAspect="1"/>
          </p:cNvPicPr>
          <p:nvPr/>
        </p:nvPicPr>
        <p:blipFill>
          <a:blip r:embed="rId2">
            <a:extLst/>
          </a:blip>
          <a:srcRect l="1950" t="0" r="0" b="1149"/>
          <a:stretch>
            <a:fillRect/>
          </a:stretch>
        </p:blipFill>
        <p:spPr>
          <a:xfrm>
            <a:off x="-208824" y="-136984"/>
            <a:ext cx="14205294" cy="1012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E35EDBDD-23FE-4854-874B-C13453B61C38-L0-001.jpeg" descr="E35EDBDD-23FE-4854-874B-C13453B61C38-L0-001.jpeg"/>
          <p:cNvPicPr>
            <a:picLocks noChangeAspect="1"/>
          </p:cNvPicPr>
          <p:nvPr/>
        </p:nvPicPr>
        <p:blipFill>
          <a:blip r:embed="rId3">
            <a:extLst/>
          </a:blip>
          <a:srcRect l="8037" t="13489" r="17928" b="7957"/>
          <a:stretch>
            <a:fillRect/>
          </a:stretch>
        </p:blipFill>
        <p:spPr>
          <a:xfrm>
            <a:off x="-412365" y="6485295"/>
            <a:ext cx="4621593" cy="34667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5" h="21598" fill="norm" stroke="1" extrusionOk="0">
                <a:moveTo>
                  <a:pt x="13783" y="2"/>
                </a:moveTo>
                <a:cubicBezTo>
                  <a:pt x="13744" y="15"/>
                  <a:pt x="13717" y="86"/>
                  <a:pt x="13694" y="232"/>
                </a:cubicBezTo>
                <a:cubicBezTo>
                  <a:pt x="13554" y="1143"/>
                  <a:pt x="13475" y="1363"/>
                  <a:pt x="13233" y="1528"/>
                </a:cubicBezTo>
                <a:cubicBezTo>
                  <a:pt x="12949" y="1721"/>
                  <a:pt x="12415" y="2416"/>
                  <a:pt x="12278" y="2772"/>
                </a:cubicBezTo>
                <a:cubicBezTo>
                  <a:pt x="11952" y="3612"/>
                  <a:pt x="11807" y="4635"/>
                  <a:pt x="11818" y="5996"/>
                </a:cubicBezTo>
                <a:cubicBezTo>
                  <a:pt x="11825" y="6709"/>
                  <a:pt x="11804" y="7012"/>
                  <a:pt x="11748" y="7071"/>
                </a:cubicBezTo>
                <a:cubicBezTo>
                  <a:pt x="11705" y="7117"/>
                  <a:pt x="11091" y="7417"/>
                  <a:pt x="10383" y="7737"/>
                </a:cubicBezTo>
                <a:cubicBezTo>
                  <a:pt x="9397" y="8182"/>
                  <a:pt x="8909" y="8356"/>
                  <a:pt x="8298" y="8481"/>
                </a:cubicBezTo>
                <a:cubicBezTo>
                  <a:pt x="7859" y="8570"/>
                  <a:pt x="7335" y="8680"/>
                  <a:pt x="7133" y="8723"/>
                </a:cubicBezTo>
                <a:cubicBezTo>
                  <a:pt x="6590" y="8840"/>
                  <a:pt x="6446" y="8773"/>
                  <a:pt x="6061" y="8221"/>
                </a:cubicBezTo>
                <a:cubicBezTo>
                  <a:pt x="5785" y="7826"/>
                  <a:pt x="5646" y="7700"/>
                  <a:pt x="5305" y="7536"/>
                </a:cubicBezTo>
                <a:cubicBezTo>
                  <a:pt x="4802" y="7295"/>
                  <a:pt x="4566" y="7289"/>
                  <a:pt x="3959" y="7497"/>
                </a:cubicBezTo>
                <a:cubicBezTo>
                  <a:pt x="3396" y="7689"/>
                  <a:pt x="3084" y="7894"/>
                  <a:pt x="2844" y="8231"/>
                </a:cubicBezTo>
                <a:cubicBezTo>
                  <a:pt x="2677" y="8466"/>
                  <a:pt x="2664" y="8530"/>
                  <a:pt x="2670" y="9069"/>
                </a:cubicBezTo>
                <a:cubicBezTo>
                  <a:pt x="2675" y="9498"/>
                  <a:pt x="2738" y="9908"/>
                  <a:pt x="2907" y="10620"/>
                </a:cubicBezTo>
                <a:lnTo>
                  <a:pt x="3137" y="11586"/>
                </a:lnTo>
                <a:lnTo>
                  <a:pt x="2963" y="11923"/>
                </a:lnTo>
                <a:cubicBezTo>
                  <a:pt x="2675" y="12477"/>
                  <a:pt x="2243" y="12779"/>
                  <a:pt x="1872" y="12684"/>
                </a:cubicBezTo>
                <a:cubicBezTo>
                  <a:pt x="1467" y="12581"/>
                  <a:pt x="769" y="11705"/>
                  <a:pt x="409" y="10850"/>
                </a:cubicBezTo>
                <a:cubicBezTo>
                  <a:pt x="308" y="10611"/>
                  <a:pt x="235" y="10528"/>
                  <a:pt x="144" y="10545"/>
                </a:cubicBezTo>
                <a:cubicBezTo>
                  <a:pt x="37" y="10566"/>
                  <a:pt x="17" y="10639"/>
                  <a:pt x="2" y="11047"/>
                </a:cubicBezTo>
                <a:cubicBezTo>
                  <a:pt x="-26" y="11756"/>
                  <a:pt x="332" y="13036"/>
                  <a:pt x="672" y="13443"/>
                </a:cubicBezTo>
                <a:cubicBezTo>
                  <a:pt x="1103" y="13960"/>
                  <a:pt x="1563" y="14271"/>
                  <a:pt x="2166" y="14457"/>
                </a:cubicBezTo>
                <a:cubicBezTo>
                  <a:pt x="2945" y="14697"/>
                  <a:pt x="3365" y="14701"/>
                  <a:pt x="3752" y="14472"/>
                </a:cubicBezTo>
                <a:cubicBezTo>
                  <a:pt x="4808" y="13847"/>
                  <a:pt x="5331" y="12663"/>
                  <a:pt x="5113" y="11394"/>
                </a:cubicBezTo>
                <a:cubicBezTo>
                  <a:pt x="4951" y="10450"/>
                  <a:pt x="4933" y="9998"/>
                  <a:pt x="5048" y="9764"/>
                </a:cubicBezTo>
                <a:cubicBezTo>
                  <a:pt x="5296" y="9260"/>
                  <a:pt x="5875" y="9054"/>
                  <a:pt x="6122" y="9383"/>
                </a:cubicBezTo>
                <a:cubicBezTo>
                  <a:pt x="6218" y="9511"/>
                  <a:pt x="6244" y="9657"/>
                  <a:pt x="6244" y="10044"/>
                </a:cubicBezTo>
                <a:cubicBezTo>
                  <a:pt x="6244" y="10562"/>
                  <a:pt x="6311" y="11266"/>
                  <a:pt x="6463" y="12370"/>
                </a:cubicBezTo>
                <a:cubicBezTo>
                  <a:pt x="6512" y="12730"/>
                  <a:pt x="6592" y="13341"/>
                  <a:pt x="6641" y="13728"/>
                </a:cubicBezTo>
                <a:cubicBezTo>
                  <a:pt x="6689" y="14115"/>
                  <a:pt x="6776" y="14681"/>
                  <a:pt x="6833" y="14984"/>
                </a:cubicBezTo>
                <a:cubicBezTo>
                  <a:pt x="6933" y="15515"/>
                  <a:pt x="6932" y="15539"/>
                  <a:pt x="6820" y="15681"/>
                </a:cubicBezTo>
                <a:cubicBezTo>
                  <a:pt x="6707" y="15825"/>
                  <a:pt x="5734" y="16359"/>
                  <a:pt x="4992" y="16682"/>
                </a:cubicBezTo>
                <a:cubicBezTo>
                  <a:pt x="4787" y="16772"/>
                  <a:pt x="4385" y="16863"/>
                  <a:pt x="4098" y="16888"/>
                </a:cubicBezTo>
                <a:cubicBezTo>
                  <a:pt x="3529" y="16937"/>
                  <a:pt x="3363" y="17011"/>
                  <a:pt x="3363" y="17214"/>
                </a:cubicBezTo>
                <a:cubicBezTo>
                  <a:pt x="3363" y="17287"/>
                  <a:pt x="3471" y="17663"/>
                  <a:pt x="3603" y="18050"/>
                </a:cubicBezTo>
                <a:cubicBezTo>
                  <a:pt x="3863" y="18807"/>
                  <a:pt x="4159" y="20483"/>
                  <a:pt x="4159" y="21197"/>
                </a:cubicBezTo>
                <a:lnTo>
                  <a:pt x="4159" y="21598"/>
                </a:lnTo>
                <a:lnTo>
                  <a:pt x="4574" y="21544"/>
                </a:lnTo>
                <a:cubicBezTo>
                  <a:pt x="4802" y="21514"/>
                  <a:pt x="5237" y="21422"/>
                  <a:pt x="5540" y="21338"/>
                </a:cubicBezTo>
                <a:cubicBezTo>
                  <a:pt x="6079" y="21191"/>
                  <a:pt x="6093" y="21190"/>
                  <a:pt x="6216" y="21341"/>
                </a:cubicBezTo>
                <a:cubicBezTo>
                  <a:pt x="6390" y="21553"/>
                  <a:pt x="6489" y="21534"/>
                  <a:pt x="6489" y="21289"/>
                </a:cubicBezTo>
                <a:cubicBezTo>
                  <a:pt x="6489" y="21150"/>
                  <a:pt x="6535" y="21059"/>
                  <a:pt x="6628" y="21012"/>
                </a:cubicBezTo>
                <a:cubicBezTo>
                  <a:pt x="7441" y="20597"/>
                  <a:pt x="7687" y="20437"/>
                  <a:pt x="8141" y="20020"/>
                </a:cubicBezTo>
                <a:cubicBezTo>
                  <a:pt x="8430" y="19755"/>
                  <a:pt x="8897" y="19288"/>
                  <a:pt x="9179" y="18982"/>
                </a:cubicBezTo>
                <a:cubicBezTo>
                  <a:pt x="9984" y="18111"/>
                  <a:pt x="9884" y="18158"/>
                  <a:pt x="11028" y="18112"/>
                </a:cubicBezTo>
                <a:cubicBezTo>
                  <a:pt x="11584" y="18089"/>
                  <a:pt x="12353" y="18011"/>
                  <a:pt x="12737" y="17939"/>
                </a:cubicBezTo>
                <a:cubicBezTo>
                  <a:pt x="13120" y="17866"/>
                  <a:pt x="13487" y="17831"/>
                  <a:pt x="13554" y="17859"/>
                </a:cubicBezTo>
                <a:cubicBezTo>
                  <a:pt x="13630" y="17892"/>
                  <a:pt x="13723" y="17851"/>
                  <a:pt x="13807" y="17748"/>
                </a:cubicBezTo>
                <a:cubicBezTo>
                  <a:pt x="13880" y="17659"/>
                  <a:pt x="14010" y="17558"/>
                  <a:pt x="14094" y="17526"/>
                </a:cubicBezTo>
                <a:cubicBezTo>
                  <a:pt x="14179" y="17493"/>
                  <a:pt x="14537" y="17303"/>
                  <a:pt x="14891" y="17103"/>
                </a:cubicBezTo>
                <a:cubicBezTo>
                  <a:pt x="15477" y="16771"/>
                  <a:pt x="15891" y="16653"/>
                  <a:pt x="16041" y="16776"/>
                </a:cubicBezTo>
                <a:cubicBezTo>
                  <a:pt x="16090" y="16817"/>
                  <a:pt x="17843" y="17126"/>
                  <a:pt x="18907" y="17281"/>
                </a:cubicBezTo>
                <a:cubicBezTo>
                  <a:pt x="19110" y="17310"/>
                  <a:pt x="19563" y="17461"/>
                  <a:pt x="19915" y="17617"/>
                </a:cubicBezTo>
                <a:cubicBezTo>
                  <a:pt x="20578" y="17910"/>
                  <a:pt x="20715" y="17919"/>
                  <a:pt x="20719" y="17672"/>
                </a:cubicBezTo>
                <a:cubicBezTo>
                  <a:pt x="20723" y="17378"/>
                  <a:pt x="20956" y="16624"/>
                  <a:pt x="21087" y="16482"/>
                </a:cubicBezTo>
                <a:cubicBezTo>
                  <a:pt x="21179" y="16383"/>
                  <a:pt x="21250" y="16161"/>
                  <a:pt x="21307" y="15785"/>
                </a:cubicBezTo>
                <a:cubicBezTo>
                  <a:pt x="21354" y="15482"/>
                  <a:pt x="21434" y="15105"/>
                  <a:pt x="21487" y="14944"/>
                </a:cubicBezTo>
                <a:cubicBezTo>
                  <a:pt x="21541" y="14779"/>
                  <a:pt x="21574" y="14495"/>
                  <a:pt x="21563" y="14291"/>
                </a:cubicBezTo>
                <a:lnTo>
                  <a:pt x="21544" y="13933"/>
                </a:lnTo>
                <a:lnTo>
                  <a:pt x="21146" y="13839"/>
                </a:lnTo>
                <a:cubicBezTo>
                  <a:pt x="20668" y="13726"/>
                  <a:pt x="19517" y="13299"/>
                  <a:pt x="19091" y="13075"/>
                </a:cubicBezTo>
                <a:cubicBezTo>
                  <a:pt x="18922" y="12986"/>
                  <a:pt x="18522" y="12783"/>
                  <a:pt x="18202" y="12622"/>
                </a:cubicBezTo>
                <a:cubicBezTo>
                  <a:pt x="17881" y="12462"/>
                  <a:pt x="17488" y="12237"/>
                  <a:pt x="17326" y="12123"/>
                </a:cubicBezTo>
                <a:cubicBezTo>
                  <a:pt x="17164" y="12009"/>
                  <a:pt x="17008" y="11934"/>
                  <a:pt x="16980" y="11957"/>
                </a:cubicBezTo>
                <a:cubicBezTo>
                  <a:pt x="16895" y="12027"/>
                  <a:pt x="16815" y="11825"/>
                  <a:pt x="16735" y="11327"/>
                </a:cubicBezTo>
                <a:cubicBezTo>
                  <a:pt x="16693" y="11068"/>
                  <a:pt x="16592" y="10633"/>
                  <a:pt x="16509" y="10360"/>
                </a:cubicBezTo>
                <a:cubicBezTo>
                  <a:pt x="16221" y="9412"/>
                  <a:pt x="15164" y="7326"/>
                  <a:pt x="14757" y="6901"/>
                </a:cubicBezTo>
                <a:cubicBezTo>
                  <a:pt x="14476" y="6607"/>
                  <a:pt x="14582" y="6485"/>
                  <a:pt x="14983" y="6646"/>
                </a:cubicBezTo>
                <a:cubicBezTo>
                  <a:pt x="15398" y="6813"/>
                  <a:pt x="16084" y="6813"/>
                  <a:pt x="16835" y="6644"/>
                </a:cubicBezTo>
                <a:cubicBezTo>
                  <a:pt x="17422" y="6512"/>
                  <a:pt x="17491" y="6510"/>
                  <a:pt x="17968" y="6639"/>
                </a:cubicBezTo>
                <a:cubicBezTo>
                  <a:pt x="18249" y="6714"/>
                  <a:pt x="18682" y="6869"/>
                  <a:pt x="18931" y="6980"/>
                </a:cubicBezTo>
                <a:cubicBezTo>
                  <a:pt x="19181" y="7091"/>
                  <a:pt x="19423" y="7164"/>
                  <a:pt x="19469" y="7141"/>
                </a:cubicBezTo>
                <a:cubicBezTo>
                  <a:pt x="19514" y="7118"/>
                  <a:pt x="19552" y="6987"/>
                  <a:pt x="19552" y="6854"/>
                </a:cubicBezTo>
                <a:cubicBezTo>
                  <a:pt x="19552" y="6720"/>
                  <a:pt x="19580" y="6512"/>
                  <a:pt x="19615" y="6389"/>
                </a:cubicBezTo>
                <a:cubicBezTo>
                  <a:pt x="19650" y="6266"/>
                  <a:pt x="19681" y="5800"/>
                  <a:pt x="19685" y="5355"/>
                </a:cubicBezTo>
                <a:cubicBezTo>
                  <a:pt x="19691" y="4667"/>
                  <a:pt x="19675" y="4515"/>
                  <a:pt x="19570" y="4327"/>
                </a:cubicBezTo>
                <a:cubicBezTo>
                  <a:pt x="19344" y="3919"/>
                  <a:pt x="18323" y="2933"/>
                  <a:pt x="16767" y="1622"/>
                </a:cubicBezTo>
                <a:cubicBezTo>
                  <a:pt x="16480" y="1380"/>
                  <a:pt x="16201" y="1094"/>
                  <a:pt x="16148" y="986"/>
                </a:cubicBezTo>
                <a:cubicBezTo>
                  <a:pt x="16095" y="879"/>
                  <a:pt x="16028" y="791"/>
                  <a:pt x="15996" y="791"/>
                </a:cubicBezTo>
                <a:cubicBezTo>
                  <a:pt x="15965" y="791"/>
                  <a:pt x="15802" y="683"/>
                  <a:pt x="15635" y="551"/>
                </a:cubicBezTo>
                <a:cubicBezTo>
                  <a:pt x="15318" y="301"/>
                  <a:pt x="15167" y="247"/>
                  <a:pt x="15013" y="319"/>
                </a:cubicBezTo>
                <a:cubicBezTo>
                  <a:pt x="14962" y="342"/>
                  <a:pt x="14758" y="426"/>
                  <a:pt x="14557" y="504"/>
                </a:cubicBezTo>
                <a:cubicBezTo>
                  <a:pt x="14193" y="646"/>
                  <a:pt x="14192" y="646"/>
                  <a:pt x="14081" y="465"/>
                </a:cubicBezTo>
                <a:cubicBezTo>
                  <a:pt x="14021" y="365"/>
                  <a:pt x="13970" y="230"/>
                  <a:pt x="13970" y="168"/>
                </a:cubicBezTo>
                <a:cubicBezTo>
                  <a:pt x="13970" y="105"/>
                  <a:pt x="13958" y="54"/>
                  <a:pt x="13944" y="54"/>
                </a:cubicBezTo>
                <a:cubicBezTo>
                  <a:pt x="13930" y="54"/>
                  <a:pt x="13878" y="33"/>
                  <a:pt x="13828" y="7"/>
                </a:cubicBezTo>
                <a:cubicBezTo>
                  <a:pt x="13811" y="-1"/>
                  <a:pt x="13796" y="-2"/>
                  <a:pt x="13783" y="2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99" name="12344E95-F470-4A28-B547-E8F051204116-L0-001.jpeg" descr="12344E95-F470-4A28-B547-E8F051204116-L0-001.jpeg"/>
          <p:cNvPicPr>
            <a:picLocks noChangeAspect="1"/>
          </p:cNvPicPr>
          <p:nvPr/>
        </p:nvPicPr>
        <p:blipFill>
          <a:blip r:embed="rId4">
            <a:extLst/>
          </a:blip>
          <a:srcRect l="10638" t="22172" r="15636" b="19920"/>
          <a:stretch>
            <a:fillRect/>
          </a:stretch>
        </p:blipFill>
        <p:spPr>
          <a:xfrm>
            <a:off x="7335172" y="4152735"/>
            <a:ext cx="4043952" cy="42360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1" h="21546" fill="norm" stroke="1" extrusionOk="0">
                <a:moveTo>
                  <a:pt x="12867" y="0"/>
                </a:moveTo>
                <a:lnTo>
                  <a:pt x="12590" y="321"/>
                </a:lnTo>
                <a:cubicBezTo>
                  <a:pt x="12409" y="530"/>
                  <a:pt x="12238" y="622"/>
                  <a:pt x="12099" y="587"/>
                </a:cubicBezTo>
                <a:cubicBezTo>
                  <a:pt x="11917" y="542"/>
                  <a:pt x="11885" y="597"/>
                  <a:pt x="11896" y="957"/>
                </a:cubicBezTo>
                <a:cubicBezTo>
                  <a:pt x="11903" y="1190"/>
                  <a:pt x="11974" y="1454"/>
                  <a:pt x="12052" y="1544"/>
                </a:cubicBezTo>
                <a:cubicBezTo>
                  <a:pt x="12130" y="1634"/>
                  <a:pt x="12162" y="1757"/>
                  <a:pt x="12122" y="1819"/>
                </a:cubicBezTo>
                <a:cubicBezTo>
                  <a:pt x="12082" y="1881"/>
                  <a:pt x="12134" y="2059"/>
                  <a:pt x="12240" y="2214"/>
                </a:cubicBezTo>
                <a:cubicBezTo>
                  <a:pt x="12399" y="2447"/>
                  <a:pt x="12456" y="2468"/>
                  <a:pt x="12563" y="2342"/>
                </a:cubicBezTo>
                <a:cubicBezTo>
                  <a:pt x="12634" y="2257"/>
                  <a:pt x="12862" y="2121"/>
                  <a:pt x="13069" y="2037"/>
                </a:cubicBezTo>
                <a:cubicBezTo>
                  <a:pt x="13276" y="1953"/>
                  <a:pt x="13446" y="1810"/>
                  <a:pt x="13445" y="1718"/>
                </a:cubicBezTo>
                <a:cubicBezTo>
                  <a:pt x="13442" y="1380"/>
                  <a:pt x="13299" y="1052"/>
                  <a:pt x="13156" y="1052"/>
                </a:cubicBezTo>
                <a:cubicBezTo>
                  <a:pt x="13075" y="1052"/>
                  <a:pt x="12898" y="965"/>
                  <a:pt x="12763" y="858"/>
                </a:cubicBezTo>
                <a:cubicBezTo>
                  <a:pt x="12534" y="677"/>
                  <a:pt x="12531" y="642"/>
                  <a:pt x="12694" y="331"/>
                </a:cubicBezTo>
                <a:lnTo>
                  <a:pt x="12867" y="0"/>
                </a:lnTo>
                <a:close/>
                <a:moveTo>
                  <a:pt x="6925" y="406"/>
                </a:moveTo>
                <a:cubicBezTo>
                  <a:pt x="6863" y="422"/>
                  <a:pt x="6800" y="491"/>
                  <a:pt x="6733" y="612"/>
                </a:cubicBezTo>
                <a:cubicBezTo>
                  <a:pt x="6664" y="735"/>
                  <a:pt x="6569" y="815"/>
                  <a:pt x="6522" y="787"/>
                </a:cubicBezTo>
                <a:cubicBezTo>
                  <a:pt x="6474" y="759"/>
                  <a:pt x="6456" y="907"/>
                  <a:pt x="6482" y="1116"/>
                </a:cubicBezTo>
                <a:cubicBezTo>
                  <a:pt x="6535" y="1552"/>
                  <a:pt x="6344" y="1840"/>
                  <a:pt x="6060" y="1756"/>
                </a:cubicBezTo>
                <a:cubicBezTo>
                  <a:pt x="5888" y="1706"/>
                  <a:pt x="5891" y="1714"/>
                  <a:pt x="6068" y="1823"/>
                </a:cubicBezTo>
                <a:cubicBezTo>
                  <a:pt x="6450" y="2058"/>
                  <a:pt x="6544" y="2373"/>
                  <a:pt x="6311" y="2638"/>
                </a:cubicBezTo>
                <a:cubicBezTo>
                  <a:pt x="6149" y="2822"/>
                  <a:pt x="6176" y="2814"/>
                  <a:pt x="6427" y="2602"/>
                </a:cubicBezTo>
                <a:lnTo>
                  <a:pt x="6754" y="2325"/>
                </a:lnTo>
                <a:lnTo>
                  <a:pt x="6954" y="2564"/>
                </a:lnTo>
                <a:cubicBezTo>
                  <a:pt x="7065" y="2694"/>
                  <a:pt x="7256" y="2824"/>
                  <a:pt x="7378" y="2854"/>
                </a:cubicBezTo>
                <a:cubicBezTo>
                  <a:pt x="7776" y="2951"/>
                  <a:pt x="7871" y="2938"/>
                  <a:pt x="8062" y="2755"/>
                </a:cubicBezTo>
                <a:cubicBezTo>
                  <a:pt x="8190" y="2633"/>
                  <a:pt x="8228" y="2475"/>
                  <a:pt x="8180" y="2265"/>
                </a:cubicBezTo>
                <a:cubicBezTo>
                  <a:pt x="8129" y="2042"/>
                  <a:pt x="8163" y="1927"/>
                  <a:pt x="8300" y="1853"/>
                </a:cubicBezTo>
                <a:cubicBezTo>
                  <a:pt x="8417" y="1790"/>
                  <a:pt x="8476" y="1649"/>
                  <a:pt x="8452" y="1486"/>
                </a:cubicBezTo>
                <a:cubicBezTo>
                  <a:pt x="8419" y="1257"/>
                  <a:pt x="8341" y="1212"/>
                  <a:pt x="7912" y="1183"/>
                </a:cubicBezTo>
                <a:cubicBezTo>
                  <a:pt x="7465" y="1152"/>
                  <a:pt x="7394" y="1109"/>
                  <a:pt x="7245" y="769"/>
                </a:cubicBezTo>
                <a:cubicBezTo>
                  <a:pt x="7127" y="497"/>
                  <a:pt x="7027" y="378"/>
                  <a:pt x="6925" y="406"/>
                </a:cubicBezTo>
                <a:close/>
                <a:moveTo>
                  <a:pt x="16475" y="642"/>
                </a:moveTo>
                <a:cubicBezTo>
                  <a:pt x="16396" y="638"/>
                  <a:pt x="16323" y="710"/>
                  <a:pt x="16177" y="884"/>
                </a:cubicBezTo>
                <a:cubicBezTo>
                  <a:pt x="16014" y="1081"/>
                  <a:pt x="15936" y="1295"/>
                  <a:pt x="15968" y="1457"/>
                </a:cubicBezTo>
                <a:cubicBezTo>
                  <a:pt x="16022" y="1726"/>
                  <a:pt x="15804" y="2086"/>
                  <a:pt x="15646" y="1992"/>
                </a:cubicBezTo>
                <a:cubicBezTo>
                  <a:pt x="15545" y="1933"/>
                  <a:pt x="15413" y="2454"/>
                  <a:pt x="15506" y="2544"/>
                </a:cubicBezTo>
                <a:cubicBezTo>
                  <a:pt x="15540" y="2575"/>
                  <a:pt x="15691" y="2602"/>
                  <a:pt x="15842" y="2602"/>
                </a:cubicBezTo>
                <a:cubicBezTo>
                  <a:pt x="15992" y="2602"/>
                  <a:pt x="16145" y="2676"/>
                  <a:pt x="16182" y="2768"/>
                </a:cubicBezTo>
                <a:cubicBezTo>
                  <a:pt x="16268" y="2983"/>
                  <a:pt x="16528" y="2983"/>
                  <a:pt x="16614" y="2768"/>
                </a:cubicBezTo>
                <a:cubicBezTo>
                  <a:pt x="16651" y="2675"/>
                  <a:pt x="16819" y="2548"/>
                  <a:pt x="16988" y="2487"/>
                </a:cubicBezTo>
                <a:cubicBezTo>
                  <a:pt x="17266" y="2386"/>
                  <a:pt x="17288" y="2333"/>
                  <a:pt x="17232" y="1934"/>
                </a:cubicBezTo>
                <a:cubicBezTo>
                  <a:pt x="17198" y="1692"/>
                  <a:pt x="17219" y="1467"/>
                  <a:pt x="17277" y="1433"/>
                </a:cubicBezTo>
                <a:cubicBezTo>
                  <a:pt x="17334" y="1399"/>
                  <a:pt x="17380" y="1245"/>
                  <a:pt x="17380" y="1092"/>
                </a:cubicBezTo>
                <a:cubicBezTo>
                  <a:pt x="17380" y="864"/>
                  <a:pt x="17332" y="822"/>
                  <a:pt x="17108" y="850"/>
                </a:cubicBezTo>
                <a:cubicBezTo>
                  <a:pt x="16958" y="869"/>
                  <a:pt x="16746" y="813"/>
                  <a:pt x="16637" y="727"/>
                </a:cubicBezTo>
                <a:cubicBezTo>
                  <a:pt x="16572" y="674"/>
                  <a:pt x="16522" y="645"/>
                  <a:pt x="16475" y="642"/>
                </a:cubicBezTo>
                <a:close/>
                <a:moveTo>
                  <a:pt x="12525" y="2830"/>
                </a:moveTo>
                <a:cubicBezTo>
                  <a:pt x="12251" y="2850"/>
                  <a:pt x="12087" y="3203"/>
                  <a:pt x="12069" y="3856"/>
                </a:cubicBezTo>
                <a:cubicBezTo>
                  <a:pt x="12056" y="4330"/>
                  <a:pt x="12209" y="4663"/>
                  <a:pt x="12563" y="4938"/>
                </a:cubicBezTo>
                <a:cubicBezTo>
                  <a:pt x="12767" y="5096"/>
                  <a:pt x="12780" y="5150"/>
                  <a:pt x="12649" y="5301"/>
                </a:cubicBezTo>
                <a:cubicBezTo>
                  <a:pt x="12565" y="5399"/>
                  <a:pt x="12453" y="5454"/>
                  <a:pt x="12402" y="5424"/>
                </a:cubicBezTo>
                <a:cubicBezTo>
                  <a:pt x="12352" y="5394"/>
                  <a:pt x="12339" y="5473"/>
                  <a:pt x="12373" y="5598"/>
                </a:cubicBezTo>
                <a:cubicBezTo>
                  <a:pt x="12435" y="5825"/>
                  <a:pt x="12434" y="5826"/>
                  <a:pt x="12700" y="5588"/>
                </a:cubicBezTo>
                <a:cubicBezTo>
                  <a:pt x="12846" y="5456"/>
                  <a:pt x="13022" y="5380"/>
                  <a:pt x="13090" y="5420"/>
                </a:cubicBezTo>
                <a:cubicBezTo>
                  <a:pt x="13221" y="5498"/>
                  <a:pt x="13283" y="4800"/>
                  <a:pt x="13238" y="3765"/>
                </a:cubicBezTo>
                <a:cubicBezTo>
                  <a:pt x="13220" y="3350"/>
                  <a:pt x="13151" y="3161"/>
                  <a:pt x="12964" y="3012"/>
                </a:cubicBezTo>
                <a:cubicBezTo>
                  <a:pt x="12797" y="2880"/>
                  <a:pt x="12649" y="2821"/>
                  <a:pt x="12525" y="2830"/>
                </a:cubicBezTo>
                <a:close/>
                <a:moveTo>
                  <a:pt x="8583" y="3726"/>
                </a:moveTo>
                <a:cubicBezTo>
                  <a:pt x="8184" y="3729"/>
                  <a:pt x="8007" y="3776"/>
                  <a:pt x="8007" y="3878"/>
                </a:cubicBezTo>
                <a:cubicBezTo>
                  <a:pt x="8007" y="4277"/>
                  <a:pt x="8405" y="5455"/>
                  <a:pt x="8613" y="5670"/>
                </a:cubicBezTo>
                <a:cubicBezTo>
                  <a:pt x="8813" y="5878"/>
                  <a:pt x="8831" y="5963"/>
                  <a:pt x="8720" y="6226"/>
                </a:cubicBezTo>
                <a:cubicBezTo>
                  <a:pt x="8482" y="6794"/>
                  <a:pt x="8559" y="10019"/>
                  <a:pt x="8817" y="10281"/>
                </a:cubicBezTo>
                <a:cubicBezTo>
                  <a:pt x="8868" y="10332"/>
                  <a:pt x="9022" y="10316"/>
                  <a:pt x="9161" y="10245"/>
                </a:cubicBezTo>
                <a:cubicBezTo>
                  <a:pt x="9300" y="10173"/>
                  <a:pt x="9502" y="10149"/>
                  <a:pt x="9609" y="10188"/>
                </a:cubicBezTo>
                <a:cubicBezTo>
                  <a:pt x="9774" y="10250"/>
                  <a:pt x="9751" y="10301"/>
                  <a:pt x="9467" y="10535"/>
                </a:cubicBezTo>
                <a:cubicBezTo>
                  <a:pt x="9284" y="10687"/>
                  <a:pt x="9068" y="10785"/>
                  <a:pt x="8986" y="10755"/>
                </a:cubicBezTo>
                <a:cubicBezTo>
                  <a:pt x="8632" y="10626"/>
                  <a:pt x="8644" y="12959"/>
                  <a:pt x="8999" y="13240"/>
                </a:cubicBezTo>
                <a:cubicBezTo>
                  <a:pt x="9150" y="13360"/>
                  <a:pt x="9143" y="13619"/>
                  <a:pt x="8974" y="14119"/>
                </a:cubicBezTo>
                <a:cubicBezTo>
                  <a:pt x="8926" y="14258"/>
                  <a:pt x="8891" y="14252"/>
                  <a:pt x="8760" y="14082"/>
                </a:cubicBezTo>
                <a:cubicBezTo>
                  <a:pt x="8610" y="13886"/>
                  <a:pt x="8601" y="13888"/>
                  <a:pt x="8484" y="14096"/>
                </a:cubicBezTo>
                <a:cubicBezTo>
                  <a:pt x="8418" y="14215"/>
                  <a:pt x="8392" y="14340"/>
                  <a:pt x="8429" y="14375"/>
                </a:cubicBezTo>
                <a:cubicBezTo>
                  <a:pt x="8466" y="14410"/>
                  <a:pt x="8387" y="14572"/>
                  <a:pt x="8254" y="14734"/>
                </a:cubicBezTo>
                <a:cubicBezTo>
                  <a:pt x="8072" y="14956"/>
                  <a:pt x="8040" y="15079"/>
                  <a:pt x="8125" y="15231"/>
                </a:cubicBezTo>
                <a:cubicBezTo>
                  <a:pt x="8188" y="15342"/>
                  <a:pt x="8239" y="15553"/>
                  <a:pt x="8239" y="15699"/>
                </a:cubicBezTo>
                <a:cubicBezTo>
                  <a:pt x="8239" y="16069"/>
                  <a:pt x="8356" y="16144"/>
                  <a:pt x="8602" y="15931"/>
                </a:cubicBezTo>
                <a:cubicBezTo>
                  <a:pt x="8772" y="15784"/>
                  <a:pt x="8821" y="15778"/>
                  <a:pt x="8855" y="15903"/>
                </a:cubicBezTo>
                <a:cubicBezTo>
                  <a:pt x="8879" y="15987"/>
                  <a:pt x="8954" y="16218"/>
                  <a:pt x="9022" y="16416"/>
                </a:cubicBezTo>
                <a:cubicBezTo>
                  <a:pt x="9099" y="16641"/>
                  <a:pt x="9102" y="16801"/>
                  <a:pt x="9033" y="16842"/>
                </a:cubicBezTo>
                <a:cubicBezTo>
                  <a:pt x="8972" y="16878"/>
                  <a:pt x="8953" y="16998"/>
                  <a:pt x="8990" y="17110"/>
                </a:cubicBezTo>
                <a:cubicBezTo>
                  <a:pt x="9087" y="17400"/>
                  <a:pt x="8708" y="17591"/>
                  <a:pt x="8461" y="17377"/>
                </a:cubicBezTo>
                <a:cubicBezTo>
                  <a:pt x="8360" y="17289"/>
                  <a:pt x="7945" y="17191"/>
                  <a:pt x="7541" y="17159"/>
                </a:cubicBezTo>
                <a:cubicBezTo>
                  <a:pt x="6764" y="17097"/>
                  <a:pt x="6557" y="17000"/>
                  <a:pt x="6441" y="16652"/>
                </a:cubicBezTo>
                <a:cubicBezTo>
                  <a:pt x="6402" y="16534"/>
                  <a:pt x="6307" y="16451"/>
                  <a:pt x="6233" y="16466"/>
                </a:cubicBezTo>
                <a:cubicBezTo>
                  <a:pt x="6060" y="16501"/>
                  <a:pt x="5460" y="16122"/>
                  <a:pt x="5460" y="15978"/>
                </a:cubicBezTo>
                <a:cubicBezTo>
                  <a:pt x="5460" y="15780"/>
                  <a:pt x="2860" y="13395"/>
                  <a:pt x="2481" y="13244"/>
                </a:cubicBezTo>
                <a:cubicBezTo>
                  <a:pt x="2027" y="13064"/>
                  <a:pt x="1699" y="13155"/>
                  <a:pt x="1814" y="13428"/>
                </a:cubicBezTo>
                <a:cubicBezTo>
                  <a:pt x="1859" y="13534"/>
                  <a:pt x="1907" y="13670"/>
                  <a:pt x="1920" y="13731"/>
                </a:cubicBezTo>
                <a:cubicBezTo>
                  <a:pt x="2025" y="14230"/>
                  <a:pt x="3080" y="15397"/>
                  <a:pt x="3610" y="15600"/>
                </a:cubicBezTo>
                <a:cubicBezTo>
                  <a:pt x="3833" y="15686"/>
                  <a:pt x="4257" y="15962"/>
                  <a:pt x="4553" y="16212"/>
                </a:cubicBezTo>
                <a:cubicBezTo>
                  <a:pt x="4982" y="16574"/>
                  <a:pt x="5103" y="16630"/>
                  <a:pt x="5159" y="16492"/>
                </a:cubicBezTo>
                <a:cubicBezTo>
                  <a:pt x="5197" y="16398"/>
                  <a:pt x="5284" y="16353"/>
                  <a:pt x="5353" y="16394"/>
                </a:cubicBezTo>
                <a:cubicBezTo>
                  <a:pt x="5557" y="16515"/>
                  <a:pt x="5669" y="16928"/>
                  <a:pt x="5547" y="17114"/>
                </a:cubicBezTo>
                <a:cubicBezTo>
                  <a:pt x="5406" y="17330"/>
                  <a:pt x="5816" y="18153"/>
                  <a:pt x="6148" y="18323"/>
                </a:cubicBezTo>
                <a:cubicBezTo>
                  <a:pt x="6271" y="18386"/>
                  <a:pt x="6405" y="18537"/>
                  <a:pt x="6446" y="18658"/>
                </a:cubicBezTo>
                <a:cubicBezTo>
                  <a:pt x="6486" y="18780"/>
                  <a:pt x="6592" y="18881"/>
                  <a:pt x="6682" y="18881"/>
                </a:cubicBezTo>
                <a:cubicBezTo>
                  <a:pt x="6882" y="18881"/>
                  <a:pt x="7190" y="19313"/>
                  <a:pt x="7262" y="19696"/>
                </a:cubicBezTo>
                <a:cubicBezTo>
                  <a:pt x="7292" y="19852"/>
                  <a:pt x="7446" y="20114"/>
                  <a:pt x="7604" y="20277"/>
                </a:cubicBezTo>
                <a:cubicBezTo>
                  <a:pt x="7763" y="20441"/>
                  <a:pt x="8030" y="20785"/>
                  <a:pt x="8199" y="21041"/>
                </a:cubicBezTo>
                <a:cubicBezTo>
                  <a:pt x="8506" y="21505"/>
                  <a:pt x="8506" y="21504"/>
                  <a:pt x="8737" y="21283"/>
                </a:cubicBezTo>
                <a:cubicBezTo>
                  <a:pt x="8961" y="21069"/>
                  <a:pt x="8975" y="21069"/>
                  <a:pt x="9125" y="21267"/>
                </a:cubicBezTo>
                <a:cubicBezTo>
                  <a:pt x="9211" y="21379"/>
                  <a:pt x="9280" y="21426"/>
                  <a:pt x="9280" y="21372"/>
                </a:cubicBezTo>
                <a:cubicBezTo>
                  <a:pt x="9280" y="21317"/>
                  <a:pt x="9342" y="21333"/>
                  <a:pt x="9419" y="21406"/>
                </a:cubicBezTo>
                <a:cubicBezTo>
                  <a:pt x="9526" y="21508"/>
                  <a:pt x="10024" y="21553"/>
                  <a:pt x="10518" y="21545"/>
                </a:cubicBezTo>
                <a:cubicBezTo>
                  <a:pt x="11013" y="21537"/>
                  <a:pt x="11503" y="21477"/>
                  <a:pt x="11594" y="21372"/>
                </a:cubicBezTo>
                <a:cubicBezTo>
                  <a:pt x="11778" y="21160"/>
                  <a:pt x="12276" y="21156"/>
                  <a:pt x="12360" y="21366"/>
                </a:cubicBezTo>
                <a:cubicBezTo>
                  <a:pt x="12454" y="21600"/>
                  <a:pt x="13531" y="21554"/>
                  <a:pt x="13968" y="21297"/>
                </a:cubicBezTo>
                <a:cubicBezTo>
                  <a:pt x="14159" y="21185"/>
                  <a:pt x="14403" y="21062"/>
                  <a:pt x="14510" y="21026"/>
                </a:cubicBezTo>
                <a:cubicBezTo>
                  <a:pt x="14618" y="20991"/>
                  <a:pt x="14738" y="20819"/>
                  <a:pt x="14778" y="20643"/>
                </a:cubicBezTo>
                <a:cubicBezTo>
                  <a:pt x="14819" y="20467"/>
                  <a:pt x="14980" y="20228"/>
                  <a:pt x="15135" y="20112"/>
                </a:cubicBezTo>
                <a:cubicBezTo>
                  <a:pt x="15290" y="19996"/>
                  <a:pt x="15544" y="19575"/>
                  <a:pt x="15700" y="19177"/>
                </a:cubicBezTo>
                <a:cubicBezTo>
                  <a:pt x="15857" y="18779"/>
                  <a:pt x="16223" y="18010"/>
                  <a:pt x="16513" y="17467"/>
                </a:cubicBezTo>
                <a:cubicBezTo>
                  <a:pt x="16892" y="16759"/>
                  <a:pt x="17032" y="16374"/>
                  <a:pt x="17009" y="16103"/>
                </a:cubicBezTo>
                <a:cubicBezTo>
                  <a:pt x="16988" y="15859"/>
                  <a:pt x="17024" y="15733"/>
                  <a:pt x="17112" y="15750"/>
                </a:cubicBezTo>
                <a:cubicBezTo>
                  <a:pt x="17192" y="15764"/>
                  <a:pt x="17244" y="15650"/>
                  <a:pt x="17237" y="15473"/>
                </a:cubicBezTo>
                <a:cubicBezTo>
                  <a:pt x="17230" y="15307"/>
                  <a:pt x="17317" y="14877"/>
                  <a:pt x="17431" y="14518"/>
                </a:cubicBezTo>
                <a:cubicBezTo>
                  <a:pt x="17576" y="14061"/>
                  <a:pt x="17616" y="13706"/>
                  <a:pt x="17564" y="13327"/>
                </a:cubicBezTo>
                <a:cubicBezTo>
                  <a:pt x="17506" y="12912"/>
                  <a:pt x="17526" y="12772"/>
                  <a:pt x="17652" y="12726"/>
                </a:cubicBezTo>
                <a:cubicBezTo>
                  <a:pt x="17749" y="12690"/>
                  <a:pt x="17794" y="12577"/>
                  <a:pt x="17760" y="12451"/>
                </a:cubicBezTo>
                <a:cubicBezTo>
                  <a:pt x="17675" y="12140"/>
                  <a:pt x="17537" y="12189"/>
                  <a:pt x="17395" y="12578"/>
                </a:cubicBezTo>
                <a:cubicBezTo>
                  <a:pt x="17327" y="12766"/>
                  <a:pt x="17219" y="12885"/>
                  <a:pt x="17154" y="12847"/>
                </a:cubicBezTo>
                <a:cubicBezTo>
                  <a:pt x="16988" y="12748"/>
                  <a:pt x="16578" y="12665"/>
                  <a:pt x="16139" y="12639"/>
                </a:cubicBezTo>
                <a:cubicBezTo>
                  <a:pt x="15934" y="12627"/>
                  <a:pt x="15703" y="12558"/>
                  <a:pt x="15627" y="12485"/>
                </a:cubicBezTo>
                <a:cubicBezTo>
                  <a:pt x="15531" y="12394"/>
                  <a:pt x="15445" y="12387"/>
                  <a:pt x="15346" y="12465"/>
                </a:cubicBezTo>
                <a:cubicBezTo>
                  <a:pt x="15150" y="12621"/>
                  <a:pt x="15059" y="12455"/>
                  <a:pt x="15036" y="11900"/>
                </a:cubicBezTo>
                <a:cubicBezTo>
                  <a:pt x="15020" y="11520"/>
                  <a:pt x="14959" y="11416"/>
                  <a:pt x="14637" y="11226"/>
                </a:cubicBezTo>
                <a:cubicBezTo>
                  <a:pt x="14427" y="11102"/>
                  <a:pt x="14281" y="10960"/>
                  <a:pt x="14312" y="10911"/>
                </a:cubicBezTo>
                <a:cubicBezTo>
                  <a:pt x="14344" y="10862"/>
                  <a:pt x="14293" y="10760"/>
                  <a:pt x="14198" y="10685"/>
                </a:cubicBezTo>
                <a:cubicBezTo>
                  <a:pt x="14060" y="10575"/>
                  <a:pt x="13967" y="10585"/>
                  <a:pt x="13732" y="10733"/>
                </a:cubicBezTo>
                <a:cubicBezTo>
                  <a:pt x="13447" y="10912"/>
                  <a:pt x="13428" y="10907"/>
                  <a:pt x="13084" y="10578"/>
                </a:cubicBezTo>
                <a:cubicBezTo>
                  <a:pt x="12616" y="10130"/>
                  <a:pt x="11934" y="10030"/>
                  <a:pt x="11611" y="10362"/>
                </a:cubicBezTo>
                <a:cubicBezTo>
                  <a:pt x="11460" y="10517"/>
                  <a:pt x="11361" y="10553"/>
                  <a:pt x="11307" y="10469"/>
                </a:cubicBezTo>
                <a:cubicBezTo>
                  <a:pt x="11248" y="10377"/>
                  <a:pt x="11186" y="10376"/>
                  <a:pt x="11069" y="10469"/>
                </a:cubicBezTo>
                <a:cubicBezTo>
                  <a:pt x="10897" y="10605"/>
                  <a:pt x="10254" y="10519"/>
                  <a:pt x="10140" y="10344"/>
                </a:cubicBezTo>
                <a:cubicBezTo>
                  <a:pt x="10103" y="10286"/>
                  <a:pt x="10058" y="9826"/>
                  <a:pt x="10039" y="9320"/>
                </a:cubicBezTo>
                <a:cubicBezTo>
                  <a:pt x="10020" y="8815"/>
                  <a:pt x="9952" y="8305"/>
                  <a:pt x="9887" y="8188"/>
                </a:cubicBezTo>
                <a:cubicBezTo>
                  <a:pt x="9819" y="8064"/>
                  <a:pt x="9784" y="7352"/>
                  <a:pt x="9803" y="6506"/>
                </a:cubicBezTo>
                <a:cubicBezTo>
                  <a:pt x="9822" y="5630"/>
                  <a:pt x="9790" y="5010"/>
                  <a:pt x="9723" y="4970"/>
                </a:cubicBezTo>
                <a:cubicBezTo>
                  <a:pt x="9598" y="4896"/>
                  <a:pt x="9118" y="3923"/>
                  <a:pt x="9144" y="3799"/>
                </a:cubicBezTo>
                <a:cubicBezTo>
                  <a:pt x="9154" y="3757"/>
                  <a:pt x="8900" y="3724"/>
                  <a:pt x="8583" y="3726"/>
                </a:cubicBezTo>
                <a:close/>
                <a:moveTo>
                  <a:pt x="15958" y="3799"/>
                </a:moveTo>
                <a:cubicBezTo>
                  <a:pt x="15846" y="3793"/>
                  <a:pt x="15762" y="3893"/>
                  <a:pt x="15540" y="4156"/>
                </a:cubicBezTo>
                <a:cubicBezTo>
                  <a:pt x="15150" y="4620"/>
                  <a:pt x="15093" y="5036"/>
                  <a:pt x="15302" y="5903"/>
                </a:cubicBezTo>
                <a:cubicBezTo>
                  <a:pt x="15365" y="6164"/>
                  <a:pt x="15426" y="6672"/>
                  <a:pt x="15437" y="7031"/>
                </a:cubicBezTo>
                <a:cubicBezTo>
                  <a:pt x="15448" y="7426"/>
                  <a:pt x="15503" y="7676"/>
                  <a:pt x="15578" y="7663"/>
                </a:cubicBezTo>
                <a:cubicBezTo>
                  <a:pt x="15646" y="7651"/>
                  <a:pt x="15705" y="7749"/>
                  <a:pt x="15707" y="7883"/>
                </a:cubicBezTo>
                <a:cubicBezTo>
                  <a:pt x="15709" y="8017"/>
                  <a:pt x="15745" y="8161"/>
                  <a:pt x="15787" y="8202"/>
                </a:cubicBezTo>
                <a:cubicBezTo>
                  <a:pt x="15829" y="8242"/>
                  <a:pt x="15753" y="8417"/>
                  <a:pt x="15618" y="8591"/>
                </a:cubicBezTo>
                <a:cubicBezTo>
                  <a:pt x="15430" y="8834"/>
                  <a:pt x="15312" y="8893"/>
                  <a:pt x="15105" y="8844"/>
                </a:cubicBezTo>
                <a:cubicBezTo>
                  <a:pt x="14926" y="8801"/>
                  <a:pt x="14828" y="8830"/>
                  <a:pt x="14816" y="8931"/>
                </a:cubicBezTo>
                <a:cubicBezTo>
                  <a:pt x="14807" y="9013"/>
                  <a:pt x="14795" y="9130"/>
                  <a:pt x="14787" y="9191"/>
                </a:cubicBezTo>
                <a:cubicBezTo>
                  <a:pt x="14779" y="9252"/>
                  <a:pt x="14738" y="9352"/>
                  <a:pt x="14698" y="9413"/>
                </a:cubicBezTo>
                <a:cubicBezTo>
                  <a:pt x="14658" y="9474"/>
                  <a:pt x="14651" y="9656"/>
                  <a:pt x="14683" y="9817"/>
                </a:cubicBezTo>
                <a:cubicBezTo>
                  <a:pt x="14734" y="10070"/>
                  <a:pt x="14796" y="10109"/>
                  <a:pt x="15148" y="10099"/>
                </a:cubicBezTo>
                <a:cubicBezTo>
                  <a:pt x="15698" y="10084"/>
                  <a:pt x="15879" y="9788"/>
                  <a:pt x="15945" y="8785"/>
                </a:cubicBezTo>
                <a:cubicBezTo>
                  <a:pt x="15975" y="8339"/>
                  <a:pt x="16080" y="7625"/>
                  <a:pt x="16179" y="7199"/>
                </a:cubicBezTo>
                <a:cubicBezTo>
                  <a:pt x="16474" y="5940"/>
                  <a:pt x="16654" y="4754"/>
                  <a:pt x="16601" y="4411"/>
                </a:cubicBezTo>
                <a:cubicBezTo>
                  <a:pt x="16570" y="4205"/>
                  <a:pt x="16434" y="4028"/>
                  <a:pt x="16224" y="3912"/>
                </a:cubicBezTo>
                <a:cubicBezTo>
                  <a:pt x="16102" y="3845"/>
                  <a:pt x="16025" y="3803"/>
                  <a:pt x="15958" y="3799"/>
                </a:cubicBezTo>
                <a:close/>
                <a:moveTo>
                  <a:pt x="19537" y="4817"/>
                </a:moveTo>
                <a:cubicBezTo>
                  <a:pt x="19342" y="4817"/>
                  <a:pt x="19213" y="5085"/>
                  <a:pt x="19302" y="5307"/>
                </a:cubicBezTo>
                <a:cubicBezTo>
                  <a:pt x="19339" y="5397"/>
                  <a:pt x="19263" y="5517"/>
                  <a:pt x="19125" y="5588"/>
                </a:cubicBezTo>
                <a:cubicBezTo>
                  <a:pt x="18782" y="5763"/>
                  <a:pt x="18821" y="6128"/>
                  <a:pt x="19195" y="6264"/>
                </a:cubicBezTo>
                <a:cubicBezTo>
                  <a:pt x="19429" y="6349"/>
                  <a:pt x="19470" y="6406"/>
                  <a:pt x="19368" y="6504"/>
                </a:cubicBezTo>
                <a:cubicBezTo>
                  <a:pt x="19294" y="6575"/>
                  <a:pt x="19233" y="6697"/>
                  <a:pt x="19233" y="6777"/>
                </a:cubicBezTo>
                <a:cubicBezTo>
                  <a:pt x="19233" y="6959"/>
                  <a:pt x="19832" y="6969"/>
                  <a:pt x="20020" y="6789"/>
                </a:cubicBezTo>
                <a:cubicBezTo>
                  <a:pt x="20096" y="6716"/>
                  <a:pt x="20159" y="6563"/>
                  <a:pt x="20159" y="6452"/>
                </a:cubicBezTo>
                <a:cubicBezTo>
                  <a:pt x="20159" y="6340"/>
                  <a:pt x="20232" y="6224"/>
                  <a:pt x="20322" y="6191"/>
                </a:cubicBezTo>
                <a:cubicBezTo>
                  <a:pt x="20459" y="6141"/>
                  <a:pt x="20461" y="6087"/>
                  <a:pt x="20328" y="5842"/>
                </a:cubicBezTo>
                <a:cubicBezTo>
                  <a:pt x="20242" y="5683"/>
                  <a:pt x="20196" y="5513"/>
                  <a:pt x="20229" y="5462"/>
                </a:cubicBezTo>
                <a:cubicBezTo>
                  <a:pt x="20261" y="5412"/>
                  <a:pt x="20205" y="5370"/>
                  <a:pt x="20104" y="5370"/>
                </a:cubicBezTo>
                <a:cubicBezTo>
                  <a:pt x="20003" y="5370"/>
                  <a:pt x="19871" y="5245"/>
                  <a:pt x="19811" y="5093"/>
                </a:cubicBezTo>
                <a:cubicBezTo>
                  <a:pt x="19750" y="4941"/>
                  <a:pt x="19627" y="4817"/>
                  <a:pt x="19537" y="4817"/>
                </a:cubicBezTo>
                <a:close/>
                <a:moveTo>
                  <a:pt x="4135" y="5991"/>
                </a:moveTo>
                <a:cubicBezTo>
                  <a:pt x="4044" y="5998"/>
                  <a:pt x="3942" y="6026"/>
                  <a:pt x="3829" y="6080"/>
                </a:cubicBezTo>
                <a:cubicBezTo>
                  <a:pt x="3549" y="6214"/>
                  <a:pt x="3420" y="6227"/>
                  <a:pt x="3300" y="6131"/>
                </a:cubicBezTo>
                <a:cubicBezTo>
                  <a:pt x="3079" y="5956"/>
                  <a:pt x="2987" y="6082"/>
                  <a:pt x="3137" y="6351"/>
                </a:cubicBezTo>
                <a:cubicBezTo>
                  <a:pt x="3206" y="6473"/>
                  <a:pt x="3226" y="6660"/>
                  <a:pt x="3184" y="6767"/>
                </a:cubicBezTo>
                <a:cubicBezTo>
                  <a:pt x="3124" y="6914"/>
                  <a:pt x="3152" y="6943"/>
                  <a:pt x="3297" y="6890"/>
                </a:cubicBezTo>
                <a:cubicBezTo>
                  <a:pt x="3402" y="6851"/>
                  <a:pt x="3517" y="6868"/>
                  <a:pt x="3555" y="6926"/>
                </a:cubicBezTo>
                <a:cubicBezTo>
                  <a:pt x="3681" y="7121"/>
                  <a:pt x="4172" y="7034"/>
                  <a:pt x="4355" y="6785"/>
                </a:cubicBezTo>
                <a:cubicBezTo>
                  <a:pt x="4684" y="6335"/>
                  <a:pt x="4529" y="5961"/>
                  <a:pt x="4135" y="5991"/>
                </a:cubicBezTo>
                <a:close/>
                <a:moveTo>
                  <a:pt x="20627" y="7649"/>
                </a:moveTo>
                <a:cubicBezTo>
                  <a:pt x="20496" y="7661"/>
                  <a:pt x="20391" y="7764"/>
                  <a:pt x="20391" y="7923"/>
                </a:cubicBezTo>
                <a:cubicBezTo>
                  <a:pt x="20391" y="8195"/>
                  <a:pt x="20187" y="8300"/>
                  <a:pt x="19980" y="8135"/>
                </a:cubicBezTo>
                <a:cubicBezTo>
                  <a:pt x="19840" y="8024"/>
                  <a:pt x="19782" y="8071"/>
                  <a:pt x="19638" y="8400"/>
                </a:cubicBezTo>
                <a:cubicBezTo>
                  <a:pt x="19542" y="8618"/>
                  <a:pt x="19465" y="8979"/>
                  <a:pt x="19465" y="9201"/>
                </a:cubicBezTo>
                <a:cubicBezTo>
                  <a:pt x="19465" y="9492"/>
                  <a:pt x="19367" y="9711"/>
                  <a:pt x="19119" y="9982"/>
                </a:cubicBezTo>
                <a:cubicBezTo>
                  <a:pt x="18929" y="10189"/>
                  <a:pt x="18741" y="10494"/>
                  <a:pt x="18703" y="10661"/>
                </a:cubicBezTo>
                <a:cubicBezTo>
                  <a:pt x="18570" y="11241"/>
                  <a:pt x="18549" y="11274"/>
                  <a:pt x="18378" y="11139"/>
                </a:cubicBezTo>
                <a:cubicBezTo>
                  <a:pt x="18115" y="10930"/>
                  <a:pt x="18058" y="11413"/>
                  <a:pt x="18319" y="11640"/>
                </a:cubicBezTo>
                <a:cubicBezTo>
                  <a:pt x="18439" y="11744"/>
                  <a:pt x="18539" y="11897"/>
                  <a:pt x="18539" y="11983"/>
                </a:cubicBezTo>
                <a:cubicBezTo>
                  <a:pt x="18539" y="12206"/>
                  <a:pt x="18764" y="12042"/>
                  <a:pt x="18889" y="11728"/>
                </a:cubicBezTo>
                <a:cubicBezTo>
                  <a:pt x="18947" y="11582"/>
                  <a:pt x="19074" y="11462"/>
                  <a:pt x="19172" y="11462"/>
                </a:cubicBezTo>
                <a:cubicBezTo>
                  <a:pt x="19269" y="11462"/>
                  <a:pt x="19349" y="11415"/>
                  <a:pt x="19349" y="11359"/>
                </a:cubicBezTo>
                <a:cubicBezTo>
                  <a:pt x="19349" y="11184"/>
                  <a:pt x="20050" y="10576"/>
                  <a:pt x="20431" y="10420"/>
                </a:cubicBezTo>
                <a:cubicBezTo>
                  <a:pt x="21026" y="10178"/>
                  <a:pt x="21362" y="9747"/>
                  <a:pt x="21385" y="9197"/>
                </a:cubicBezTo>
                <a:cubicBezTo>
                  <a:pt x="21396" y="8931"/>
                  <a:pt x="21443" y="8654"/>
                  <a:pt x="21488" y="8583"/>
                </a:cubicBezTo>
                <a:cubicBezTo>
                  <a:pt x="21564" y="8466"/>
                  <a:pt x="21275" y="8067"/>
                  <a:pt x="20872" y="7731"/>
                </a:cubicBezTo>
                <a:cubicBezTo>
                  <a:pt x="20794" y="7667"/>
                  <a:pt x="20706" y="7641"/>
                  <a:pt x="20627" y="7649"/>
                </a:cubicBezTo>
                <a:close/>
                <a:moveTo>
                  <a:pt x="12109" y="7711"/>
                </a:moveTo>
                <a:cubicBezTo>
                  <a:pt x="12028" y="7714"/>
                  <a:pt x="11965" y="7744"/>
                  <a:pt x="11894" y="7800"/>
                </a:cubicBezTo>
                <a:cubicBezTo>
                  <a:pt x="11642" y="8000"/>
                  <a:pt x="11665" y="8397"/>
                  <a:pt x="11942" y="8638"/>
                </a:cubicBezTo>
                <a:cubicBezTo>
                  <a:pt x="12070" y="8748"/>
                  <a:pt x="12172" y="8927"/>
                  <a:pt x="12172" y="9036"/>
                </a:cubicBezTo>
                <a:cubicBezTo>
                  <a:pt x="12172" y="9144"/>
                  <a:pt x="12225" y="9264"/>
                  <a:pt x="12288" y="9302"/>
                </a:cubicBezTo>
                <a:cubicBezTo>
                  <a:pt x="12354" y="9340"/>
                  <a:pt x="12405" y="9252"/>
                  <a:pt x="12405" y="9100"/>
                </a:cubicBezTo>
                <a:cubicBezTo>
                  <a:pt x="12405" y="8792"/>
                  <a:pt x="12679" y="8526"/>
                  <a:pt x="12875" y="8642"/>
                </a:cubicBezTo>
                <a:cubicBezTo>
                  <a:pt x="12964" y="8695"/>
                  <a:pt x="12980" y="8915"/>
                  <a:pt x="12928" y="9316"/>
                </a:cubicBezTo>
                <a:cubicBezTo>
                  <a:pt x="12843" y="9968"/>
                  <a:pt x="12984" y="10110"/>
                  <a:pt x="13206" y="9597"/>
                </a:cubicBezTo>
                <a:cubicBezTo>
                  <a:pt x="13461" y="9008"/>
                  <a:pt x="13260" y="7724"/>
                  <a:pt x="12932" y="7845"/>
                </a:cubicBezTo>
                <a:cubicBezTo>
                  <a:pt x="12842" y="7878"/>
                  <a:pt x="12612" y="7849"/>
                  <a:pt x="12421" y="7780"/>
                </a:cubicBezTo>
                <a:cubicBezTo>
                  <a:pt x="12287" y="7731"/>
                  <a:pt x="12190" y="7708"/>
                  <a:pt x="12109" y="7711"/>
                </a:cubicBezTo>
                <a:close/>
                <a:moveTo>
                  <a:pt x="392" y="9056"/>
                </a:moveTo>
                <a:cubicBezTo>
                  <a:pt x="176" y="9075"/>
                  <a:pt x="41" y="9294"/>
                  <a:pt x="8" y="9692"/>
                </a:cubicBezTo>
                <a:cubicBezTo>
                  <a:pt x="-36" y="10215"/>
                  <a:pt x="106" y="10436"/>
                  <a:pt x="314" y="10166"/>
                </a:cubicBezTo>
                <a:cubicBezTo>
                  <a:pt x="461" y="9974"/>
                  <a:pt x="471" y="9976"/>
                  <a:pt x="546" y="10188"/>
                </a:cubicBezTo>
                <a:cubicBezTo>
                  <a:pt x="589" y="10310"/>
                  <a:pt x="699" y="10569"/>
                  <a:pt x="789" y="10764"/>
                </a:cubicBezTo>
                <a:cubicBezTo>
                  <a:pt x="878" y="10958"/>
                  <a:pt x="943" y="11156"/>
                  <a:pt x="932" y="11206"/>
                </a:cubicBezTo>
                <a:cubicBezTo>
                  <a:pt x="921" y="11255"/>
                  <a:pt x="951" y="11384"/>
                  <a:pt x="1000" y="11490"/>
                </a:cubicBezTo>
                <a:cubicBezTo>
                  <a:pt x="1105" y="11722"/>
                  <a:pt x="1170" y="11726"/>
                  <a:pt x="1453" y="11521"/>
                </a:cubicBezTo>
                <a:cubicBezTo>
                  <a:pt x="1660" y="11370"/>
                  <a:pt x="1657" y="11352"/>
                  <a:pt x="1367" y="11095"/>
                </a:cubicBezTo>
                <a:cubicBezTo>
                  <a:pt x="1075" y="10836"/>
                  <a:pt x="1071" y="10816"/>
                  <a:pt x="1246" y="10479"/>
                </a:cubicBezTo>
                <a:cubicBezTo>
                  <a:pt x="1347" y="10287"/>
                  <a:pt x="1475" y="10159"/>
                  <a:pt x="1531" y="10192"/>
                </a:cubicBezTo>
                <a:cubicBezTo>
                  <a:pt x="1704" y="10294"/>
                  <a:pt x="1796" y="9693"/>
                  <a:pt x="1654" y="9393"/>
                </a:cubicBezTo>
                <a:cubicBezTo>
                  <a:pt x="1547" y="9168"/>
                  <a:pt x="1459" y="9122"/>
                  <a:pt x="1213" y="9167"/>
                </a:cubicBezTo>
                <a:cubicBezTo>
                  <a:pt x="1044" y="9198"/>
                  <a:pt x="782" y="9170"/>
                  <a:pt x="632" y="9104"/>
                </a:cubicBezTo>
                <a:cubicBezTo>
                  <a:pt x="543" y="9065"/>
                  <a:pt x="464" y="9049"/>
                  <a:pt x="392" y="9056"/>
                </a:cubicBezTo>
                <a:close/>
                <a:moveTo>
                  <a:pt x="4614" y="9256"/>
                </a:moveTo>
                <a:cubicBezTo>
                  <a:pt x="4483" y="9270"/>
                  <a:pt x="4373" y="9346"/>
                  <a:pt x="4298" y="9480"/>
                </a:cubicBezTo>
                <a:cubicBezTo>
                  <a:pt x="4202" y="9650"/>
                  <a:pt x="4132" y="9680"/>
                  <a:pt x="4038" y="9591"/>
                </a:cubicBezTo>
                <a:cubicBezTo>
                  <a:pt x="3835" y="9397"/>
                  <a:pt x="3726" y="9447"/>
                  <a:pt x="3726" y="9732"/>
                </a:cubicBezTo>
                <a:cubicBezTo>
                  <a:pt x="3726" y="9882"/>
                  <a:pt x="3837" y="10067"/>
                  <a:pt x="3985" y="10162"/>
                </a:cubicBezTo>
                <a:cubicBezTo>
                  <a:pt x="4235" y="10321"/>
                  <a:pt x="4238" y="10337"/>
                  <a:pt x="4044" y="10543"/>
                </a:cubicBezTo>
                <a:cubicBezTo>
                  <a:pt x="3762" y="10844"/>
                  <a:pt x="3790" y="11117"/>
                  <a:pt x="4118" y="11236"/>
                </a:cubicBezTo>
                <a:cubicBezTo>
                  <a:pt x="4271" y="11292"/>
                  <a:pt x="4431" y="11389"/>
                  <a:pt x="4473" y="11454"/>
                </a:cubicBezTo>
                <a:cubicBezTo>
                  <a:pt x="4581" y="11621"/>
                  <a:pt x="4885" y="11587"/>
                  <a:pt x="5287" y="11361"/>
                </a:cubicBezTo>
                <a:cubicBezTo>
                  <a:pt x="5621" y="11174"/>
                  <a:pt x="5635" y="11134"/>
                  <a:pt x="5663" y="10305"/>
                </a:cubicBezTo>
                <a:cubicBezTo>
                  <a:pt x="5689" y="9518"/>
                  <a:pt x="5674" y="9447"/>
                  <a:pt x="5481" y="9496"/>
                </a:cubicBezTo>
                <a:cubicBezTo>
                  <a:pt x="5365" y="9525"/>
                  <a:pt x="5172" y="9480"/>
                  <a:pt x="5053" y="9397"/>
                </a:cubicBezTo>
                <a:cubicBezTo>
                  <a:pt x="4897" y="9288"/>
                  <a:pt x="4746" y="9241"/>
                  <a:pt x="4614" y="9256"/>
                </a:cubicBezTo>
                <a:close/>
                <a:moveTo>
                  <a:pt x="369" y="10907"/>
                </a:moveTo>
                <a:cubicBezTo>
                  <a:pt x="363" y="10901"/>
                  <a:pt x="317" y="10935"/>
                  <a:pt x="225" y="11004"/>
                </a:cubicBezTo>
                <a:cubicBezTo>
                  <a:pt x="114" y="11087"/>
                  <a:pt x="23" y="11175"/>
                  <a:pt x="23" y="11198"/>
                </a:cubicBezTo>
                <a:cubicBezTo>
                  <a:pt x="23" y="11289"/>
                  <a:pt x="116" y="11231"/>
                  <a:pt x="267" y="11046"/>
                </a:cubicBezTo>
                <a:cubicBezTo>
                  <a:pt x="339" y="10958"/>
                  <a:pt x="375" y="10913"/>
                  <a:pt x="369" y="10907"/>
                </a:cubicBezTo>
                <a:close/>
                <a:moveTo>
                  <a:pt x="12255" y="14381"/>
                </a:moveTo>
                <a:cubicBezTo>
                  <a:pt x="12288" y="14384"/>
                  <a:pt x="12320" y="14408"/>
                  <a:pt x="12348" y="14452"/>
                </a:cubicBezTo>
                <a:cubicBezTo>
                  <a:pt x="12394" y="14523"/>
                  <a:pt x="12380" y="14631"/>
                  <a:pt x="12316" y="14692"/>
                </a:cubicBezTo>
                <a:cubicBezTo>
                  <a:pt x="12239" y="14766"/>
                  <a:pt x="12171" y="14758"/>
                  <a:pt x="12115" y="14672"/>
                </a:cubicBezTo>
                <a:cubicBezTo>
                  <a:pt x="12069" y="14600"/>
                  <a:pt x="12083" y="14492"/>
                  <a:pt x="12147" y="14431"/>
                </a:cubicBezTo>
                <a:cubicBezTo>
                  <a:pt x="12186" y="14395"/>
                  <a:pt x="12221" y="14378"/>
                  <a:pt x="12255" y="14381"/>
                </a:cubicBezTo>
                <a:close/>
              </a:path>
            </a:pathLst>
          </a:custGeom>
          <a:ln w="12700">
            <a:solidFill>
              <a:srgbClr val="F3F7F5"/>
            </a:solidFill>
            <a:miter lim="400000"/>
          </a:ln>
          <a:effectLst>
            <a:outerShdw sx="100000" sy="100000" kx="0" ky="0" algn="b" rotWithShape="0" blurRad="25400" dist="12700" dir="360000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Class="entr" nodeType="after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path" nodeType="afterEffect" presetSubtype="0" presetID="-1" grpId="3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0.000000 C 0.036076 -0.025356 0.072153 -0.050712 0.108648 -0.078678 C 0.145144 -0.106644 0.182059 -0.137220 0.220093 -0.166119 C 0.258127 -0.195017 0.297280 -0.222237 0.334335 -0.250390 C 0.371390 -0.278542 0.406347 -0.307627 0.439068 -0.339881 C 0.471788 -0.372135 0.502271 -0.407559 0.530936 -0.442237 C 0.559601 -0.476915 0.586449 -0.510847 0.612737 -0.549254 C 0.639025 -0.587661 0.664754 -0.630542 0.692021 -0.674169 C 0.719288 -0.717796 0.748093 -0.762169 0.774521 -0.803372 C 0.800949 -0.844576 0.824999 -0.882610 0.842758 -0.932016 C 0.860516 -0.981423 0.871983 -1.042203 0.879114 -1.079864 C 0.886245 -1.117525 0.889042 -1.132067 0.891838 -1.146609" origin="layout" pathEditMode="relative">
                                      <p:cBhvr>
                                        <p:cTn id="16" dur="41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9" grpId="2"/>
      <p:bldP build="whole" bldLvl="1" animBg="1" rev="0" advAuto="0" spid="19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97AD0D45-87EE-4649-92D7-9D8B846CD189-L0-001.jpeg" descr="97AD0D45-87EE-4649-92D7-9D8B846CD189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97031" y="-513910"/>
            <a:ext cx="15472219" cy="1105742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12344E95-F470-4A28-B547-E8F051204116-L0-001.jpeg" descr="12344E95-F470-4A28-B547-E8F051204116-L0-001.jpeg"/>
          <p:cNvPicPr>
            <a:picLocks noChangeAspect="1"/>
          </p:cNvPicPr>
          <p:nvPr/>
        </p:nvPicPr>
        <p:blipFill>
          <a:blip r:embed="rId3">
            <a:extLst/>
          </a:blip>
          <a:srcRect l="9225" t="21036" r="15260" b="19625"/>
          <a:stretch>
            <a:fillRect/>
          </a:stretch>
        </p:blipFill>
        <p:spPr>
          <a:xfrm>
            <a:off x="8893" y="4397830"/>
            <a:ext cx="5522783" cy="5787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3" h="21597" fill="norm" stroke="1" extrusionOk="0">
                <a:moveTo>
                  <a:pt x="12616" y="0"/>
                </a:moveTo>
                <a:cubicBezTo>
                  <a:pt x="12374" y="0"/>
                  <a:pt x="12231" y="113"/>
                  <a:pt x="12031" y="458"/>
                </a:cubicBezTo>
                <a:cubicBezTo>
                  <a:pt x="11941" y="614"/>
                  <a:pt x="11883" y="653"/>
                  <a:pt x="11768" y="640"/>
                </a:cubicBezTo>
                <a:cubicBezTo>
                  <a:pt x="11479" y="607"/>
                  <a:pt x="11420" y="762"/>
                  <a:pt x="11437" y="1502"/>
                </a:cubicBezTo>
                <a:cubicBezTo>
                  <a:pt x="11450" y="2076"/>
                  <a:pt x="11470" y="2190"/>
                  <a:pt x="11578" y="2327"/>
                </a:cubicBezTo>
                <a:cubicBezTo>
                  <a:pt x="11698" y="2479"/>
                  <a:pt x="11887" y="2523"/>
                  <a:pt x="12129" y="2453"/>
                </a:cubicBezTo>
                <a:cubicBezTo>
                  <a:pt x="12182" y="2437"/>
                  <a:pt x="12231" y="2494"/>
                  <a:pt x="12263" y="2608"/>
                </a:cubicBezTo>
                <a:cubicBezTo>
                  <a:pt x="12291" y="2707"/>
                  <a:pt x="12387" y="2831"/>
                  <a:pt x="12475" y="2886"/>
                </a:cubicBezTo>
                <a:lnTo>
                  <a:pt x="12636" y="2987"/>
                </a:lnTo>
                <a:lnTo>
                  <a:pt x="12478" y="3109"/>
                </a:lnTo>
                <a:cubicBezTo>
                  <a:pt x="12260" y="3275"/>
                  <a:pt x="12087" y="3829"/>
                  <a:pt x="12104" y="4304"/>
                </a:cubicBezTo>
                <a:cubicBezTo>
                  <a:pt x="12118" y="4703"/>
                  <a:pt x="12203" y="4864"/>
                  <a:pt x="12604" y="5269"/>
                </a:cubicBezTo>
                <a:lnTo>
                  <a:pt x="12814" y="5481"/>
                </a:lnTo>
                <a:lnTo>
                  <a:pt x="12669" y="5533"/>
                </a:lnTo>
                <a:cubicBezTo>
                  <a:pt x="12589" y="5561"/>
                  <a:pt x="12493" y="5574"/>
                  <a:pt x="12455" y="5560"/>
                </a:cubicBezTo>
                <a:cubicBezTo>
                  <a:pt x="12343" y="5519"/>
                  <a:pt x="12290" y="5770"/>
                  <a:pt x="12395" y="5847"/>
                </a:cubicBezTo>
                <a:cubicBezTo>
                  <a:pt x="12445" y="5884"/>
                  <a:pt x="12495" y="6029"/>
                  <a:pt x="12506" y="6171"/>
                </a:cubicBezTo>
                <a:cubicBezTo>
                  <a:pt x="12526" y="6413"/>
                  <a:pt x="12549" y="6442"/>
                  <a:pt x="12884" y="6666"/>
                </a:cubicBezTo>
                <a:cubicBezTo>
                  <a:pt x="13296" y="6942"/>
                  <a:pt x="13331" y="6952"/>
                  <a:pt x="13331" y="6802"/>
                </a:cubicBezTo>
                <a:cubicBezTo>
                  <a:pt x="13331" y="6741"/>
                  <a:pt x="13357" y="6677"/>
                  <a:pt x="13388" y="6659"/>
                </a:cubicBezTo>
                <a:cubicBezTo>
                  <a:pt x="13425" y="6637"/>
                  <a:pt x="13424" y="6569"/>
                  <a:pt x="13385" y="6472"/>
                </a:cubicBezTo>
                <a:cubicBezTo>
                  <a:pt x="13309" y="6281"/>
                  <a:pt x="13373" y="5887"/>
                  <a:pt x="13487" y="5845"/>
                </a:cubicBezTo>
                <a:cubicBezTo>
                  <a:pt x="13554" y="5821"/>
                  <a:pt x="13557" y="5797"/>
                  <a:pt x="13503" y="5734"/>
                </a:cubicBezTo>
                <a:cubicBezTo>
                  <a:pt x="13407" y="5624"/>
                  <a:pt x="13395" y="4939"/>
                  <a:pt x="13486" y="4772"/>
                </a:cubicBezTo>
                <a:cubicBezTo>
                  <a:pt x="13526" y="4697"/>
                  <a:pt x="13552" y="4628"/>
                  <a:pt x="13543" y="4618"/>
                </a:cubicBezTo>
                <a:cubicBezTo>
                  <a:pt x="13534" y="4608"/>
                  <a:pt x="13511" y="4502"/>
                  <a:pt x="13492" y="4382"/>
                </a:cubicBezTo>
                <a:cubicBezTo>
                  <a:pt x="13460" y="4184"/>
                  <a:pt x="13474" y="4157"/>
                  <a:pt x="13648" y="4055"/>
                </a:cubicBezTo>
                <a:cubicBezTo>
                  <a:pt x="13847" y="3939"/>
                  <a:pt x="13828" y="3898"/>
                  <a:pt x="13625" y="4002"/>
                </a:cubicBezTo>
                <a:cubicBezTo>
                  <a:pt x="13527" y="4052"/>
                  <a:pt x="13500" y="4038"/>
                  <a:pt x="13452" y="3916"/>
                </a:cubicBezTo>
                <a:cubicBezTo>
                  <a:pt x="13420" y="3836"/>
                  <a:pt x="13386" y="3670"/>
                  <a:pt x="13377" y="3547"/>
                </a:cubicBezTo>
                <a:cubicBezTo>
                  <a:pt x="13368" y="3424"/>
                  <a:pt x="13351" y="3334"/>
                  <a:pt x="13339" y="3346"/>
                </a:cubicBezTo>
                <a:cubicBezTo>
                  <a:pt x="13295" y="3387"/>
                  <a:pt x="13092" y="3253"/>
                  <a:pt x="13093" y="3184"/>
                </a:cubicBezTo>
                <a:cubicBezTo>
                  <a:pt x="13093" y="3146"/>
                  <a:pt x="13236" y="2874"/>
                  <a:pt x="13413" y="2581"/>
                </a:cubicBezTo>
                <a:lnTo>
                  <a:pt x="13735" y="2050"/>
                </a:lnTo>
                <a:lnTo>
                  <a:pt x="13599" y="1782"/>
                </a:lnTo>
                <a:cubicBezTo>
                  <a:pt x="13463" y="1516"/>
                  <a:pt x="13462" y="1513"/>
                  <a:pt x="13575" y="1336"/>
                </a:cubicBezTo>
                <a:cubicBezTo>
                  <a:pt x="13713" y="1120"/>
                  <a:pt x="13725" y="703"/>
                  <a:pt x="13599" y="530"/>
                </a:cubicBezTo>
                <a:cubicBezTo>
                  <a:pt x="13535" y="443"/>
                  <a:pt x="13433" y="402"/>
                  <a:pt x="13255" y="390"/>
                </a:cubicBezTo>
                <a:cubicBezTo>
                  <a:pt x="13058" y="376"/>
                  <a:pt x="12998" y="347"/>
                  <a:pt x="12981" y="258"/>
                </a:cubicBezTo>
                <a:cubicBezTo>
                  <a:pt x="12945" y="68"/>
                  <a:pt x="12849" y="0"/>
                  <a:pt x="12616" y="0"/>
                </a:cubicBezTo>
                <a:close/>
                <a:moveTo>
                  <a:pt x="7202" y="743"/>
                </a:moveTo>
                <a:cubicBezTo>
                  <a:pt x="7035" y="743"/>
                  <a:pt x="6980" y="774"/>
                  <a:pt x="6905" y="914"/>
                </a:cubicBezTo>
                <a:cubicBezTo>
                  <a:pt x="6809" y="1090"/>
                  <a:pt x="6729" y="1128"/>
                  <a:pt x="6665" y="1028"/>
                </a:cubicBezTo>
                <a:cubicBezTo>
                  <a:pt x="6607" y="939"/>
                  <a:pt x="6380" y="964"/>
                  <a:pt x="6241" y="1075"/>
                </a:cubicBezTo>
                <a:cubicBezTo>
                  <a:pt x="5970" y="1292"/>
                  <a:pt x="5908" y="1589"/>
                  <a:pt x="6071" y="1890"/>
                </a:cubicBezTo>
                <a:cubicBezTo>
                  <a:pt x="6166" y="2067"/>
                  <a:pt x="6145" y="2171"/>
                  <a:pt x="6013" y="2171"/>
                </a:cubicBezTo>
                <a:cubicBezTo>
                  <a:pt x="5811" y="2171"/>
                  <a:pt x="5714" y="2889"/>
                  <a:pt x="5896" y="3033"/>
                </a:cubicBezTo>
                <a:cubicBezTo>
                  <a:pt x="5949" y="3075"/>
                  <a:pt x="6087" y="3110"/>
                  <a:pt x="6204" y="3112"/>
                </a:cubicBezTo>
                <a:cubicBezTo>
                  <a:pt x="6399" y="3113"/>
                  <a:pt x="6422" y="3133"/>
                  <a:pt x="6498" y="3349"/>
                </a:cubicBezTo>
                <a:cubicBezTo>
                  <a:pt x="6544" y="3482"/>
                  <a:pt x="6638" y="3610"/>
                  <a:pt x="6713" y="3645"/>
                </a:cubicBezTo>
                <a:cubicBezTo>
                  <a:pt x="7004" y="3779"/>
                  <a:pt x="7269" y="3678"/>
                  <a:pt x="7435" y="3371"/>
                </a:cubicBezTo>
                <a:cubicBezTo>
                  <a:pt x="7479" y="3291"/>
                  <a:pt x="7549" y="3240"/>
                  <a:pt x="7596" y="3254"/>
                </a:cubicBezTo>
                <a:cubicBezTo>
                  <a:pt x="7777" y="3307"/>
                  <a:pt x="8224" y="3315"/>
                  <a:pt x="8299" y="3267"/>
                </a:cubicBezTo>
                <a:cubicBezTo>
                  <a:pt x="8434" y="3181"/>
                  <a:pt x="8539" y="2799"/>
                  <a:pt x="8481" y="2607"/>
                </a:cubicBezTo>
                <a:cubicBezTo>
                  <a:pt x="8436" y="2455"/>
                  <a:pt x="8452" y="2413"/>
                  <a:pt x="8608" y="2276"/>
                </a:cubicBezTo>
                <a:cubicBezTo>
                  <a:pt x="8834" y="2079"/>
                  <a:pt x="8851" y="1792"/>
                  <a:pt x="8650" y="1568"/>
                </a:cubicBezTo>
                <a:cubicBezTo>
                  <a:pt x="8527" y="1432"/>
                  <a:pt x="8469" y="1415"/>
                  <a:pt x="8068" y="1404"/>
                </a:cubicBezTo>
                <a:lnTo>
                  <a:pt x="7623" y="1392"/>
                </a:lnTo>
                <a:lnTo>
                  <a:pt x="7562" y="1139"/>
                </a:lnTo>
                <a:cubicBezTo>
                  <a:pt x="7480" y="791"/>
                  <a:pt x="7437" y="743"/>
                  <a:pt x="7202" y="743"/>
                </a:cubicBezTo>
                <a:close/>
                <a:moveTo>
                  <a:pt x="16553" y="915"/>
                </a:moveTo>
                <a:cubicBezTo>
                  <a:pt x="16420" y="913"/>
                  <a:pt x="16256" y="1039"/>
                  <a:pt x="16146" y="1263"/>
                </a:cubicBezTo>
                <a:cubicBezTo>
                  <a:pt x="16071" y="1415"/>
                  <a:pt x="16009" y="1462"/>
                  <a:pt x="15864" y="1475"/>
                </a:cubicBezTo>
                <a:cubicBezTo>
                  <a:pt x="15598" y="1500"/>
                  <a:pt x="15437" y="1790"/>
                  <a:pt x="15519" y="2096"/>
                </a:cubicBezTo>
                <a:cubicBezTo>
                  <a:pt x="15560" y="2251"/>
                  <a:pt x="15554" y="2385"/>
                  <a:pt x="15500" y="2562"/>
                </a:cubicBezTo>
                <a:cubicBezTo>
                  <a:pt x="15450" y="2727"/>
                  <a:pt x="15444" y="2845"/>
                  <a:pt x="15482" y="2913"/>
                </a:cubicBezTo>
                <a:cubicBezTo>
                  <a:pt x="15555" y="3044"/>
                  <a:pt x="15810" y="3105"/>
                  <a:pt x="15960" y="3029"/>
                </a:cubicBezTo>
                <a:cubicBezTo>
                  <a:pt x="16058" y="2978"/>
                  <a:pt x="16092" y="2995"/>
                  <a:pt x="16170" y="3141"/>
                </a:cubicBezTo>
                <a:cubicBezTo>
                  <a:pt x="16300" y="3380"/>
                  <a:pt x="16561" y="3381"/>
                  <a:pt x="16738" y="3143"/>
                </a:cubicBezTo>
                <a:cubicBezTo>
                  <a:pt x="16808" y="3048"/>
                  <a:pt x="16929" y="2957"/>
                  <a:pt x="17006" y="2938"/>
                </a:cubicBezTo>
                <a:cubicBezTo>
                  <a:pt x="17329" y="2861"/>
                  <a:pt x="17498" y="2506"/>
                  <a:pt x="17373" y="2165"/>
                </a:cubicBezTo>
                <a:cubicBezTo>
                  <a:pt x="17306" y="1984"/>
                  <a:pt x="17310" y="1944"/>
                  <a:pt x="17407" y="1831"/>
                </a:cubicBezTo>
                <a:cubicBezTo>
                  <a:pt x="17574" y="1633"/>
                  <a:pt x="17553" y="1282"/>
                  <a:pt x="17367" y="1166"/>
                </a:cubicBezTo>
                <a:cubicBezTo>
                  <a:pt x="17224" y="1076"/>
                  <a:pt x="17140" y="1077"/>
                  <a:pt x="16904" y="1170"/>
                </a:cubicBezTo>
                <a:cubicBezTo>
                  <a:pt x="16827" y="1200"/>
                  <a:pt x="16785" y="1174"/>
                  <a:pt x="16741" y="1063"/>
                </a:cubicBezTo>
                <a:cubicBezTo>
                  <a:pt x="16702" y="964"/>
                  <a:pt x="16632" y="917"/>
                  <a:pt x="16553" y="915"/>
                </a:cubicBezTo>
                <a:close/>
                <a:moveTo>
                  <a:pt x="16002" y="3942"/>
                </a:moveTo>
                <a:cubicBezTo>
                  <a:pt x="15960" y="3936"/>
                  <a:pt x="15893" y="4002"/>
                  <a:pt x="15759" y="4170"/>
                </a:cubicBezTo>
                <a:cubicBezTo>
                  <a:pt x="15633" y="4328"/>
                  <a:pt x="15508" y="4444"/>
                  <a:pt x="15482" y="4428"/>
                </a:cubicBezTo>
                <a:cubicBezTo>
                  <a:pt x="15455" y="4413"/>
                  <a:pt x="15374" y="4517"/>
                  <a:pt x="15301" y="4661"/>
                </a:cubicBezTo>
                <a:cubicBezTo>
                  <a:pt x="15228" y="4805"/>
                  <a:pt x="15132" y="4937"/>
                  <a:pt x="15086" y="4954"/>
                </a:cubicBezTo>
                <a:cubicBezTo>
                  <a:pt x="15032" y="4974"/>
                  <a:pt x="15022" y="5007"/>
                  <a:pt x="15058" y="5049"/>
                </a:cubicBezTo>
                <a:cubicBezTo>
                  <a:pt x="15088" y="5084"/>
                  <a:pt x="15126" y="5255"/>
                  <a:pt x="15143" y="5428"/>
                </a:cubicBezTo>
                <a:cubicBezTo>
                  <a:pt x="15175" y="5760"/>
                  <a:pt x="15323" y="6404"/>
                  <a:pt x="15391" y="6509"/>
                </a:cubicBezTo>
                <a:cubicBezTo>
                  <a:pt x="15413" y="6543"/>
                  <a:pt x="15385" y="6588"/>
                  <a:pt x="15330" y="6608"/>
                </a:cubicBezTo>
                <a:cubicBezTo>
                  <a:pt x="15241" y="6641"/>
                  <a:pt x="15241" y="6651"/>
                  <a:pt x="15324" y="6696"/>
                </a:cubicBezTo>
                <a:cubicBezTo>
                  <a:pt x="15391" y="6731"/>
                  <a:pt x="15412" y="6817"/>
                  <a:pt x="15401" y="6999"/>
                </a:cubicBezTo>
                <a:cubicBezTo>
                  <a:pt x="15393" y="7139"/>
                  <a:pt x="15368" y="7272"/>
                  <a:pt x="15346" y="7294"/>
                </a:cubicBezTo>
                <a:cubicBezTo>
                  <a:pt x="15323" y="7316"/>
                  <a:pt x="15347" y="7379"/>
                  <a:pt x="15400" y="7435"/>
                </a:cubicBezTo>
                <a:cubicBezTo>
                  <a:pt x="15489" y="7528"/>
                  <a:pt x="15486" y="7549"/>
                  <a:pt x="15366" y="7710"/>
                </a:cubicBezTo>
                <a:cubicBezTo>
                  <a:pt x="15294" y="7806"/>
                  <a:pt x="15210" y="7885"/>
                  <a:pt x="15177" y="7885"/>
                </a:cubicBezTo>
                <a:cubicBezTo>
                  <a:pt x="15144" y="7885"/>
                  <a:pt x="15135" y="7912"/>
                  <a:pt x="15157" y="7946"/>
                </a:cubicBezTo>
                <a:cubicBezTo>
                  <a:pt x="15182" y="7984"/>
                  <a:pt x="15224" y="7968"/>
                  <a:pt x="15274" y="7903"/>
                </a:cubicBezTo>
                <a:cubicBezTo>
                  <a:pt x="15350" y="7805"/>
                  <a:pt x="15357" y="7805"/>
                  <a:pt x="15395" y="7900"/>
                </a:cubicBezTo>
                <a:cubicBezTo>
                  <a:pt x="15417" y="7955"/>
                  <a:pt x="15419" y="8064"/>
                  <a:pt x="15398" y="8143"/>
                </a:cubicBezTo>
                <a:cubicBezTo>
                  <a:pt x="15361" y="8283"/>
                  <a:pt x="15439" y="8340"/>
                  <a:pt x="15513" y="8227"/>
                </a:cubicBezTo>
                <a:cubicBezTo>
                  <a:pt x="15564" y="8147"/>
                  <a:pt x="15677" y="8223"/>
                  <a:pt x="15641" y="8313"/>
                </a:cubicBezTo>
                <a:cubicBezTo>
                  <a:pt x="15625" y="8353"/>
                  <a:pt x="15680" y="8415"/>
                  <a:pt x="15762" y="8451"/>
                </a:cubicBezTo>
                <a:cubicBezTo>
                  <a:pt x="15954" y="8534"/>
                  <a:pt x="15909" y="8661"/>
                  <a:pt x="15695" y="8639"/>
                </a:cubicBezTo>
                <a:cubicBezTo>
                  <a:pt x="15595" y="8628"/>
                  <a:pt x="15547" y="8644"/>
                  <a:pt x="15570" y="8680"/>
                </a:cubicBezTo>
                <a:cubicBezTo>
                  <a:pt x="15591" y="8712"/>
                  <a:pt x="15564" y="8802"/>
                  <a:pt x="15511" y="8880"/>
                </a:cubicBezTo>
                <a:cubicBezTo>
                  <a:pt x="15429" y="8999"/>
                  <a:pt x="15391" y="9013"/>
                  <a:pt x="15265" y="8967"/>
                </a:cubicBezTo>
                <a:cubicBezTo>
                  <a:pt x="15026" y="8880"/>
                  <a:pt x="14962" y="8902"/>
                  <a:pt x="14823" y="9117"/>
                </a:cubicBezTo>
                <a:cubicBezTo>
                  <a:pt x="14736" y="9250"/>
                  <a:pt x="14661" y="9309"/>
                  <a:pt x="14603" y="9287"/>
                </a:cubicBezTo>
                <a:cubicBezTo>
                  <a:pt x="14544" y="9266"/>
                  <a:pt x="14525" y="9282"/>
                  <a:pt x="14546" y="9335"/>
                </a:cubicBezTo>
                <a:cubicBezTo>
                  <a:pt x="14563" y="9378"/>
                  <a:pt x="14551" y="9524"/>
                  <a:pt x="14519" y="9658"/>
                </a:cubicBezTo>
                <a:cubicBezTo>
                  <a:pt x="14488" y="9791"/>
                  <a:pt x="14459" y="10040"/>
                  <a:pt x="14454" y="10210"/>
                </a:cubicBezTo>
                <a:cubicBezTo>
                  <a:pt x="14445" y="10548"/>
                  <a:pt x="14393" y="10621"/>
                  <a:pt x="14245" y="10505"/>
                </a:cubicBezTo>
                <a:cubicBezTo>
                  <a:pt x="14165" y="10441"/>
                  <a:pt x="14144" y="10440"/>
                  <a:pt x="14122" y="10505"/>
                </a:cubicBezTo>
                <a:cubicBezTo>
                  <a:pt x="14068" y="10658"/>
                  <a:pt x="13734" y="10971"/>
                  <a:pt x="13625" y="10971"/>
                </a:cubicBezTo>
                <a:cubicBezTo>
                  <a:pt x="13564" y="10971"/>
                  <a:pt x="13419" y="10891"/>
                  <a:pt x="13303" y="10794"/>
                </a:cubicBezTo>
                <a:cubicBezTo>
                  <a:pt x="13073" y="10600"/>
                  <a:pt x="13030" y="10396"/>
                  <a:pt x="13181" y="10206"/>
                </a:cubicBezTo>
                <a:cubicBezTo>
                  <a:pt x="13228" y="10146"/>
                  <a:pt x="13252" y="10073"/>
                  <a:pt x="13233" y="10044"/>
                </a:cubicBezTo>
                <a:cubicBezTo>
                  <a:pt x="13215" y="10015"/>
                  <a:pt x="13254" y="9940"/>
                  <a:pt x="13322" y="9880"/>
                </a:cubicBezTo>
                <a:cubicBezTo>
                  <a:pt x="13471" y="9747"/>
                  <a:pt x="13562" y="9425"/>
                  <a:pt x="13537" y="9114"/>
                </a:cubicBezTo>
                <a:cubicBezTo>
                  <a:pt x="13526" y="8988"/>
                  <a:pt x="13506" y="8736"/>
                  <a:pt x="13492" y="8554"/>
                </a:cubicBezTo>
                <a:cubicBezTo>
                  <a:pt x="13473" y="8313"/>
                  <a:pt x="13430" y="8187"/>
                  <a:pt x="13332" y="8088"/>
                </a:cubicBezTo>
                <a:cubicBezTo>
                  <a:pt x="13250" y="8003"/>
                  <a:pt x="13197" y="7874"/>
                  <a:pt x="13193" y="7747"/>
                </a:cubicBezTo>
                <a:cubicBezTo>
                  <a:pt x="13187" y="7544"/>
                  <a:pt x="13135" y="7486"/>
                  <a:pt x="13060" y="7602"/>
                </a:cubicBezTo>
                <a:cubicBezTo>
                  <a:pt x="13033" y="7643"/>
                  <a:pt x="12997" y="7642"/>
                  <a:pt x="12943" y="7599"/>
                </a:cubicBezTo>
                <a:cubicBezTo>
                  <a:pt x="12895" y="7561"/>
                  <a:pt x="12849" y="7558"/>
                  <a:pt x="12828" y="7590"/>
                </a:cubicBezTo>
                <a:cubicBezTo>
                  <a:pt x="12809" y="7619"/>
                  <a:pt x="12851" y="7657"/>
                  <a:pt x="12919" y="7675"/>
                </a:cubicBezTo>
                <a:cubicBezTo>
                  <a:pt x="13076" y="7714"/>
                  <a:pt x="13011" y="7829"/>
                  <a:pt x="12831" y="7829"/>
                </a:cubicBezTo>
                <a:cubicBezTo>
                  <a:pt x="12757" y="7829"/>
                  <a:pt x="12669" y="7854"/>
                  <a:pt x="12636" y="7886"/>
                </a:cubicBezTo>
                <a:cubicBezTo>
                  <a:pt x="12595" y="7925"/>
                  <a:pt x="12512" y="7923"/>
                  <a:pt x="12381" y="7879"/>
                </a:cubicBezTo>
                <a:cubicBezTo>
                  <a:pt x="12203" y="7820"/>
                  <a:pt x="12171" y="7829"/>
                  <a:pt x="12011" y="7975"/>
                </a:cubicBezTo>
                <a:cubicBezTo>
                  <a:pt x="11915" y="8063"/>
                  <a:pt x="11834" y="8111"/>
                  <a:pt x="11832" y="8082"/>
                </a:cubicBezTo>
                <a:cubicBezTo>
                  <a:pt x="11829" y="8052"/>
                  <a:pt x="11807" y="8080"/>
                  <a:pt x="11780" y="8143"/>
                </a:cubicBezTo>
                <a:cubicBezTo>
                  <a:pt x="11754" y="8205"/>
                  <a:pt x="11756" y="8301"/>
                  <a:pt x="11785" y="8354"/>
                </a:cubicBezTo>
                <a:cubicBezTo>
                  <a:pt x="11824" y="8426"/>
                  <a:pt x="11807" y="8468"/>
                  <a:pt x="11725" y="8510"/>
                </a:cubicBezTo>
                <a:cubicBezTo>
                  <a:pt x="11492" y="8629"/>
                  <a:pt x="11604" y="9883"/>
                  <a:pt x="11869" y="10127"/>
                </a:cubicBezTo>
                <a:cubicBezTo>
                  <a:pt x="12013" y="10259"/>
                  <a:pt x="11976" y="10400"/>
                  <a:pt x="11799" y="10400"/>
                </a:cubicBezTo>
                <a:cubicBezTo>
                  <a:pt x="11754" y="10400"/>
                  <a:pt x="11717" y="10436"/>
                  <a:pt x="11717" y="10481"/>
                </a:cubicBezTo>
                <a:cubicBezTo>
                  <a:pt x="11717" y="10601"/>
                  <a:pt x="11605" y="10648"/>
                  <a:pt x="11505" y="10568"/>
                </a:cubicBezTo>
                <a:cubicBezTo>
                  <a:pt x="11437" y="10514"/>
                  <a:pt x="11373" y="10520"/>
                  <a:pt x="11205" y="10597"/>
                </a:cubicBezTo>
                <a:cubicBezTo>
                  <a:pt x="10945" y="10714"/>
                  <a:pt x="10565" y="10670"/>
                  <a:pt x="10389" y="10502"/>
                </a:cubicBezTo>
                <a:cubicBezTo>
                  <a:pt x="10290" y="10407"/>
                  <a:pt x="10277" y="10337"/>
                  <a:pt x="10304" y="10065"/>
                </a:cubicBezTo>
                <a:cubicBezTo>
                  <a:pt x="10352" y="9583"/>
                  <a:pt x="10343" y="9198"/>
                  <a:pt x="10278" y="8942"/>
                </a:cubicBezTo>
                <a:cubicBezTo>
                  <a:pt x="10185" y="8575"/>
                  <a:pt x="10082" y="8268"/>
                  <a:pt x="10003" y="8117"/>
                </a:cubicBezTo>
                <a:cubicBezTo>
                  <a:pt x="9962" y="8040"/>
                  <a:pt x="9950" y="7949"/>
                  <a:pt x="9978" y="7916"/>
                </a:cubicBezTo>
                <a:cubicBezTo>
                  <a:pt x="10028" y="7855"/>
                  <a:pt x="10130" y="7449"/>
                  <a:pt x="10123" y="7338"/>
                </a:cubicBezTo>
                <a:cubicBezTo>
                  <a:pt x="10092" y="6846"/>
                  <a:pt x="10025" y="6360"/>
                  <a:pt x="9982" y="6319"/>
                </a:cubicBezTo>
                <a:cubicBezTo>
                  <a:pt x="9950" y="6289"/>
                  <a:pt x="9952" y="6225"/>
                  <a:pt x="9987" y="6162"/>
                </a:cubicBezTo>
                <a:cubicBezTo>
                  <a:pt x="10019" y="6105"/>
                  <a:pt x="10071" y="5936"/>
                  <a:pt x="10102" y="5786"/>
                </a:cubicBezTo>
                <a:cubicBezTo>
                  <a:pt x="10148" y="5558"/>
                  <a:pt x="10138" y="5490"/>
                  <a:pt x="10047" y="5369"/>
                </a:cubicBezTo>
                <a:cubicBezTo>
                  <a:pt x="9862" y="5122"/>
                  <a:pt x="9708" y="4787"/>
                  <a:pt x="9599" y="4390"/>
                </a:cubicBezTo>
                <a:cubicBezTo>
                  <a:pt x="9496" y="4017"/>
                  <a:pt x="9489" y="4007"/>
                  <a:pt x="9275" y="3978"/>
                </a:cubicBezTo>
                <a:cubicBezTo>
                  <a:pt x="9088" y="3953"/>
                  <a:pt x="8872" y="3956"/>
                  <a:pt x="8294" y="3993"/>
                </a:cubicBezTo>
                <a:cubicBezTo>
                  <a:pt x="8208" y="3998"/>
                  <a:pt x="8191" y="4056"/>
                  <a:pt x="8191" y="4311"/>
                </a:cubicBezTo>
                <a:cubicBezTo>
                  <a:pt x="8191" y="4482"/>
                  <a:pt x="8211" y="4635"/>
                  <a:pt x="8237" y="4650"/>
                </a:cubicBezTo>
                <a:cubicBezTo>
                  <a:pt x="8263" y="4666"/>
                  <a:pt x="8292" y="4789"/>
                  <a:pt x="8299" y="4924"/>
                </a:cubicBezTo>
                <a:cubicBezTo>
                  <a:pt x="8317" y="5281"/>
                  <a:pt x="8442" y="5659"/>
                  <a:pt x="8563" y="5721"/>
                </a:cubicBezTo>
                <a:cubicBezTo>
                  <a:pt x="8621" y="5751"/>
                  <a:pt x="8669" y="5813"/>
                  <a:pt x="8669" y="5860"/>
                </a:cubicBezTo>
                <a:cubicBezTo>
                  <a:pt x="8669" y="5907"/>
                  <a:pt x="8708" y="5961"/>
                  <a:pt x="8757" y="5979"/>
                </a:cubicBezTo>
                <a:cubicBezTo>
                  <a:pt x="8805" y="5997"/>
                  <a:pt x="8881" y="6081"/>
                  <a:pt x="8926" y="6167"/>
                </a:cubicBezTo>
                <a:cubicBezTo>
                  <a:pt x="9000" y="6310"/>
                  <a:pt x="8994" y="6338"/>
                  <a:pt x="8861" y="6487"/>
                </a:cubicBezTo>
                <a:cubicBezTo>
                  <a:pt x="8734" y="6628"/>
                  <a:pt x="8718" y="6691"/>
                  <a:pt x="8741" y="6964"/>
                </a:cubicBezTo>
                <a:cubicBezTo>
                  <a:pt x="8756" y="7137"/>
                  <a:pt x="8734" y="7452"/>
                  <a:pt x="8692" y="7664"/>
                </a:cubicBezTo>
                <a:cubicBezTo>
                  <a:pt x="8612" y="8065"/>
                  <a:pt x="8612" y="8268"/>
                  <a:pt x="8692" y="8391"/>
                </a:cubicBezTo>
                <a:cubicBezTo>
                  <a:pt x="8719" y="8434"/>
                  <a:pt x="8698" y="8508"/>
                  <a:pt x="8639" y="8571"/>
                </a:cubicBezTo>
                <a:cubicBezTo>
                  <a:pt x="8515" y="8702"/>
                  <a:pt x="8531" y="9034"/>
                  <a:pt x="8676" y="9314"/>
                </a:cubicBezTo>
                <a:cubicBezTo>
                  <a:pt x="8739" y="9434"/>
                  <a:pt x="8786" y="9673"/>
                  <a:pt x="8794" y="9909"/>
                </a:cubicBezTo>
                <a:cubicBezTo>
                  <a:pt x="8802" y="10127"/>
                  <a:pt x="8838" y="10362"/>
                  <a:pt x="8873" y="10434"/>
                </a:cubicBezTo>
                <a:cubicBezTo>
                  <a:pt x="8951" y="10592"/>
                  <a:pt x="9144" y="10651"/>
                  <a:pt x="9232" y="10543"/>
                </a:cubicBezTo>
                <a:cubicBezTo>
                  <a:pt x="9313" y="10444"/>
                  <a:pt x="9754" y="10403"/>
                  <a:pt x="9786" y="10493"/>
                </a:cubicBezTo>
                <a:cubicBezTo>
                  <a:pt x="9822" y="10592"/>
                  <a:pt x="9454" y="10817"/>
                  <a:pt x="9243" y="10825"/>
                </a:cubicBezTo>
                <a:cubicBezTo>
                  <a:pt x="8961" y="10834"/>
                  <a:pt x="8892" y="10899"/>
                  <a:pt x="8933" y="11110"/>
                </a:cubicBezTo>
                <a:cubicBezTo>
                  <a:pt x="8954" y="11217"/>
                  <a:pt x="8930" y="11398"/>
                  <a:pt x="8878" y="11540"/>
                </a:cubicBezTo>
                <a:cubicBezTo>
                  <a:pt x="8768" y="11836"/>
                  <a:pt x="8748" y="12564"/>
                  <a:pt x="8844" y="12735"/>
                </a:cubicBezTo>
                <a:cubicBezTo>
                  <a:pt x="8881" y="12803"/>
                  <a:pt x="8897" y="12883"/>
                  <a:pt x="8878" y="12913"/>
                </a:cubicBezTo>
                <a:cubicBezTo>
                  <a:pt x="8830" y="12987"/>
                  <a:pt x="8981" y="13254"/>
                  <a:pt x="9176" y="13440"/>
                </a:cubicBezTo>
                <a:cubicBezTo>
                  <a:pt x="9336" y="13593"/>
                  <a:pt x="9330" y="13749"/>
                  <a:pt x="9167" y="13689"/>
                </a:cubicBezTo>
                <a:cubicBezTo>
                  <a:pt x="9098" y="13664"/>
                  <a:pt x="9089" y="13697"/>
                  <a:pt x="9121" y="13856"/>
                </a:cubicBezTo>
                <a:cubicBezTo>
                  <a:pt x="9142" y="13965"/>
                  <a:pt x="9141" y="14100"/>
                  <a:pt x="9119" y="14155"/>
                </a:cubicBezTo>
                <a:cubicBezTo>
                  <a:pt x="9081" y="14249"/>
                  <a:pt x="9072" y="14249"/>
                  <a:pt x="8992" y="14145"/>
                </a:cubicBezTo>
                <a:cubicBezTo>
                  <a:pt x="8945" y="14084"/>
                  <a:pt x="8907" y="13943"/>
                  <a:pt x="8907" y="13831"/>
                </a:cubicBezTo>
                <a:lnTo>
                  <a:pt x="8907" y="13628"/>
                </a:lnTo>
                <a:lnTo>
                  <a:pt x="8814" y="13798"/>
                </a:lnTo>
                <a:cubicBezTo>
                  <a:pt x="8764" y="13893"/>
                  <a:pt x="8690" y="13996"/>
                  <a:pt x="8650" y="14028"/>
                </a:cubicBezTo>
                <a:cubicBezTo>
                  <a:pt x="8561" y="14099"/>
                  <a:pt x="8529" y="14203"/>
                  <a:pt x="8523" y="14437"/>
                </a:cubicBezTo>
                <a:cubicBezTo>
                  <a:pt x="8521" y="14539"/>
                  <a:pt x="8462" y="14676"/>
                  <a:pt x="8389" y="14751"/>
                </a:cubicBezTo>
                <a:cubicBezTo>
                  <a:pt x="8209" y="14935"/>
                  <a:pt x="8169" y="15136"/>
                  <a:pt x="8266" y="15371"/>
                </a:cubicBezTo>
                <a:cubicBezTo>
                  <a:pt x="8312" y="15481"/>
                  <a:pt x="8346" y="15635"/>
                  <a:pt x="8344" y="15713"/>
                </a:cubicBezTo>
                <a:cubicBezTo>
                  <a:pt x="8340" y="15831"/>
                  <a:pt x="8310" y="15856"/>
                  <a:pt x="8175" y="15854"/>
                </a:cubicBezTo>
                <a:cubicBezTo>
                  <a:pt x="8067" y="15853"/>
                  <a:pt x="7998" y="15887"/>
                  <a:pt x="7975" y="15956"/>
                </a:cubicBezTo>
                <a:cubicBezTo>
                  <a:pt x="7929" y="16095"/>
                  <a:pt x="8050" y="16227"/>
                  <a:pt x="8225" y="16227"/>
                </a:cubicBezTo>
                <a:cubicBezTo>
                  <a:pt x="8357" y="16227"/>
                  <a:pt x="8533" y="16421"/>
                  <a:pt x="8500" y="16531"/>
                </a:cubicBezTo>
                <a:cubicBezTo>
                  <a:pt x="8492" y="16557"/>
                  <a:pt x="8544" y="16623"/>
                  <a:pt x="8616" y="16679"/>
                </a:cubicBezTo>
                <a:cubicBezTo>
                  <a:pt x="8753" y="16785"/>
                  <a:pt x="8722" y="16945"/>
                  <a:pt x="8574" y="16891"/>
                </a:cubicBezTo>
                <a:cubicBezTo>
                  <a:pt x="8529" y="16874"/>
                  <a:pt x="8476" y="16886"/>
                  <a:pt x="8457" y="16916"/>
                </a:cubicBezTo>
                <a:cubicBezTo>
                  <a:pt x="8437" y="16946"/>
                  <a:pt x="8359" y="16971"/>
                  <a:pt x="8280" y="16971"/>
                </a:cubicBezTo>
                <a:cubicBezTo>
                  <a:pt x="8202" y="16971"/>
                  <a:pt x="8119" y="16998"/>
                  <a:pt x="8096" y="17033"/>
                </a:cubicBezTo>
                <a:cubicBezTo>
                  <a:pt x="8071" y="17072"/>
                  <a:pt x="7967" y="17083"/>
                  <a:pt x="7827" y="17061"/>
                </a:cubicBezTo>
                <a:cubicBezTo>
                  <a:pt x="7689" y="17040"/>
                  <a:pt x="7583" y="17052"/>
                  <a:pt x="7559" y="17089"/>
                </a:cubicBezTo>
                <a:cubicBezTo>
                  <a:pt x="7535" y="17126"/>
                  <a:pt x="7455" y="17134"/>
                  <a:pt x="7361" y="17110"/>
                </a:cubicBezTo>
                <a:cubicBezTo>
                  <a:pt x="7274" y="17088"/>
                  <a:pt x="7169" y="17068"/>
                  <a:pt x="7126" y="17067"/>
                </a:cubicBezTo>
                <a:cubicBezTo>
                  <a:pt x="7031" y="17064"/>
                  <a:pt x="6727" y="16705"/>
                  <a:pt x="6669" y="16528"/>
                </a:cubicBezTo>
                <a:cubicBezTo>
                  <a:pt x="6620" y="16375"/>
                  <a:pt x="6528" y="16363"/>
                  <a:pt x="6426" y="16495"/>
                </a:cubicBezTo>
                <a:cubicBezTo>
                  <a:pt x="6360" y="16583"/>
                  <a:pt x="6346" y="16579"/>
                  <a:pt x="6276" y="16452"/>
                </a:cubicBezTo>
                <a:cubicBezTo>
                  <a:pt x="6234" y="16376"/>
                  <a:pt x="6162" y="16293"/>
                  <a:pt x="6117" y="16267"/>
                </a:cubicBezTo>
                <a:cubicBezTo>
                  <a:pt x="6072" y="16242"/>
                  <a:pt x="6047" y="16201"/>
                  <a:pt x="6063" y="16177"/>
                </a:cubicBezTo>
                <a:cubicBezTo>
                  <a:pt x="6078" y="16153"/>
                  <a:pt x="6033" y="16135"/>
                  <a:pt x="5961" y="16137"/>
                </a:cubicBezTo>
                <a:cubicBezTo>
                  <a:pt x="5855" y="16140"/>
                  <a:pt x="5824" y="16106"/>
                  <a:pt x="5809" y="15956"/>
                </a:cubicBezTo>
                <a:cubicBezTo>
                  <a:pt x="5798" y="15845"/>
                  <a:pt x="5758" y="15770"/>
                  <a:pt x="5709" y="15770"/>
                </a:cubicBezTo>
                <a:cubicBezTo>
                  <a:pt x="5663" y="15770"/>
                  <a:pt x="5591" y="15725"/>
                  <a:pt x="5548" y="15670"/>
                </a:cubicBezTo>
                <a:cubicBezTo>
                  <a:pt x="5505" y="15615"/>
                  <a:pt x="5441" y="15570"/>
                  <a:pt x="5405" y="15570"/>
                </a:cubicBezTo>
                <a:cubicBezTo>
                  <a:pt x="5370" y="15570"/>
                  <a:pt x="5226" y="15441"/>
                  <a:pt x="5085" y="15284"/>
                </a:cubicBezTo>
                <a:cubicBezTo>
                  <a:pt x="4944" y="15127"/>
                  <a:pt x="4698" y="14875"/>
                  <a:pt x="4537" y="14723"/>
                </a:cubicBezTo>
                <a:cubicBezTo>
                  <a:pt x="4377" y="14571"/>
                  <a:pt x="4245" y="14423"/>
                  <a:pt x="4245" y="14394"/>
                </a:cubicBezTo>
                <a:cubicBezTo>
                  <a:pt x="4245" y="14324"/>
                  <a:pt x="3803" y="13942"/>
                  <a:pt x="3548" y="13793"/>
                </a:cubicBezTo>
                <a:cubicBezTo>
                  <a:pt x="3436" y="13726"/>
                  <a:pt x="3284" y="13620"/>
                  <a:pt x="3211" y="13557"/>
                </a:cubicBezTo>
                <a:cubicBezTo>
                  <a:pt x="3006" y="13380"/>
                  <a:pt x="2430" y="13101"/>
                  <a:pt x="2331" y="13131"/>
                </a:cubicBezTo>
                <a:cubicBezTo>
                  <a:pt x="2281" y="13145"/>
                  <a:pt x="2182" y="13208"/>
                  <a:pt x="2109" y="13271"/>
                </a:cubicBezTo>
                <a:lnTo>
                  <a:pt x="1978" y="13385"/>
                </a:lnTo>
                <a:lnTo>
                  <a:pt x="2097" y="13609"/>
                </a:lnTo>
                <a:cubicBezTo>
                  <a:pt x="2162" y="13731"/>
                  <a:pt x="2209" y="13862"/>
                  <a:pt x="2201" y="13901"/>
                </a:cubicBezTo>
                <a:cubicBezTo>
                  <a:pt x="2165" y="14065"/>
                  <a:pt x="2775" y="14873"/>
                  <a:pt x="3346" y="15417"/>
                </a:cubicBezTo>
                <a:cubicBezTo>
                  <a:pt x="3434" y="15502"/>
                  <a:pt x="3707" y="15666"/>
                  <a:pt x="3951" y="15783"/>
                </a:cubicBezTo>
                <a:cubicBezTo>
                  <a:pt x="4522" y="16058"/>
                  <a:pt x="4977" y="16391"/>
                  <a:pt x="5020" y="16566"/>
                </a:cubicBezTo>
                <a:cubicBezTo>
                  <a:pt x="5067" y="16757"/>
                  <a:pt x="5358" y="16851"/>
                  <a:pt x="5466" y="16710"/>
                </a:cubicBezTo>
                <a:cubicBezTo>
                  <a:pt x="5574" y="16568"/>
                  <a:pt x="5703" y="16637"/>
                  <a:pt x="5781" y="16879"/>
                </a:cubicBezTo>
                <a:cubicBezTo>
                  <a:pt x="5840" y="17062"/>
                  <a:pt x="5835" y="17092"/>
                  <a:pt x="5733" y="17144"/>
                </a:cubicBezTo>
                <a:cubicBezTo>
                  <a:pt x="5595" y="17215"/>
                  <a:pt x="5619" y="17348"/>
                  <a:pt x="5860" y="17864"/>
                </a:cubicBezTo>
                <a:cubicBezTo>
                  <a:pt x="6028" y="18223"/>
                  <a:pt x="6194" y="18427"/>
                  <a:pt x="6317" y="18427"/>
                </a:cubicBezTo>
                <a:cubicBezTo>
                  <a:pt x="6388" y="18427"/>
                  <a:pt x="6755" y="18837"/>
                  <a:pt x="6755" y="18917"/>
                </a:cubicBezTo>
                <a:cubicBezTo>
                  <a:pt x="6755" y="18942"/>
                  <a:pt x="6815" y="18970"/>
                  <a:pt x="6888" y="18980"/>
                </a:cubicBezTo>
                <a:cubicBezTo>
                  <a:pt x="6991" y="18995"/>
                  <a:pt x="7033" y="19052"/>
                  <a:pt x="7072" y="19243"/>
                </a:cubicBezTo>
                <a:cubicBezTo>
                  <a:pt x="7099" y="19377"/>
                  <a:pt x="7146" y="19471"/>
                  <a:pt x="7177" y="19453"/>
                </a:cubicBezTo>
                <a:cubicBezTo>
                  <a:pt x="7208" y="19435"/>
                  <a:pt x="7250" y="19467"/>
                  <a:pt x="7268" y="19524"/>
                </a:cubicBezTo>
                <a:cubicBezTo>
                  <a:pt x="7287" y="19581"/>
                  <a:pt x="7328" y="19672"/>
                  <a:pt x="7358" y="19727"/>
                </a:cubicBezTo>
                <a:cubicBezTo>
                  <a:pt x="7389" y="19781"/>
                  <a:pt x="7412" y="19866"/>
                  <a:pt x="7412" y="19916"/>
                </a:cubicBezTo>
                <a:cubicBezTo>
                  <a:pt x="7412" y="19967"/>
                  <a:pt x="7577" y="20163"/>
                  <a:pt x="7777" y="20352"/>
                </a:cubicBezTo>
                <a:cubicBezTo>
                  <a:pt x="7978" y="20541"/>
                  <a:pt x="8147" y="20728"/>
                  <a:pt x="8153" y="20769"/>
                </a:cubicBezTo>
                <a:cubicBezTo>
                  <a:pt x="8160" y="20811"/>
                  <a:pt x="8268" y="20954"/>
                  <a:pt x="8395" y="21088"/>
                </a:cubicBezTo>
                <a:cubicBezTo>
                  <a:pt x="8605" y="21310"/>
                  <a:pt x="8617" y="21337"/>
                  <a:pt x="8523" y="21402"/>
                </a:cubicBezTo>
                <a:cubicBezTo>
                  <a:pt x="8434" y="21464"/>
                  <a:pt x="8433" y="21480"/>
                  <a:pt x="8511" y="21522"/>
                </a:cubicBezTo>
                <a:cubicBezTo>
                  <a:pt x="8560" y="21548"/>
                  <a:pt x="8721" y="21577"/>
                  <a:pt x="8868" y="21586"/>
                </a:cubicBezTo>
                <a:cubicBezTo>
                  <a:pt x="9107" y="21600"/>
                  <a:pt x="9133" y="21590"/>
                  <a:pt x="9107" y="21492"/>
                </a:cubicBezTo>
                <a:cubicBezTo>
                  <a:pt x="9068" y="21350"/>
                  <a:pt x="9171" y="21289"/>
                  <a:pt x="9266" y="21399"/>
                </a:cubicBezTo>
                <a:cubicBezTo>
                  <a:pt x="9307" y="21446"/>
                  <a:pt x="9389" y="21483"/>
                  <a:pt x="9449" y="21483"/>
                </a:cubicBezTo>
                <a:cubicBezTo>
                  <a:pt x="9508" y="21483"/>
                  <a:pt x="9574" y="21508"/>
                  <a:pt x="9592" y="21537"/>
                </a:cubicBezTo>
                <a:cubicBezTo>
                  <a:pt x="9620" y="21579"/>
                  <a:pt x="10099" y="21599"/>
                  <a:pt x="10591" y="21597"/>
                </a:cubicBezTo>
                <a:cubicBezTo>
                  <a:pt x="11082" y="21596"/>
                  <a:pt x="11583" y="21572"/>
                  <a:pt x="11655" y="21529"/>
                </a:cubicBezTo>
                <a:cubicBezTo>
                  <a:pt x="11752" y="21472"/>
                  <a:pt x="11800" y="21471"/>
                  <a:pt x="11895" y="21528"/>
                </a:cubicBezTo>
                <a:cubicBezTo>
                  <a:pt x="11977" y="21576"/>
                  <a:pt x="12304" y="21596"/>
                  <a:pt x="12946" y="21594"/>
                </a:cubicBezTo>
                <a:cubicBezTo>
                  <a:pt x="13889" y="21591"/>
                  <a:pt x="14074" y="21572"/>
                  <a:pt x="14013" y="21477"/>
                </a:cubicBezTo>
                <a:cubicBezTo>
                  <a:pt x="13995" y="21449"/>
                  <a:pt x="14083" y="21381"/>
                  <a:pt x="14208" y="21326"/>
                </a:cubicBezTo>
                <a:cubicBezTo>
                  <a:pt x="14334" y="21272"/>
                  <a:pt x="14437" y="21188"/>
                  <a:pt x="14437" y="21141"/>
                </a:cubicBezTo>
                <a:cubicBezTo>
                  <a:pt x="14437" y="21088"/>
                  <a:pt x="14493" y="21055"/>
                  <a:pt x="14586" y="21055"/>
                </a:cubicBezTo>
                <a:cubicBezTo>
                  <a:pt x="14766" y="21055"/>
                  <a:pt x="14961" y="20808"/>
                  <a:pt x="14959" y="20581"/>
                </a:cubicBezTo>
                <a:cubicBezTo>
                  <a:pt x="14957" y="20426"/>
                  <a:pt x="15318" y="19998"/>
                  <a:pt x="15451" y="19998"/>
                </a:cubicBezTo>
                <a:cubicBezTo>
                  <a:pt x="15521" y="19998"/>
                  <a:pt x="15633" y="19775"/>
                  <a:pt x="15697" y="19512"/>
                </a:cubicBezTo>
                <a:cubicBezTo>
                  <a:pt x="15720" y="19418"/>
                  <a:pt x="15767" y="19307"/>
                  <a:pt x="15802" y="19265"/>
                </a:cubicBezTo>
                <a:cubicBezTo>
                  <a:pt x="15837" y="19223"/>
                  <a:pt x="15871" y="19145"/>
                  <a:pt x="15878" y="19093"/>
                </a:cubicBezTo>
                <a:cubicBezTo>
                  <a:pt x="15915" y="18834"/>
                  <a:pt x="16580" y="17512"/>
                  <a:pt x="16780" y="17301"/>
                </a:cubicBezTo>
                <a:cubicBezTo>
                  <a:pt x="16882" y="17193"/>
                  <a:pt x="17212" y="16323"/>
                  <a:pt x="17215" y="16155"/>
                </a:cubicBezTo>
                <a:cubicBezTo>
                  <a:pt x="17216" y="16099"/>
                  <a:pt x="17253" y="16039"/>
                  <a:pt x="17298" y="16023"/>
                </a:cubicBezTo>
                <a:cubicBezTo>
                  <a:pt x="17357" y="16001"/>
                  <a:pt x="17373" y="15921"/>
                  <a:pt x="17351" y="15739"/>
                </a:cubicBezTo>
                <a:cubicBezTo>
                  <a:pt x="17327" y="15538"/>
                  <a:pt x="17342" y="15479"/>
                  <a:pt x="17421" y="15450"/>
                </a:cubicBezTo>
                <a:cubicBezTo>
                  <a:pt x="17511" y="15416"/>
                  <a:pt x="17510" y="15407"/>
                  <a:pt x="17413" y="15339"/>
                </a:cubicBezTo>
                <a:cubicBezTo>
                  <a:pt x="17328" y="15279"/>
                  <a:pt x="17321" y="15249"/>
                  <a:pt x="17380" y="15191"/>
                </a:cubicBezTo>
                <a:cubicBezTo>
                  <a:pt x="17422" y="15151"/>
                  <a:pt x="17456" y="15061"/>
                  <a:pt x="17456" y="14991"/>
                </a:cubicBezTo>
                <a:cubicBezTo>
                  <a:pt x="17456" y="14920"/>
                  <a:pt x="17480" y="14848"/>
                  <a:pt x="17509" y="14831"/>
                </a:cubicBezTo>
                <a:cubicBezTo>
                  <a:pt x="17538" y="14814"/>
                  <a:pt x="17581" y="14678"/>
                  <a:pt x="17605" y="14529"/>
                </a:cubicBezTo>
                <a:cubicBezTo>
                  <a:pt x="17628" y="14379"/>
                  <a:pt x="17659" y="14236"/>
                  <a:pt x="17674" y="14212"/>
                </a:cubicBezTo>
                <a:cubicBezTo>
                  <a:pt x="17726" y="14132"/>
                  <a:pt x="17745" y="13457"/>
                  <a:pt x="17698" y="13399"/>
                </a:cubicBezTo>
                <a:cubicBezTo>
                  <a:pt x="17672" y="13367"/>
                  <a:pt x="17634" y="13275"/>
                  <a:pt x="17614" y="13194"/>
                </a:cubicBezTo>
                <a:cubicBezTo>
                  <a:pt x="17584" y="13075"/>
                  <a:pt x="17613" y="13022"/>
                  <a:pt x="17761" y="12917"/>
                </a:cubicBezTo>
                <a:cubicBezTo>
                  <a:pt x="17915" y="12809"/>
                  <a:pt x="17937" y="12763"/>
                  <a:pt x="17900" y="12636"/>
                </a:cubicBezTo>
                <a:cubicBezTo>
                  <a:pt x="17877" y="12552"/>
                  <a:pt x="17859" y="12439"/>
                  <a:pt x="17862" y="12384"/>
                </a:cubicBezTo>
                <a:cubicBezTo>
                  <a:pt x="17870" y="12213"/>
                  <a:pt x="17600" y="12261"/>
                  <a:pt x="17455" y="12457"/>
                </a:cubicBezTo>
                <a:cubicBezTo>
                  <a:pt x="17384" y="12551"/>
                  <a:pt x="17301" y="12614"/>
                  <a:pt x="17271" y="12596"/>
                </a:cubicBezTo>
                <a:cubicBezTo>
                  <a:pt x="17240" y="12578"/>
                  <a:pt x="17247" y="12630"/>
                  <a:pt x="17286" y="12711"/>
                </a:cubicBezTo>
                <a:cubicBezTo>
                  <a:pt x="17382" y="12912"/>
                  <a:pt x="17270" y="13034"/>
                  <a:pt x="17113" y="12901"/>
                </a:cubicBezTo>
                <a:cubicBezTo>
                  <a:pt x="17054" y="12852"/>
                  <a:pt x="16914" y="12794"/>
                  <a:pt x="16799" y="12772"/>
                </a:cubicBezTo>
                <a:cubicBezTo>
                  <a:pt x="16684" y="12750"/>
                  <a:pt x="16500" y="12703"/>
                  <a:pt x="16392" y="12667"/>
                </a:cubicBezTo>
                <a:cubicBezTo>
                  <a:pt x="16240" y="12617"/>
                  <a:pt x="16167" y="12620"/>
                  <a:pt x="16073" y="12676"/>
                </a:cubicBezTo>
                <a:cubicBezTo>
                  <a:pt x="15967" y="12739"/>
                  <a:pt x="15925" y="12728"/>
                  <a:pt x="15748" y="12599"/>
                </a:cubicBezTo>
                <a:cubicBezTo>
                  <a:pt x="15635" y="12517"/>
                  <a:pt x="15542" y="12422"/>
                  <a:pt x="15542" y="12389"/>
                </a:cubicBezTo>
                <a:cubicBezTo>
                  <a:pt x="15542" y="12346"/>
                  <a:pt x="15517" y="12347"/>
                  <a:pt x="15462" y="12391"/>
                </a:cubicBezTo>
                <a:cubicBezTo>
                  <a:pt x="15350" y="12480"/>
                  <a:pt x="15166" y="12291"/>
                  <a:pt x="15247" y="12169"/>
                </a:cubicBezTo>
                <a:cubicBezTo>
                  <a:pt x="15319" y="12060"/>
                  <a:pt x="15319" y="11984"/>
                  <a:pt x="15248" y="12026"/>
                </a:cubicBezTo>
                <a:cubicBezTo>
                  <a:pt x="15167" y="12074"/>
                  <a:pt x="15104" y="11948"/>
                  <a:pt x="15169" y="11867"/>
                </a:cubicBezTo>
                <a:cubicBezTo>
                  <a:pt x="15200" y="11829"/>
                  <a:pt x="15222" y="11709"/>
                  <a:pt x="15217" y="11599"/>
                </a:cubicBezTo>
                <a:cubicBezTo>
                  <a:pt x="15211" y="11443"/>
                  <a:pt x="15183" y="11398"/>
                  <a:pt x="15092" y="11395"/>
                </a:cubicBezTo>
                <a:cubicBezTo>
                  <a:pt x="14941" y="11389"/>
                  <a:pt x="14552" y="11228"/>
                  <a:pt x="14502" y="11152"/>
                </a:cubicBezTo>
                <a:cubicBezTo>
                  <a:pt x="14481" y="11119"/>
                  <a:pt x="14489" y="11079"/>
                  <a:pt x="14518" y="11062"/>
                </a:cubicBezTo>
                <a:cubicBezTo>
                  <a:pt x="14574" y="11028"/>
                  <a:pt x="14564" y="10832"/>
                  <a:pt x="14496" y="10671"/>
                </a:cubicBezTo>
                <a:cubicBezTo>
                  <a:pt x="14430" y="10513"/>
                  <a:pt x="14606" y="10491"/>
                  <a:pt x="14877" y="10623"/>
                </a:cubicBezTo>
                <a:cubicBezTo>
                  <a:pt x="15209" y="10785"/>
                  <a:pt x="15263" y="10775"/>
                  <a:pt x="15454" y="10512"/>
                </a:cubicBezTo>
                <a:cubicBezTo>
                  <a:pt x="15545" y="10386"/>
                  <a:pt x="15659" y="10291"/>
                  <a:pt x="15708" y="10299"/>
                </a:cubicBezTo>
                <a:cubicBezTo>
                  <a:pt x="15829" y="10319"/>
                  <a:pt x="16078" y="9597"/>
                  <a:pt x="16076" y="9228"/>
                </a:cubicBezTo>
                <a:cubicBezTo>
                  <a:pt x="16074" y="8861"/>
                  <a:pt x="16140" y="8447"/>
                  <a:pt x="16215" y="8356"/>
                </a:cubicBezTo>
                <a:cubicBezTo>
                  <a:pt x="16255" y="8308"/>
                  <a:pt x="16251" y="8259"/>
                  <a:pt x="16206" y="8206"/>
                </a:cubicBezTo>
                <a:cubicBezTo>
                  <a:pt x="16123" y="8111"/>
                  <a:pt x="16228" y="7563"/>
                  <a:pt x="16356" y="7424"/>
                </a:cubicBezTo>
                <a:cubicBezTo>
                  <a:pt x="16408" y="7367"/>
                  <a:pt x="16417" y="7315"/>
                  <a:pt x="16381" y="7281"/>
                </a:cubicBezTo>
                <a:cubicBezTo>
                  <a:pt x="16344" y="7246"/>
                  <a:pt x="16356" y="7123"/>
                  <a:pt x="16415" y="6941"/>
                </a:cubicBezTo>
                <a:cubicBezTo>
                  <a:pt x="16466" y="6785"/>
                  <a:pt x="16534" y="6490"/>
                  <a:pt x="16565" y="6285"/>
                </a:cubicBezTo>
                <a:cubicBezTo>
                  <a:pt x="16598" y="6072"/>
                  <a:pt x="16660" y="5886"/>
                  <a:pt x="16714" y="5848"/>
                </a:cubicBezTo>
                <a:cubicBezTo>
                  <a:pt x="16775" y="5804"/>
                  <a:pt x="16783" y="5769"/>
                  <a:pt x="16740" y="5743"/>
                </a:cubicBezTo>
                <a:cubicBezTo>
                  <a:pt x="16666" y="5700"/>
                  <a:pt x="16721" y="5155"/>
                  <a:pt x="16809" y="5047"/>
                </a:cubicBezTo>
                <a:cubicBezTo>
                  <a:pt x="16843" y="5006"/>
                  <a:pt x="16840" y="4966"/>
                  <a:pt x="16802" y="4944"/>
                </a:cubicBezTo>
                <a:cubicBezTo>
                  <a:pt x="16767" y="4923"/>
                  <a:pt x="16738" y="4786"/>
                  <a:pt x="16738" y="4638"/>
                </a:cubicBezTo>
                <a:cubicBezTo>
                  <a:pt x="16738" y="4432"/>
                  <a:pt x="16711" y="4354"/>
                  <a:pt x="16619" y="4299"/>
                </a:cubicBezTo>
                <a:cubicBezTo>
                  <a:pt x="16554" y="4260"/>
                  <a:pt x="16486" y="4229"/>
                  <a:pt x="16469" y="4230"/>
                </a:cubicBezTo>
                <a:cubicBezTo>
                  <a:pt x="16391" y="4234"/>
                  <a:pt x="16081" y="4048"/>
                  <a:pt x="16036" y="3971"/>
                </a:cubicBezTo>
                <a:cubicBezTo>
                  <a:pt x="16026" y="3954"/>
                  <a:pt x="16016" y="3944"/>
                  <a:pt x="16002" y="3942"/>
                </a:cubicBezTo>
                <a:close/>
                <a:moveTo>
                  <a:pt x="5182" y="4800"/>
                </a:moveTo>
                <a:cubicBezTo>
                  <a:pt x="5060" y="4800"/>
                  <a:pt x="4961" y="4832"/>
                  <a:pt x="4943" y="4878"/>
                </a:cubicBezTo>
                <a:cubicBezTo>
                  <a:pt x="4896" y="4994"/>
                  <a:pt x="4232" y="5324"/>
                  <a:pt x="4107" y="5293"/>
                </a:cubicBezTo>
                <a:cubicBezTo>
                  <a:pt x="4048" y="5279"/>
                  <a:pt x="3849" y="5309"/>
                  <a:pt x="3664" y="5361"/>
                </a:cubicBezTo>
                <a:cubicBezTo>
                  <a:pt x="3399" y="5436"/>
                  <a:pt x="3292" y="5504"/>
                  <a:pt x="3158" y="5680"/>
                </a:cubicBezTo>
                <a:cubicBezTo>
                  <a:pt x="3065" y="5802"/>
                  <a:pt x="2988" y="5962"/>
                  <a:pt x="2988" y="6035"/>
                </a:cubicBezTo>
                <a:cubicBezTo>
                  <a:pt x="2988" y="6108"/>
                  <a:pt x="2912" y="6252"/>
                  <a:pt x="2818" y="6355"/>
                </a:cubicBezTo>
                <a:cubicBezTo>
                  <a:pt x="2566" y="6632"/>
                  <a:pt x="2510" y="6762"/>
                  <a:pt x="2510" y="7073"/>
                </a:cubicBezTo>
                <a:cubicBezTo>
                  <a:pt x="2510" y="7366"/>
                  <a:pt x="2593" y="7486"/>
                  <a:pt x="2885" y="7624"/>
                </a:cubicBezTo>
                <a:cubicBezTo>
                  <a:pt x="2974" y="7666"/>
                  <a:pt x="3025" y="7749"/>
                  <a:pt x="3038" y="7871"/>
                </a:cubicBezTo>
                <a:cubicBezTo>
                  <a:pt x="3049" y="7980"/>
                  <a:pt x="3108" y="8090"/>
                  <a:pt x="3185" y="8141"/>
                </a:cubicBezTo>
                <a:cubicBezTo>
                  <a:pt x="3256" y="8189"/>
                  <a:pt x="3317" y="8228"/>
                  <a:pt x="3321" y="8228"/>
                </a:cubicBezTo>
                <a:cubicBezTo>
                  <a:pt x="3325" y="8228"/>
                  <a:pt x="3328" y="8183"/>
                  <a:pt x="3329" y="8128"/>
                </a:cubicBezTo>
                <a:cubicBezTo>
                  <a:pt x="3329" y="8073"/>
                  <a:pt x="3279" y="7994"/>
                  <a:pt x="3219" y="7953"/>
                </a:cubicBezTo>
                <a:cubicBezTo>
                  <a:pt x="3044" y="7834"/>
                  <a:pt x="3081" y="7628"/>
                  <a:pt x="3302" y="7492"/>
                </a:cubicBezTo>
                <a:cubicBezTo>
                  <a:pt x="3409" y="7427"/>
                  <a:pt x="3544" y="7341"/>
                  <a:pt x="3601" y="7301"/>
                </a:cubicBezTo>
                <a:cubicBezTo>
                  <a:pt x="3686" y="7242"/>
                  <a:pt x="3735" y="7247"/>
                  <a:pt x="3870" y="7325"/>
                </a:cubicBezTo>
                <a:cubicBezTo>
                  <a:pt x="4118" y="7468"/>
                  <a:pt x="4106" y="7608"/>
                  <a:pt x="3828" y="7848"/>
                </a:cubicBezTo>
                <a:cubicBezTo>
                  <a:pt x="3695" y="7963"/>
                  <a:pt x="3616" y="8057"/>
                  <a:pt x="3652" y="8057"/>
                </a:cubicBezTo>
                <a:cubicBezTo>
                  <a:pt x="3688" y="8057"/>
                  <a:pt x="3794" y="7980"/>
                  <a:pt x="3886" y="7886"/>
                </a:cubicBezTo>
                <a:cubicBezTo>
                  <a:pt x="4041" y="7728"/>
                  <a:pt x="4066" y="7720"/>
                  <a:pt x="4252" y="7780"/>
                </a:cubicBezTo>
                <a:cubicBezTo>
                  <a:pt x="4363" y="7815"/>
                  <a:pt x="4496" y="7879"/>
                  <a:pt x="4548" y="7922"/>
                </a:cubicBezTo>
                <a:cubicBezTo>
                  <a:pt x="4649" y="8005"/>
                  <a:pt x="4952" y="8025"/>
                  <a:pt x="5052" y="7956"/>
                </a:cubicBezTo>
                <a:cubicBezTo>
                  <a:pt x="5162" y="7881"/>
                  <a:pt x="5255" y="7617"/>
                  <a:pt x="5193" y="7558"/>
                </a:cubicBezTo>
                <a:cubicBezTo>
                  <a:pt x="5128" y="7495"/>
                  <a:pt x="5203" y="7428"/>
                  <a:pt x="5453" y="7326"/>
                </a:cubicBezTo>
                <a:cubicBezTo>
                  <a:pt x="5568" y="7280"/>
                  <a:pt x="5626" y="7279"/>
                  <a:pt x="5654" y="7322"/>
                </a:cubicBezTo>
                <a:cubicBezTo>
                  <a:pt x="5721" y="7425"/>
                  <a:pt x="5924" y="7054"/>
                  <a:pt x="5930" y="6819"/>
                </a:cubicBezTo>
                <a:cubicBezTo>
                  <a:pt x="5935" y="6604"/>
                  <a:pt x="5868" y="6407"/>
                  <a:pt x="5729" y="6222"/>
                </a:cubicBezTo>
                <a:cubicBezTo>
                  <a:pt x="5673" y="6148"/>
                  <a:pt x="5686" y="6093"/>
                  <a:pt x="5789" y="5955"/>
                </a:cubicBezTo>
                <a:cubicBezTo>
                  <a:pt x="6120" y="5511"/>
                  <a:pt x="5746" y="4800"/>
                  <a:pt x="5182" y="4800"/>
                </a:cubicBezTo>
                <a:close/>
                <a:moveTo>
                  <a:pt x="20302" y="4858"/>
                </a:moveTo>
                <a:cubicBezTo>
                  <a:pt x="20225" y="4856"/>
                  <a:pt x="20129" y="4904"/>
                  <a:pt x="20020" y="5004"/>
                </a:cubicBezTo>
                <a:cubicBezTo>
                  <a:pt x="19865" y="5147"/>
                  <a:pt x="19853" y="5149"/>
                  <a:pt x="19708" y="5058"/>
                </a:cubicBezTo>
                <a:cubicBezTo>
                  <a:pt x="19443" y="4892"/>
                  <a:pt x="19189" y="5113"/>
                  <a:pt x="19189" y="5509"/>
                </a:cubicBezTo>
                <a:cubicBezTo>
                  <a:pt x="19189" y="5661"/>
                  <a:pt x="19152" y="5734"/>
                  <a:pt x="19042" y="5803"/>
                </a:cubicBezTo>
                <a:cubicBezTo>
                  <a:pt x="18962" y="5853"/>
                  <a:pt x="18866" y="5983"/>
                  <a:pt x="18829" y="6091"/>
                </a:cubicBezTo>
                <a:cubicBezTo>
                  <a:pt x="18773" y="6254"/>
                  <a:pt x="18777" y="6314"/>
                  <a:pt x="18857" y="6430"/>
                </a:cubicBezTo>
                <a:cubicBezTo>
                  <a:pt x="18910" y="6508"/>
                  <a:pt x="19003" y="6571"/>
                  <a:pt x="19064" y="6571"/>
                </a:cubicBezTo>
                <a:cubicBezTo>
                  <a:pt x="19240" y="6571"/>
                  <a:pt x="19313" y="6695"/>
                  <a:pt x="19214" y="6824"/>
                </a:cubicBezTo>
                <a:cubicBezTo>
                  <a:pt x="19071" y="7011"/>
                  <a:pt x="19107" y="7192"/>
                  <a:pt x="19295" y="7232"/>
                </a:cubicBezTo>
                <a:cubicBezTo>
                  <a:pt x="19385" y="7251"/>
                  <a:pt x="19485" y="7275"/>
                  <a:pt x="19517" y="7285"/>
                </a:cubicBezTo>
                <a:cubicBezTo>
                  <a:pt x="19670" y="7334"/>
                  <a:pt x="19792" y="7303"/>
                  <a:pt x="19955" y="7171"/>
                </a:cubicBezTo>
                <a:cubicBezTo>
                  <a:pt x="20092" y="7061"/>
                  <a:pt x="20174" y="7036"/>
                  <a:pt x="20313" y="7063"/>
                </a:cubicBezTo>
                <a:cubicBezTo>
                  <a:pt x="20522" y="7103"/>
                  <a:pt x="20624" y="6981"/>
                  <a:pt x="20624" y="6691"/>
                </a:cubicBezTo>
                <a:cubicBezTo>
                  <a:pt x="20624" y="6576"/>
                  <a:pt x="20664" y="6498"/>
                  <a:pt x="20743" y="6457"/>
                </a:cubicBezTo>
                <a:cubicBezTo>
                  <a:pt x="20822" y="6417"/>
                  <a:pt x="20864" y="6336"/>
                  <a:pt x="20864" y="6223"/>
                </a:cubicBezTo>
                <a:cubicBezTo>
                  <a:pt x="20864" y="6048"/>
                  <a:pt x="20675" y="5636"/>
                  <a:pt x="20565" y="5572"/>
                </a:cubicBezTo>
                <a:cubicBezTo>
                  <a:pt x="20532" y="5552"/>
                  <a:pt x="20505" y="5414"/>
                  <a:pt x="20505" y="5265"/>
                </a:cubicBezTo>
                <a:cubicBezTo>
                  <a:pt x="20505" y="5000"/>
                  <a:pt x="20429" y="4860"/>
                  <a:pt x="20302" y="4858"/>
                </a:cubicBezTo>
                <a:close/>
                <a:moveTo>
                  <a:pt x="13139" y="7292"/>
                </a:moveTo>
                <a:cubicBezTo>
                  <a:pt x="13102" y="7314"/>
                  <a:pt x="13111" y="7347"/>
                  <a:pt x="13161" y="7377"/>
                </a:cubicBezTo>
                <a:cubicBezTo>
                  <a:pt x="13270" y="7443"/>
                  <a:pt x="13273" y="7441"/>
                  <a:pt x="13233" y="7343"/>
                </a:cubicBezTo>
                <a:cubicBezTo>
                  <a:pt x="13215" y="7296"/>
                  <a:pt x="13172" y="7273"/>
                  <a:pt x="13139" y="7292"/>
                </a:cubicBezTo>
                <a:close/>
                <a:moveTo>
                  <a:pt x="20633" y="7793"/>
                </a:moveTo>
                <a:cubicBezTo>
                  <a:pt x="20580" y="7797"/>
                  <a:pt x="20524" y="7817"/>
                  <a:pt x="20446" y="7855"/>
                </a:cubicBezTo>
                <a:cubicBezTo>
                  <a:pt x="20319" y="7918"/>
                  <a:pt x="20267" y="7979"/>
                  <a:pt x="20290" y="8036"/>
                </a:cubicBezTo>
                <a:cubicBezTo>
                  <a:pt x="20373" y="8244"/>
                  <a:pt x="20088" y="8436"/>
                  <a:pt x="19926" y="8282"/>
                </a:cubicBezTo>
                <a:cubicBezTo>
                  <a:pt x="19881" y="8239"/>
                  <a:pt x="19817" y="8259"/>
                  <a:pt x="19706" y="8353"/>
                </a:cubicBezTo>
                <a:cubicBezTo>
                  <a:pt x="19531" y="8501"/>
                  <a:pt x="19389" y="8960"/>
                  <a:pt x="19350" y="9501"/>
                </a:cubicBezTo>
                <a:cubicBezTo>
                  <a:pt x="19331" y="9767"/>
                  <a:pt x="19296" y="9860"/>
                  <a:pt x="19161" y="9988"/>
                </a:cubicBezTo>
                <a:cubicBezTo>
                  <a:pt x="18986" y="10156"/>
                  <a:pt x="18793" y="10445"/>
                  <a:pt x="18592" y="10842"/>
                </a:cubicBezTo>
                <a:cubicBezTo>
                  <a:pt x="18519" y="10987"/>
                  <a:pt x="18427" y="11086"/>
                  <a:pt x="18366" y="11087"/>
                </a:cubicBezTo>
                <a:cubicBezTo>
                  <a:pt x="18225" y="11089"/>
                  <a:pt x="18033" y="11236"/>
                  <a:pt x="18078" y="11306"/>
                </a:cubicBezTo>
                <a:cubicBezTo>
                  <a:pt x="18099" y="11337"/>
                  <a:pt x="18090" y="11377"/>
                  <a:pt x="18060" y="11395"/>
                </a:cubicBezTo>
                <a:cubicBezTo>
                  <a:pt x="17970" y="11448"/>
                  <a:pt x="18016" y="11565"/>
                  <a:pt x="18221" y="11812"/>
                </a:cubicBezTo>
                <a:cubicBezTo>
                  <a:pt x="18326" y="11940"/>
                  <a:pt x="18413" y="12067"/>
                  <a:pt x="18413" y="12095"/>
                </a:cubicBezTo>
                <a:cubicBezTo>
                  <a:pt x="18413" y="12124"/>
                  <a:pt x="18445" y="12214"/>
                  <a:pt x="18485" y="12295"/>
                </a:cubicBezTo>
                <a:cubicBezTo>
                  <a:pt x="18550" y="12427"/>
                  <a:pt x="18711" y="12459"/>
                  <a:pt x="18711" y="12340"/>
                </a:cubicBezTo>
                <a:cubicBezTo>
                  <a:pt x="18711" y="12314"/>
                  <a:pt x="18775" y="12221"/>
                  <a:pt x="18854" y="12132"/>
                </a:cubicBezTo>
                <a:cubicBezTo>
                  <a:pt x="18932" y="12043"/>
                  <a:pt x="19007" y="11920"/>
                  <a:pt x="19021" y="11857"/>
                </a:cubicBezTo>
                <a:cubicBezTo>
                  <a:pt x="19037" y="11782"/>
                  <a:pt x="19086" y="11745"/>
                  <a:pt x="19166" y="11753"/>
                </a:cubicBezTo>
                <a:cubicBezTo>
                  <a:pt x="19256" y="11762"/>
                  <a:pt x="19312" y="11711"/>
                  <a:pt x="19373" y="11561"/>
                </a:cubicBezTo>
                <a:cubicBezTo>
                  <a:pt x="19458" y="11355"/>
                  <a:pt x="20124" y="10723"/>
                  <a:pt x="20206" y="10771"/>
                </a:cubicBezTo>
                <a:cubicBezTo>
                  <a:pt x="20230" y="10785"/>
                  <a:pt x="20357" y="10746"/>
                  <a:pt x="20489" y="10685"/>
                </a:cubicBezTo>
                <a:cubicBezTo>
                  <a:pt x="21044" y="10429"/>
                  <a:pt x="21600" y="9550"/>
                  <a:pt x="21456" y="9156"/>
                </a:cubicBezTo>
                <a:cubicBezTo>
                  <a:pt x="21407" y="9019"/>
                  <a:pt x="21413" y="8944"/>
                  <a:pt x="21483" y="8816"/>
                </a:cubicBezTo>
                <a:cubicBezTo>
                  <a:pt x="21569" y="8656"/>
                  <a:pt x="21565" y="8644"/>
                  <a:pt x="21306" y="8368"/>
                </a:cubicBezTo>
                <a:cubicBezTo>
                  <a:pt x="21161" y="8212"/>
                  <a:pt x="21028" y="8043"/>
                  <a:pt x="21011" y="7991"/>
                </a:cubicBezTo>
                <a:cubicBezTo>
                  <a:pt x="20993" y="7940"/>
                  <a:pt x="20902" y="7867"/>
                  <a:pt x="20808" y="7830"/>
                </a:cubicBezTo>
                <a:cubicBezTo>
                  <a:pt x="20738" y="7802"/>
                  <a:pt x="20686" y="7789"/>
                  <a:pt x="20633" y="7793"/>
                </a:cubicBezTo>
                <a:close/>
                <a:moveTo>
                  <a:pt x="712" y="9153"/>
                </a:moveTo>
                <a:cubicBezTo>
                  <a:pt x="616" y="9154"/>
                  <a:pt x="561" y="9195"/>
                  <a:pt x="454" y="9317"/>
                </a:cubicBezTo>
                <a:cubicBezTo>
                  <a:pt x="306" y="9484"/>
                  <a:pt x="292" y="9542"/>
                  <a:pt x="310" y="9852"/>
                </a:cubicBezTo>
                <a:cubicBezTo>
                  <a:pt x="329" y="10181"/>
                  <a:pt x="321" y="10200"/>
                  <a:pt x="164" y="10272"/>
                </a:cubicBezTo>
                <a:cubicBezTo>
                  <a:pt x="16" y="10340"/>
                  <a:pt x="0" y="10378"/>
                  <a:pt x="0" y="10645"/>
                </a:cubicBezTo>
                <a:cubicBezTo>
                  <a:pt x="0" y="10941"/>
                  <a:pt x="166" y="11313"/>
                  <a:pt x="297" y="11313"/>
                </a:cubicBezTo>
                <a:cubicBezTo>
                  <a:pt x="330" y="11313"/>
                  <a:pt x="396" y="11403"/>
                  <a:pt x="444" y="11513"/>
                </a:cubicBezTo>
                <a:cubicBezTo>
                  <a:pt x="565" y="11790"/>
                  <a:pt x="791" y="11883"/>
                  <a:pt x="1028" y="11753"/>
                </a:cubicBezTo>
                <a:cubicBezTo>
                  <a:pt x="1202" y="11657"/>
                  <a:pt x="1211" y="11659"/>
                  <a:pt x="1385" y="11799"/>
                </a:cubicBezTo>
                <a:cubicBezTo>
                  <a:pt x="1611" y="11981"/>
                  <a:pt x="1638" y="11979"/>
                  <a:pt x="1832" y="11771"/>
                </a:cubicBezTo>
                <a:cubicBezTo>
                  <a:pt x="1920" y="11677"/>
                  <a:pt x="2041" y="11599"/>
                  <a:pt x="2098" y="11599"/>
                </a:cubicBezTo>
                <a:cubicBezTo>
                  <a:pt x="2291" y="11599"/>
                  <a:pt x="2451" y="11325"/>
                  <a:pt x="2451" y="10999"/>
                </a:cubicBezTo>
                <a:cubicBezTo>
                  <a:pt x="2451" y="10762"/>
                  <a:pt x="2416" y="10657"/>
                  <a:pt x="2278" y="10475"/>
                </a:cubicBezTo>
                <a:cubicBezTo>
                  <a:pt x="2146" y="10301"/>
                  <a:pt x="2120" y="10223"/>
                  <a:pt x="2165" y="10146"/>
                </a:cubicBezTo>
                <a:cubicBezTo>
                  <a:pt x="2266" y="9973"/>
                  <a:pt x="2159" y="9541"/>
                  <a:pt x="1972" y="9361"/>
                </a:cubicBezTo>
                <a:cubicBezTo>
                  <a:pt x="1776" y="9174"/>
                  <a:pt x="1670" y="9162"/>
                  <a:pt x="1432" y="9296"/>
                </a:cubicBezTo>
                <a:cubicBezTo>
                  <a:pt x="1270" y="9387"/>
                  <a:pt x="1253" y="9387"/>
                  <a:pt x="1145" y="9293"/>
                </a:cubicBezTo>
                <a:cubicBezTo>
                  <a:pt x="1082" y="9239"/>
                  <a:pt x="938" y="9181"/>
                  <a:pt x="825" y="9163"/>
                </a:cubicBezTo>
                <a:cubicBezTo>
                  <a:pt x="780" y="9156"/>
                  <a:pt x="744" y="9152"/>
                  <a:pt x="712" y="9153"/>
                </a:cubicBezTo>
                <a:close/>
                <a:moveTo>
                  <a:pt x="4909" y="9373"/>
                </a:moveTo>
                <a:cubicBezTo>
                  <a:pt x="4746" y="9382"/>
                  <a:pt x="4603" y="9460"/>
                  <a:pt x="4551" y="9601"/>
                </a:cubicBezTo>
                <a:cubicBezTo>
                  <a:pt x="4482" y="9790"/>
                  <a:pt x="4414" y="9812"/>
                  <a:pt x="4303" y="9684"/>
                </a:cubicBezTo>
                <a:cubicBezTo>
                  <a:pt x="4108" y="9459"/>
                  <a:pt x="3852" y="9684"/>
                  <a:pt x="3918" y="10023"/>
                </a:cubicBezTo>
                <a:cubicBezTo>
                  <a:pt x="3948" y="10173"/>
                  <a:pt x="3932" y="10229"/>
                  <a:pt x="3852" y="10272"/>
                </a:cubicBezTo>
                <a:cubicBezTo>
                  <a:pt x="3769" y="10316"/>
                  <a:pt x="3755" y="10377"/>
                  <a:pt x="3782" y="10568"/>
                </a:cubicBezTo>
                <a:cubicBezTo>
                  <a:pt x="3801" y="10701"/>
                  <a:pt x="3858" y="10853"/>
                  <a:pt x="3910" y="10908"/>
                </a:cubicBezTo>
                <a:cubicBezTo>
                  <a:pt x="3963" y="10963"/>
                  <a:pt x="4005" y="11058"/>
                  <a:pt x="4005" y="11119"/>
                </a:cubicBezTo>
                <a:cubicBezTo>
                  <a:pt x="4005" y="11324"/>
                  <a:pt x="4175" y="11485"/>
                  <a:pt x="4392" y="11485"/>
                </a:cubicBezTo>
                <a:cubicBezTo>
                  <a:pt x="4557" y="11485"/>
                  <a:pt x="4617" y="11521"/>
                  <a:pt x="4723" y="11685"/>
                </a:cubicBezTo>
                <a:cubicBezTo>
                  <a:pt x="4881" y="11929"/>
                  <a:pt x="5014" y="11938"/>
                  <a:pt x="5274" y="11721"/>
                </a:cubicBezTo>
                <a:cubicBezTo>
                  <a:pt x="5388" y="11625"/>
                  <a:pt x="5538" y="11556"/>
                  <a:pt x="5634" y="11556"/>
                </a:cubicBezTo>
                <a:cubicBezTo>
                  <a:pt x="5851" y="11556"/>
                  <a:pt x="5963" y="11459"/>
                  <a:pt x="6043" y="11204"/>
                </a:cubicBezTo>
                <a:cubicBezTo>
                  <a:pt x="6095" y="11037"/>
                  <a:pt x="6091" y="10952"/>
                  <a:pt x="6021" y="10792"/>
                </a:cubicBezTo>
                <a:cubicBezTo>
                  <a:pt x="5947" y="10622"/>
                  <a:pt x="5946" y="10568"/>
                  <a:pt x="6013" y="10451"/>
                </a:cubicBezTo>
                <a:cubicBezTo>
                  <a:pt x="6102" y="10298"/>
                  <a:pt x="6117" y="10104"/>
                  <a:pt x="6060" y="9832"/>
                </a:cubicBezTo>
                <a:cubicBezTo>
                  <a:pt x="6012" y="9603"/>
                  <a:pt x="5858" y="9519"/>
                  <a:pt x="5651" y="9609"/>
                </a:cubicBezTo>
                <a:cubicBezTo>
                  <a:pt x="5519" y="9666"/>
                  <a:pt x="5481" y="9660"/>
                  <a:pt x="5380" y="9557"/>
                </a:cubicBezTo>
                <a:cubicBezTo>
                  <a:pt x="5252" y="9425"/>
                  <a:pt x="5071" y="9364"/>
                  <a:pt x="4909" y="9373"/>
                </a:cubicBezTo>
                <a:close/>
                <a:moveTo>
                  <a:pt x="14575" y="21427"/>
                </a:moveTo>
                <a:cubicBezTo>
                  <a:pt x="14487" y="21427"/>
                  <a:pt x="14397" y="21452"/>
                  <a:pt x="14377" y="21483"/>
                </a:cubicBezTo>
                <a:cubicBezTo>
                  <a:pt x="14330" y="21556"/>
                  <a:pt x="14528" y="21556"/>
                  <a:pt x="14646" y="21483"/>
                </a:cubicBezTo>
                <a:cubicBezTo>
                  <a:pt x="14716" y="21440"/>
                  <a:pt x="14701" y="21428"/>
                  <a:pt x="14575" y="21427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03" name="F080A21E-F3DD-4B0C-836B-9A4CCC80A02D-L0-001.jpeg" descr="F080A21E-F3DD-4B0C-836B-9A4CCC80A02D-L0-001.jpeg"/>
          <p:cNvPicPr>
            <a:picLocks noChangeAspect="1"/>
          </p:cNvPicPr>
          <p:nvPr/>
        </p:nvPicPr>
        <p:blipFill>
          <a:blip r:embed="rId4">
            <a:extLst/>
          </a:blip>
          <a:srcRect l="13219" t="21755" r="19111" b="16650"/>
          <a:stretch>
            <a:fillRect/>
          </a:stretch>
        </p:blipFill>
        <p:spPr>
          <a:xfrm>
            <a:off x="5943810" y="1056670"/>
            <a:ext cx="2984418" cy="3622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3" h="21595" fill="norm" stroke="1" extrusionOk="0">
                <a:moveTo>
                  <a:pt x="9418" y="5"/>
                </a:moveTo>
                <a:cubicBezTo>
                  <a:pt x="9384" y="16"/>
                  <a:pt x="9340" y="41"/>
                  <a:pt x="9289" y="81"/>
                </a:cubicBezTo>
                <a:cubicBezTo>
                  <a:pt x="9191" y="157"/>
                  <a:pt x="9083" y="191"/>
                  <a:pt x="9000" y="173"/>
                </a:cubicBezTo>
                <a:cubicBezTo>
                  <a:pt x="8862" y="143"/>
                  <a:pt x="8693" y="251"/>
                  <a:pt x="8774" y="318"/>
                </a:cubicBezTo>
                <a:cubicBezTo>
                  <a:pt x="8799" y="338"/>
                  <a:pt x="8725" y="428"/>
                  <a:pt x="8608" y="516"/>
                </a:cubicBezTo>
                <a:cubicBezTo>
                  <a:pt x="8427" y="653"/>
                  <a:pt x="8400" y="703"/>
                  <a:pt x="8433" y="859"/>
                </a:cubicBezTo>
                <a:cubicBezTo>
                  <a:pt x="8455" y="960"/>
                  <a:pt x="8529" y="1106"/>
                  <a:pt x="8596" y="1186"/>
                </a:cubicBezTo>
                <a:cubicBezTo>
                  <a:pt x="8717" y="1329"/>
                  <a:pt x="8718" y="1333"/>
                  <a:pt x="8559" y="1456"/>
                </a:cubicBezTo>
                <a:cubicBezTo>
                  <a:pt x="8394" y="1584"/>
                  <a:pt x="8401" y="1706"/>
                  <a:pt x="8571" y="1652"/>
                </a:cubicBezTo>
                <a:cubicBezTo>
                  <a:pt x="8713" y="1607"/>
                  <a:pt x="8768" y="1788"/>
                  <a:pt x="8637" y="1867"/>
                </a:cubicBezTo>
                <a:cubicBezTo>
                  <a:pt x="8538" y="1927"/>
                  <a:pt x="8536" y="1943"/>
                  <a:pt x="8625" y="2004"/>
                </a:cubicBezTo>
                <a:cubicBezTo>
                  <a:pt x="8680" y="2042"/>
                  <a:pt x="8728" y="2096"/>
                  <a:pt x="8728" y="2125"/>
                </a:cubicBezTo>
                <a:cubicBezTo>
                  <a:pt x="8728" y="2154"/>
                  <a:pt x="8792" y="2223"/>
                  <a:pt x="8871" y="2276"/>
                </a:cubicBezTo>
                <a:cubicBezTo>
                  <a:pt x="9046" y="2393"/>
                  <a:pt x="8995" y="2556"/>
                  <a:pt x="8785" y="2556"/>
                </a:cubicBezTo>
                <a:cubicBezTo>
                  <a:pt x="8646" y="2556"/>
                  <a:pt x="8648" y="2559"/>
                  <a:pt x="8814" y="2667"/>
                </a:cubicBezTo>
                <a:cubicBezTo>
                  <a:pt x="8993" y="2783"/>
                  <a:pt x="8995" y="2909"/>
                  <a:pt x="8817" y="3029"/>
                </a:cubicBezTo>
                <a:cubicBezTo>
                  <a:pt x="8742" y="3079"/>
                  <a:pt x="8737" y="3202"/>
                  <a:pt x="8791" y="3712"/>
                </a:cubicBezTo>
                <a:cubicBezTo>
                  <a:pt x="8827" y="4055"/>
                  <a:pt x="8888" y="4360"/>
                  <a:pt x="8925" y="4391"/>
                </a:cubicBezTo>
                <a:cubicBezTo>
                  <a:pt x="8963" y="4422"/>
                  <a:pt x="8994" y="4515"/>
                  <a:pt x="8994" y="4597"/>
                </a:cubicBezTo>
                <a:cubicBezTo>
                  <a:pt x="8994" y="4849"/>
                  <a:pt x="9058" y="4922"/>
                  <a:pt x="9283" y="4921"/>
                </a:cubicBezTo>
                <a:cubicBezTo>
                  <a:pt x="9398" y="4921"/>
                  <a:pt x="9532" y="4899"/>
                  <a:pt x="9581" y="4874"/>
                </a:cubicBezTo>
                <a:cubicBezTo>
                  <a:pt x="9631" y="4847"/>
                  <a:pt x="9772" y="4856"/>
                  <a:pt x="9910" y="4895"/>
                </a:cubicBezTo>
                <a:cubicBezTo>
                  <a:pt x="10382" y="5029"/>
                  <a:pt x="10606" y="4937"/>
                  <a:pt x="10322" y="4725"/>
                </a:cubicBezTo>
                <a:lnTo>
                  <a:pt x="10181" y="4621"/>
                </a:lnTo>
                <a:lnTo>
                  <a:pt x="10339" y="4517"/>
                </a:lnTo>
                <a:cubicBezTo>
                  <a:pt x="10424" y="4460"/>
                  <a:pt x="10497" y="4348"/>
                  <a:pt x="10502" y="4268"/>
                </a:cubicBezTo>
                <a:cubicBezTo>
                  <a:pt x="10596" y="2755"/>
                  <a:pt x="10611" y="2659"/>
                  <a:pt x="10762" y="2577"/>
                </a:cubicBezTo>
                <a:cubicBezTo>
                  <a:pt x="10868" y="2520"/>
                  <a:pt x="10925" y="2413"/>
                  <a:pt x="10962" y="2208"/>
                </a:cubicBezTo>
                <a:cubicBezTo>
                  <a:pt x="10991" y="2050"/>
                  <a:pt x="11006" y="1897"/>
                  <a:pt x="10997" y="1867"/>
                </a:cubicBezTo>
                <a:cubicBezTo>
                  <a:pt x="10988" y="1837"/>
                  <a:pt x="10938" y="1650"/>
                  <a:pt x="10888" y="1453"/>
                </a:cubicBezTo>
                <a:cubicBezTo>
                  <a:pt x="10764" y="966"/>
                  <a:pt x="10802" y="942"/>
                  <a:pt x="11660" y="914"/>
                </a:cubicBezTo>
                <a:cubicBezTo>
                  <a:pt x="12604" y="882"/>
                  <a:pt x="12508" y="783"/>
                  <a:pt x="11552" y="800"/>
                </a:cubicBezTo>
                <a:lnTo>
                  <a:pt x="10779" y="812"/>
                </a:lnTo>
                <a:lnTo>
                  <a:pt x="10522" y="632"/>
                </a:lnTo>
                <a:cubicBezTo>
                  <a:pt x="10308" y="482"/>
                  <a:pt x="10280" y="437"/>
                  <a:pt x="10342" y="355"/>
                </a:cubicBezTo>
                <a:cubicBezTo>
                  <a:pt x="10469" y="186"/>
                  <a:pt x="10366" y="86"/>
                  <a:pt x="10096" y="117"/>
                </a:cubicBezTo>
                <a:cubicBezTo>
                  <a:pt x="9961" y="132"/>
                  <a:pt x="9814" y="115"/>
                  <a:pt x="9761" y="79"/>
                </a:cubicBezTo>
                <a:cubicBezTo>
                  <a:pt x="9709" y="43"/>
                  <a:pt x="9636" y="27"/>
                  <a:pt x="9601" y="46"/>
                </a:cubicBezTo>
                <a:cubicBezTo>
                  <a:pt x="9565" y="64"/>
                  <a:pt x="9517" y="53"/>
                  <a:pt x="9492" y="20"/>
                </a:cubicBezTo>
                <a:cubicBezTo>
                  <a:pt x="9477" y="0"/>
                  <a:pt x="9451" y="-5"/>
                  <a:pt x="9418" y="5"/>
                </a:cubicBezTo>
                <a:close/>
                <a:moveTo>
                  <a:pt x="16615" y="914"/>
                </a:moveTo>
                <a:cubicBezTo>
                  <a:pt x="16604" y="913"/>
                  <a:pt x="16591" y="934"/>
                  <a:pt x="16570" y="980"/>
                </a:cubicBezTo>
                <a:cubicBezTo>
                  <a:pt x="16535" y="1054"/>
                  <a:pt x="16479" y="1070"/>
                  <a:pt x="16332" y="1044"/>
                </a:cubicBezTo>
                <a:cubicBezTo>
                  <a:pt x="16202" y="1020"/>
                  <a:pt x="16130" y="1031"/>
                  <a:pt x="16106" y="1082"/>
                </a:cubicBezTo>
                <a:cubicBezTo>
                  <a:pt x="16083" y="1131"/>
                  <a:pt x="16133" y="1159"/>
                  <a:pt x="16249" y="1167"/>
                </a:cubicBezTo>
                <a:cubicBezTo>
                  <a:pt x="16346" y="1173"/>
                  <a:pt x="16461" y="1220"/>
                  <a:pt x="16507" y="1271"/>
                </a:cubicBezTo>
                <a:cubicBezTo>
                  <a:pt x="16577" y="1350"/>
                  <a:pt x="16612" y="1353"/>
                  <a:pt x="16750" y="1292"/>
                </a:cubicBezTo>
                <a:cubicBezTo>
                  <a:pt x="16886" y="1232"/>
                  <a:pt x="16974" y="1239"/>
                  <a:pt x="17333" y="1332"/>
                </a:cubicBezTo>
                <a:cubicBezTo>
                  <a:pt x="17755" y="1443"/>
                  <a:pt x="18258" y="1491"/>
                  <a:pt x="18163" y="1413"/>
                </a:cubicBezTo>
                <a:cubicBezTo>
                  <a:pt x="18136" y="1390"/>
                  <a:pt x="17797" y="1308"/>
                  <a:pt x="17408" y="1228"/>
                </a:cubicBezTo>
                <a:cubicBezTo>
                  <a:pt x="16885" y="1122"/>
                  <a:pt x="16690" y="1059"/>
                  <a:pt x="16658" y="985"/>
                </a:cubicBezTo>
                <a:cubicBezTo>
                  <a:pt x="16638" y="938"/>
                  <a:pt x="16627" y="914"/>
                  <a:pt x="16615" y="914"/>
                </a:cubicBezTo>
                <a:close/>
                <a:moveTo>
                  <a:pt x="13992" y="1399"/>
                </a:moveTo>
                <a:cubicBezTo>
                  <a:pt x="13989" y="1402"/>
                  <a:pt x="14008" y="1424"/>
                  <a:pt x="14049" y="1467"/>
                </a:cubicBezTo>
                <a:cubicBezTo>
                  <a:pt x="14136" y="1559"/>
                  <a:pt x="14192" y="1588"/>
                  <a:pt x="14192" y="1543"/>
                </a:cubicBezTo>
                <a:cubicBezTo>
                  <a:pt x="14192" y="1532"/>
                  <a:pt x="14139" y="1488"/>
                  <a:pt x="14075" y="1446"/>
                </a:cubicBezTo>
                <a:cubicBezTo>
                  <a:pt x="14022" y="1412"/>
                  <a:pt x="13995" y="1396"/>
                  <a:pt x="13992" y="1399"/>
                </a:cubicBezTo>
                <a:close/>
                <a:moveTo>
                  <a:pt x="4843" y="1680"/>
                </a:moveTo>
                <a:cubicBezTo>
                  <a:pt x="4633" y="1973"/>
                  <a:pt x="4609" y="2119"/>
                  <a:pt x="4752" y="2217"/>
                </a:cubicBezTo>
                <a:cubicBezTo>
                  <a:pt x="4864" y="2294"/>
                  <a:pt x="4880" y="2586"/>
                  <a:pt x="4774" y="2653"/>
                </a:cubicBezTo>
                <a:cubicBezTo>
                  <a:pt x="4731" y="2680"/>
                  <a:pt x="4431" y="2774"/>
                  <a:pt x="4111" y="2861"/>
                </a:cubicBezTo>
                <a:cubicBezTo>
                  <a:pt x="3790" y="2947"/>
                  <a:pt x="3527" y="3038"/>
                  <a:pt x="3527" y="3062"/>
                </a:cubicBezTo>
                <a:cubicBezTo>
                  <a:pt x="3527" y="3131"/>
                  <a:pt x="3628" y="3114"/>
                  <a:pt x="4108" y="2965"/>
                </a:cubicBezTo>
                <a:cubicBezTo>
                  <a:pt x="4661" y="2793"/>
                  <a:pt x="4889" y="2802"/>
                  <a:pt x="4906" y="2996"/>
                </a:cubicBezTo>
                <a:cubicBezTo>
                  <a:pt x="4913" y="3071"/>
                  <a:pt x="4956" y="3248"/>
                  <a:pt x="5000" y="3388"/>
                </a:cubicBezTo>
                <a:cubicBezTo>
                  <a:pt x="5066" y="3594"/>
                  <a:pt x="5123" y="3659"/>
                  <a:pt x="5307" y="3731"/>
                </a:cubicBezTo>
                <a:cubicBezTo>
                  <a:pt x="5515" y="3814"/>
                  <a:pt x="5532" y="3836"/>
                  <a:pt x="5493" y="4008"/>
                </a:cubicBezTo>
                <a:cubicBezTo>
                  <a:pt x="5431" y="4280"/>
                  <a:pt x="5557" y="4447"/>
                  <a:pt x="5796" y="4408"/>
                </a:cubicBezTo>
                <a:cubicBezTo>
                  <a:pt x="6004" y="4374"/>
                  <a:pt x="6128" y="4457"/>
                  <a:pt x="6145" y="4642"/>
                </a:cubicBezTo>
                <a:cubicBezTo>
                  <a:pt x="6158" y="4784"/>
                  <a:pt x="6159" y="4782"/>
                  <a:pt x="6325" y="4635"/>
                </a:cubicBezTo>
                <a:cubicBezTo>
                  <a:pt x="6412" y="4558"/>
                  <a:pt x="6459" y="4440"/>
                  <a:pt x="6459" y="4306"/>
                </a:cubicBezTo>
                <a:cubicBezTo>
                  <a:pt x="6459" y="4143"/>
                  <a:pt x="6497" y="4078"/>
                  <a:pt x="6631" y="4006"/>
                </a:cubicBezTo>
                <a:cubicBezTo>
                  <a:pt x="6744" y="3945"/>
                  <a:pt x="6792" y="3878"/>
                  <a:pt x="6771" y="3812"/>
                </a:cubicBezTo>
                <a:cubicBezTo>
                  <a:pt x="6754" y="3756"/>
                  <a:pt x="6769" y="3697"/>
                  <a:pt x="6803" y="3679"/>
                </a:cubicBezTo>
                <a:cubicBezTo>
                  <a:pt x="6837" y="3662"/>
                  <a:pt x="6847" y="3625"/>
                  <a:pt x="6826" y="3597"/>
                </a:cubicBezTo>
                <a:cubicBezTo>
                  <a:pt x="6805" y="3568"/>
                  <a:pt x="6808" y="3518"/>
                  <a:pt x="6834" y="3483"/>
                </a:cubicBezTo>
                <a:cubicBezTo>
                  <a:pt x="6860" y="3448"/>
                  <a:pt x="6885" y="3287"/>
                  <a:pt x="6891" y="3126"/>
                </a:cubicBezTo>
                <a:cubicBezTo>
                  <a:pt x="6899" y="2940"/>
                  <a:pt x="6944" y="2795"/>
                  <a:pt x="7014" y="2731"/>
                </a:cubicBezTo>
                <a:cubicBezTo>
                  <a:pt x="7136" y="2620"/>
                  <a:pt x="7165" y="2529"/>
                  <a:pt x="7063" y="2582"/>
                </a:cubicBezTo>
                <a:cubicBezTo>
                  <a:pt x="6963" y="2633"/>
                  <a:pt x="6832" y="2389"/>
                  <a:pt x="6920" y="2317"/>
                </a:cubicBezTo>
                <a:cubicBezTo>
                  <a:pt x="7022" y="2232"/>
                  <a:pt x="7013" y="1975"/>
                  <a:pt x="6903" y="1900"/>
                </a:cubicBezTo>
                <a:cubicBezTo>
                  <a:pt x="6805" y="1833"/>
                  <a:pt x="6511" y="1895"/>
                  <a:pt x="6434" y="1997"/>
                </a:cubicBezTo>
                <a:cubicBezTo>
                  <a:pt x="6412" y="2027"/>
                  <a:pt x="6266" y="2068"/>
                  <a:pt x="6110" y="2090"/>
                </a:cubicBezTo>
                <a:cubicBezTo>
                  <a:pt x="5955" y="2111"/>
                  <a:pt x="5713" y="2164"/>
                  <a:pt x="5570" y="2205"/>
                </a:cubicBezTo>
                <a:cubicBezTo>
                  <a:pt x="5260" y="2296"/>
                  <a:pt x="5129" y="2236"/>
                  <a:pt x="5129" y="2007"/>
                </a:cubicBezTo>
                <a:cubicBezTo>
                  <a:pt x="5129" y="1880"/>
                  <a:pt x="4893" y="1611"/>
                  <a:pt x="4843" y="1680"/>
                </a:cubicBezTo>
                <a:close/>
                <a:moveTo>
                  <a:pt x="14169" y="1768"/>
                </a:moveTo>
                <a:cubicBezTo>
                  <a:pt x="14147" y="1798"/>
                  <a:pt x="14024" y="1816"/>
                  <a:pt x="13895" y="1808"/>
                </a:cubicBezTo>
                <a:cubicBezTo>
                  <a:pt x="13766" y="1800"/>
                  <a:pt x="13660" y="1807"/>
                  <a:pt x="13660" y="1825"/>
                </a:cubicBezTo>
                <a:cubicBezTo>
                  <a:pt x="13660" y="1842"/>
                  <a:pt x="13734" y="1938"/>
                  <a:pt x="13826" y="2037"/>
                </a:cubicBezTo>
                <a:cubicBezTo>
                  <a:pt x="13918" y="2137"/>
                  <a:pt x="13966" y="2231"/>
                  <a:pt x="13932" y="2248"/>
                </a:cubicBezTo>
                <a:cubicBezTo>
                  <a:pt x="13898" y="2265"/>
                  <a:pt x="13961" y="2355"/>
                  <a:pt x="14072" y="2447"/>
                </a:cubicBezTo>
                <a:cubicBezTo>
                  <a:pt x="14245" y="2590"/>
                  <a:pt x="14260" y="2626"/>
                  <a:pt x="14184" y="2702"/>
                </a:cubicBezTo>
                <a:cubicBezTo>
                  <a:pt x="14103" y="2782"/>
                  <a:pt x="14119" y="2787"/>
                  <a:pt x="14358" y="2754"/>
                </a:cubicBezTo>
                <a:cubicBezTo>
                  <a:pt x="14504" y="2734"/>
                  <a:pt x="14676" y="2713"/>
                  <a:pt x="14739" y="2707"/>
                </a:cubicBezTo>
                <a:cubicBezTo>
                  <a:pt x="14842" y="2697"/>
                  <a:pt x="14845" y="2687"/>
                  <a:pt x="14750" y="2601"/>
                </a:cubicBezTo>
                <a:cubicBezTo>
                  <a:pt x="14638" y="2498"/>
                  <a:pt x="14676" y="2390"/>
                  <a:pt x="14825" y="2390"/>
                </a:cubicBezTo>
                <a:cubicBezTo>
                  <a:pt x="14875" y="2390"/>
                  <a:pt x="14965" y="2446"/>
                  <a:pt x="15022" y="2513"/>
                </a:cubicBezTo>
                <a:lnTo>
                  <a:pt x="15125" y="2634"/>
                </a:lnTo>
                <a:lnTo>
                  <a:pt x="15125" y="2494"/>
                </a:lnTo>
                <a:cubicBezTo>
                  <a:pt x="15125" y="2318"/>
                  <a:pt x="14837" y="2087"/>
                  <a:pt x="14613" y="2085"/>
                </a:cubicBezTo>
                <a:cubicBezTo>
                  <a:pt x="14490" y="2083"/>
                  <a:pt x="14411" y="2033"/>
                  <a:pt x="14327" y="1898"/>
                </a:cubicBezTo>
                <a:cubicBezTo>
                  <a:pt x="14263" y="1796"/>
                  <a:pt x="14192" y="1737"/>
                  <a:pt x="14169" y="1768"/>
                </a:cubicBezTo>
                <a:close/>
                <a:moveTo>
                  <a:pt x="15623" y="2064"/>
                </a:moveTo>
                <a:cubicBezTo>
                  <a:pt x="15601" y="2092"/>
                  <a:pt x="15594" y="2115"/>
                  <a:pt x="15606" y="2116"/>
                </a:cubicBezTo>
                <a:cubicBezTo>
                  <a:pt x="15617" y="2116"/>
                  <a:pt x="16016" y="2226"/>
                  <a:pt x="16492" y="2362"/>
                </a:cubicBezTo>
                <a:cubicBezTo>
                  <a:pt x="16969" y="2497"/>
                  <a:pt x="17417" y="2605"/>
                  <a:pt x="17491" y="2605"/>
                </a:cubicBezTo>
                <a:cubicBezTo>
                  <a:pt x="17622" y="2605"/>
                  <a:pt x="17621" y="2605"/>
                  <a:pt x="17494" y="2525"/>
                </a:cubicBezTo>
                <a:cubicBezTo>
                  <a:pt x="17423" y="2480"/>
                  <a:pt x="17329" y="2444"/>
                  <a:pt x="17282" y="2444"/>
                </a:cubicBezTo>
                <a:cubicBezTo>
                  <a:pt x="17235" y="2444"/>
                  <a:pt x="16851" y="2346"/>
                  <a:pt x="16429" y="2227"/>
                </a:cubicBezTo>
                <a:cubicBezTo>
                  <a:pt x="15996" y="2104"/>
                  <a:pt x="15645" y="2034"/>
                  <a:pt x="15623" y="2064"/>
                </a:cubicBezTo>
                <a:close/>
                <a:moveTo>
                  <a:pt x="14023" y="2470"/>
                </a:moveTo>
                <a:cubicBezTo>
                  <a:pt x="14012" y="2467"/>
                  <a:pt x="13993" y="2470"/>
                  <a:pt x="13963" y="2480"/>
                </a:cubicBezTo>
                <a:cubicBezTo>
                  <a:pt x="13907" y="2498"/>
                  <a:pt x="13858" y="2522"/>
                  <a:pt x="13858" y="2534"/>
                </a:cubicBezTo>
                <a:cubicBezTo>
                  <a:pt x="13858" y="2579"/>
                  <a:pt x="13987" y="2553"/>
                  <a:pt x="14026" y="2501"/>
                </a:cubicBezTo>
                <a:cubicBezTo>
                  <a:pt x="14038" y="2486"/>
                  <a:pt x="14035" y="2474"/>
                  <a:pt x="14023" y="2470"/>
                </a:cubicBezTo>
                <a:close/>
                <a:moveTo>
                  <a:pt x="11143" y="2565"/>
                </a:moveTo>
                <a:cubicBezTo>
                  <a:pt x="11130" y="2572"/>
                  <a:pt x="11130" y="2587"/>
                  <a:pt x="11140" y="2612"/>
                </a:cubicBezTo>
                <a:cubicBezTo>
                  <a:pt x="11157" y="2654"/>
                  <a:pt x="11317" y="2717"/>
                  <a:pt x="11497" y="2752"/>
                </a:cubicBezTo>
                <a:cubicBezTo>
                  <a:pt x="11889" y="2829"/>
                  <a:pt x="12313" y="2848"/>
                  <a:pt x="12224" y="2785"/>
                </a:cubicBezTo>
                <a:cubicBezTo>
                  <a:pt x="12189" y="2760"/>
                  <a:pt x="11971" y="2709"/>
                  <a:pt x="11741" y="2671"/>
                </a:cubicBezTo>
                <a:cubicBezTo>
                  <a:pt x="11510" y="2634"/>
                  <a:pt x="11273" y="2588"/>
                  <a:pt x="11214" y="2570"/>
                </a:cubicBezTo>
                <a:cubicBezTo>
                  <a:pt x="11179" y="2559"/>
                  <a:pt x="11155" y="2558"/>
                  <a:pt x="11143" y="2565"/>
                </a:cubicBezTo>
                <a:close/>
                <a:moveTo>
                  <a:pt x="1361" y="2627"/>
                </a:moveTo>
                <a:cubicBezTo>
                  <a:pt x="1165" y="2642"/>
                  <a:pt x="1000" y="2695"/>
                  <a:pt x="887" y="2783"/>
                </a:cubicBezTo>
                <a:cubicBezTo>
                  <a:pt x="618" y="2991"/>
                  <a:pt x="208" y="3745"/>
                  <a:pt x="97" y="4233"/>
                </a:cubicBezTo>
                <a:cubicBezTo>
                  <a:pt x="-55" y="4903"/>
                  <a:pt x="-36" y="5189"/>
                  <a:pt x="206" y="5707"/>
                </a:cubicBezTo>
                <a:cubicBezTo>
                  <a:pt x="446" y="6222"/>
                  <a:pt x="622" y="6382"/>
                  <a:pt x="1210" y="6625"/>
                </a:cubicBezTo>
                <a:cubicBezTo>
                  <a:pt x="1489" y="6740"/>
                  <a:pt x="1712" y="6793"/>
                  <a:pt x="1922" y="6793"/>
                </a:cubicBezTo>
                <a:cubicBezTo>
                  <a:pt x="2504" y="6790"/>
                  <a:pt x="3061" y="6462"/>
                  <a:pt x="3164" y="6064"/>
                </a:cubicBezTo>
                <a:cubicBezTo>
                  <a:pt x="3189" y="5965"/>
                  <a:pt x="3249" y="5847"/>
                  <a:pt x="3295" y="5801"/>
                </a:cubicBezTo>
                <a:cubicBezTo>
                  <a:pt x="3342" y="5756"/>
                  <a:pt x="3393" y="5576"/>
                  <a:pt x="3410" y="5402"/>
                </a:cubicBezTo>
                <a:cubicBezTo>
                  <a:pt x="3432" y="5169"/>
                  <a:pt x="3480" y="5049"/>
                  <a:pt x="3593" y="4950"/>
                </a:cubicBezTo>
                <a:cubicBezTo>
                  <a:pt x="3678" y="4875"/>
                  <a:pt x="3771" y="4826"/>
                  <a:pt x="3799" y="4841"/>
                </a:cubicBezTo>
                <a:cubicBezTo>
                  <a:pt x="3852" y="4868"/>
                  <a:pt x="4645" y="4608"/>
                  <a:pt x="4757" y="4526"/>
                </a:cubicBezTo>
                <a:cubicBezTo>
                  <a:pt x="4874" y="4442"/>
                  <a:pt x="4618" y="4480"/>
                  <a:pt x="4317" y="4590"/>
                </a:cubicBezTo>
                <a:cubicBezTo>
                  <a:pt x="4154" y="4649"/>
                  <a:pt x="3887" y="4704"/>
                  <a:pt x="3725" y="4713"/>
                </a:cubicBezTo>
                <a:lnTo>
                  <a:pt x="3430" y="4730"/>
                </a:lnTo>
                <a:lnTo>
                  <a:pt x="3381" y="4337"/>
                </a:lnTo>
                <a:cubicBezTo>
                  <a:pt x="3274" y="3461"/>
                  <a:pt x="2791" y="2872"/>
                  <a:pt x="2034" y="2690"/>
                </a:cubicBezTo>
                <a:cubicBezTo>
                  <a:pt x="1786" y="2631"/>
                  <a:pt x="1558" y="2611"/>
                  <a:pt x="1361" y="2627"/>
                </a:cubicBezTo>
                <a:close/>
                <a:moveTo>
                  <a:pt x="15846" y="3279"/>
                </a:moveTo>
                <a:cubicBezTo>
                  <a:pt x="15735" y="3267"/>
                  <a:pt x="15726" y="3284"/>
                  <a:pt x="15726" y="3317"/>
                </a:cubicBezTo>
                <a:cubicBezTo>
                  <a:pt x="15726" y="3343"/>
                  <a:pt x="16030" y="3420"/>
                  <a:pt x="16404" y="3485"/>
                </a:cubicBezTo>
                <a:cubicBezTo>
                  <a:pt x="16778" y="3551"/>
                  <a:pt x="17099" y="3616"/>
                  <a:pt x="17116" y="3630"/>
                </a:cubicBezTo>
                <a:cubicBezTo>
                  <a:pt x="17133" y="3644"/>
                  <a:pt x="17207" y="3656"/>
                  <a:pt x="17282" y="3656"/>
                </a:cubicBezTo>
                <a:cubicBezTo>
                  <a:pt x="17580" y="3656"/>
                  <a:pt x="17260" y="3547"/>
                  <a:pt x="16570" y="3412"/>
                </a:cubicBezTo>
                <a:cubicBezTo>
                  <a:pt x="16168" y="3334"/>
                  <a:pt x="15956" y="3292"/>
                  <a:pt x="15846" y="3279"/>
                </a:cubicBezTo>
                <a:close/>
                <a:moveTo>
                  <a:pt x="14358" y="3436"/>
                </a:moveTo>
                <a:cubicBezTo>
                  <a:pt x="14163" y="3436"/>
                  <a:pt x="14154" y="3477"/>
                  <a:pt x="14304" y="3736"/>
                </a:cubicBezTo>
                <a:cubicBezTo>
                  <a:pt x="14412" y="3924"/>
                  <a:pt x="14413" y="3936"/>
                  <a:pt x="14272" y="4093"/>
                </a:cubicBezTo>
                <a:cubicBezTo>
                  <a:pt x="14192" y="4183"/>
                  <a:pt x="14126" y="4272"/>
                  <a:pt x="14126" y="4292"/>
                </a:cubicBezTo>
                <a:cubicBezTo>
                  <a:pt x="14126" y="4389"/>
                  <a:pt x="14362" y="4151"/>
                  <a:pt x="14475" y="3940"/>
                </a:cubicBezTo>
                <a:cubicBezTo>
                  <a:pt x="14638" y="3637"/>
                  <a:pt x="14591" y="3436"/>
                  <a:pt x="14358" y="3436"/>
                </a:cubicBezTo>
                <a:close/>
                <a:moveTo>
                  <a:pt x="11025" y="3727"/>
                </a:moveTo>
                <a:cubicBezTo>
                  <a:pt x="11005" y="3731"/>
                  <a:pt x="10994" y="3743"/>
                  <a:pt x="10994" y="3762"/>
                </a:cubicBezTo>
                <a:cubicBezTo>
                  <a:pt x="10994" y="3838"/>
                  <a:pt x="11261" y="3927"/>
                  <a:pt x="11660" y="3984"/>
                </a:cubicBezTo>
                <a:cubicBezTo>
                  <a:pt x="12112" y="4050"/>
                  <a:pt x="12127" y="4049"/>
                  <a:pt x="12127" y="3942"/>
                </a:cubicBezTo>
                <a:cubicBezTo>
                  <a:pt x="12127" y="3862"/>
                  <a:pt x="12083" y="3847"/>
                  <a:pt x="11904" y="3864"/>
                </a:cubicBezTo>
                <a:cubicBezTo>
                  <a:pt x="11699" y="3884"/>
                  <a:pt x="11400" y="3837"/>
                  <a:pt x="11108" y="3738"/>
                </a:cubicBezTo>
                <a:cubicBezTo>
                  <a:pt x="11073" y="3727"/>
                  <a:pt x="11046" y="3723"/>
                  <a:pt x="11025" y="3727"/>
                </a:cubicBezTo>
                <a:close/>
                <a:moveTo>
                  <a:pt x="17210" y="4479"/>
                </a:moveTo>
                <a:cubicBezTo>
                  <a:pt x="16659" y="4465"/>
                  <a:pt x="15857" y="4516"/>
                  <a:pt x="15857" y="4585"/>
                </a:cubicBezTo>
                <a:cubicBezTo>
                  <a:pt x="15857" y="4604"/>
                  <a:pt x="16293" y="4618"/>
                  <a:pt x="16824" y="4618"/>
                </a:cubicBezTo>
                <a:cubicBezTo>
                  <a:pt x="17743" y="4618"/>
                  <a:pt x="17976" y="4591"/>
                  <a:pt x="17642" y="4517"/>
                </a:cubicBezTo>
                <a:cubicBezTo>
                  <a:pt x="17553" y="4497"/>
                  <a:pt x="17394" y="4483"/>
                  <a:pt x="17210" y="4479"/>
                </a:cubicBezTo>
                <a:close/>
                <a:moveTo>
                  <a:pt x="6677" y="4891"/>
                </a:moveTo>
                <a:cubicBezTo>
                  <a:pt x="6704" y="4917"/>
                  <a:pt x="6688" y="4977"/>
                  <a:pt x="6643" y="5025"/>
                </a:cubicBezTo>
                <a:cubicBezTo>
                  <a:pt x="6571" y="5101"/>
                  <a:pt x="6577" y="5106"/>
                  <a:pt x="6668" y="5047"/>
                </a:cubicBezTo>
                <a:cubicBezTo>
                  <a:pt x="6727" y="5009"/>
                  <a:pt x="6793" y="4994"/>
                  <a:pt x="6817" y="5014"/>
                </a:cubicBezTo>
                <a:cubicBezTo>
                  <a:pt x="6841" y="5033"/>
                  <a:pt x="6860" y="5037"/>
                  <a:pt x="6860" y="5021"/>
                </a:cubicBezTo>
                <a:cubicBezTo>
                  <a:pt x="6860" y="5004"/>
                  <a:pt x="6810" y="4957"/>
                  <a:pt x="6746" y="4917"/>
                </a:cubicBezTo>
                <a:cubicBezTo>
                  <a:pt x="6681" y="4876"/>
                  <a:pt x="6650" y="4864"/>
                  <a:pt x="6677" y="4891"/>
                </a:cubicBezTo>
                <a:close/>
                <a:moveTo>
                  <a:pt x="14939" y="5092"/>
                </a:moveTo>
                <a:cubicBezTo>
                  <a:pt x="14895" y="5083"/>
                  <a:pt x="14859" y="5097"/>
                  <a:pt x="14833" y="5132"/>
                </a:cubicBezTo>
                <a:cubicBezTo>
                  <a:pt x="14815" y="5156"/>
                  <a:pt x="14625" y="5159"/>
                  <a:pt x="14413" y="5139"/>
                </a:cubicBezTo>
                <a:cubicBezTo>
                  <a:pt x="14200" y="5119"/>
                  <a:pt x="14001" y="5115"/>
                  <a:pt x="13969" y="5129"/>
                </a:cubicBezTo>
                <a:cubicBezTo>
                  <a:pt x="13938" y="5144"/>
                  <a:pt x="13929" y="5251"/>
                  <a:pt x="13952" y="5368"/>
                </a:cubicBezTo>
                <a:cubicBezTo>
                  <a:pt x="13984" y="5535"/>
                  <a:pt x="13966" y="5603"/>
                  <a:pt x="13866" y="5685"/>
                </a:cubicBezTo>
                <a:cubicBezTo>
                  <a:pt x="13740" y="5789"/>
                  <a:pt x="13742" y="5794"/>
                  <a:pt x="13938" y="5960"/>
                </a:cubicBezTo>
                <a:cubicBezTo>
                  <a:pt x="14104" y="6100"/>
                  <a:pt x="14156" y="6116"/>
                  <a:pt x="14258" y="6064"/>
                </a:cubicBezTo>
                <a:cubicBezTo>
                  <a:pt x="14354" y="6015"/>
                  <a:pt x="14413" y="6021"/>
                  <a:pt x="14536" y="6092"/>
                </a:cubicBezTo>
                <a:cubicBezTo>
                  <a:pt x="14767" y="6227"/>
                  <a:pt x="15283" y="6101"/>
                  <a:pt x="15133" y="5946"/>
                </a:cubicBezTo>
                <a:cubicBezTo>
                  <a:pt x="15101" y="5912"/>
                  <a:pt x="15096" y="5774"/>
                  <a:pt x="15119" y="5638"/>
                </a:cubicBezTo>
                <a:lnTo>
                  <a:pt x="15162" y="5390"/>
                </a:lnTo>
                <a:lnTo>
                  <a:pt x="15425" y="5399"/>
                </a:lnTo>
                <a:cubicBezTo>
                  <a:pt x="15778" y="5411"/>
                  <a:pt x="16381" y="5602"/>
                  <a:pt x="16798" y="5834"/>
                </a:cubicBezTo>
                <a:cubicBezTo>
                  <a:pt x="17153" y="6032"/>
                  <a:pt x="17287" y="6067"/>
                  <a:pt x="17242" y="5955"/>
                </a:cubicBezTo>
                <a:cubicBezTo>
                  <a:pt x="17181" y="5803"/>
                  <a:pt x="15867" y="5313"/>
                  <a:pt x="15462" y="5290"/>
                </a:cubicBezTo>
                <a:cubicBezTo>
                  <a:pt x="15325" y="5283"/>
                  <a:pt x="15160" y="5234"/>
                  <a:pt x="15096" y="5182"/>
                </a:cubicBezTo>
                <a:cubicBezTo>
                  <a:pt x="15034" y="5130"/>
                  <a:pt x="14983" y="5100"/>
                  <a:pt x="14939" y="5092"/>
                </a:cubicBezTo>
                <a:close/>
                <a:moveTo>
                  <a:pt x="5693" y="5172"/>
                </a:moveTo>
                <a:cubicBezTo>
                  <a:pt x="5508" y="5155"/>
                  <a:pt x="5404" y="5320"/>
                  <a:pt x="5524" y="5439"/>
                </a:cubicBezTo>
                <a:cubicBezTo>
                  <a:pt x="5575" y="5490"/>
                  <a:pt x="5576" y="5557"/>
                  <a:pt x="5530" y="5657"/>
                </a:cubicBezTo>
                <a:cubicBezTo>
                  <a:pt x="5493" y="5736"/>
                  <a:pt x="5486" y="5805"/>
                  <a:pt x="5513" y="5808"/>
                </a:cubicBezTo>
                <a:cubicBezTo>
                  <a:pt x="5539" y="5812"/>
                  <a:pt x="5592" y="5819"/>
                  <a:pt x="5630" y="5823"/>
                </a:cubicBezTo>
                <a:cubicBezTo>
                  <a:pt x="5775" y="5838"/>
                  <a:pt x="6011" y="6073"/>
                  <a:pt x="5970" y="6161"/>
                </a:cubicBezTo>
                <a:cubicBezTo>
                  <a:pt x="5947" y="6210"/>
                  <a:pt x="5899" y="6234"/>
                  <a:pt x="5862" y="6215"/>
                </a:cubicBezTo>
                <a:cubicBezTo>
                  <a:pt x="5754" y="6161"/>
                  <a:pt x="5527" y="6240"/>
                  <a:pt x="5527" y="6334"/>
                </a:cubicBezTo>
                <a:cubicBezTo>
                  <a:pt x="5527" y="6387"/>
                  <a:pt x="5564" y="6408"/>
                  <a:pt x="5627" y="6388"/>
                </a:cubicBezTo>
                <a:cubicBezTo>
                  <a:pt x="5756" y="6347"/>
                  <a:pt x="6062" y="6440"/>
                  <a:pt x="6062" y="6521"/>
                </a:cubicBezTo>
                <a:cubicBezTo>
                  <a:pt x="6062" y="6554"/>
                  <a:pt x="6000" y="6597"/>
                  <a:pt x="5924" y="6613"/>
                </a:cubicBezTo>
                <a:cubicBezTo>
                  <a:pt x="5849" y="6629"/>
                  <a:pt x="5801" y="6673"/>
                  <a:pt x="5819" y="6712"/>
                </a:cubicBezTo>
                <a:cubicBezTo>
                  <a:pt x="5837" y="6751"/>
                  <a:pt x="5795" y="6824"/>
                  <a:pt x="5727" y="6875"/>
                </a:cubicBezTo>
                <a:cubicBezTo>
                  <a:pt x="5650" y="6933"/>
                  <a:pt x="5611" y="7024"/>
                  <a:pt x="5624" y="7114"/>
                </a:cubicBezTo>
                <a:cubicBezTo>
                  <a:pt x="5636" y="7195"/>
                  <a:pt x="5649" y="7288"/>
                  <a:pt x="5653" y="7323"/>
                </a:cubicBezTo>
                <a:cubicBezTo>
                  <a:pt x="5657" y="7357"/>
                  <a:pt x="5808" y="7436"/>
                  <a:pt x="5987" y="7500"/>
                </a:cubicBezTo>
                <a:cubicBezTo>
                  <a:pt x="6167" y="7564"/>
                  <a:pt x="6385" y="7685"/>
                  <a:pt x="6471" y="7770"/>
                </a:cubicBezTo>
                <a:cubicBezTo>
                  <a:pt x="6565" y="7862"/>
                  <a:pt x="6692" y="7922"/>
                  <a:pt x="6791" y="7921"/>
                </a:cubicBezTo>
                <a:cubicBezTo>
                  <a:pt x="6892" y="7920"/>
                  <a:pt x="6983" y="7964"/>
                  <a:pt x="7026" y="8035"/>
                </a:cubicBezTo>
                <a:cubicBezTo>
                  <a:pt x="7064" y="8098"/>
                  <a:pt x="7130" y="8141"/>
                  <a:pt x="7172" y="8129"/>
                </a:cubicBezTo>
                <a:cubicBezTo>
                  <a:pt x="7214" y="8118"/>
                  <a:pt x="7269" y="8137"/>
                  <a:pt x="7295" y="8172"/>
                </a:cubicBezTo>
                <a:cubicBezTo>
                  <a:pt x="7380" y="8286"/>
                  <a:pt x="7480" y="8138"/>
                  <a:pt x="7401" y="8016"/>
                </a:cubicBezTo>
                <a:cubicBezTo>
                  <a:pt x="7345" y="7929"/>
                  <a:pt x="7356" y="7878"/>
                  <a:pt x="7452" y="7777"/>
                </a:cubicBezTo>
                <a:cubicBezTo>
                  <a:pt x="7520" y="7705"/>
                  <a:pt x="7592" y="7559"/>
                  <a:pt x="7612" y="7453"/>
                </a:cubicBezTo>
                <a:cubicBezTo>
                  <a:pt x="7633" y="7347"/>
                  <a:pt x="7673" y="7192"/>
                  <a:pt x="7698" y="7107"/>
                </a:cubicBezTo>
                <a:cubicBezTo>
                  <a:pt x="7731" y="7000"/>
                  <a:pt x="7710" y="6923"/>
                  <a:pt x="7632" y="6852"/>
                </a:cubicBezTo>
                <a:cubicBezTo>
                  <a:pt x="7571" y="6796"/>
                  <a:pt x="7526" y="6729"/>
                  <a:pt x="7532" y="6703"/>
                </a:cubicBezTo>
                <a:cubicBezTo>
                  <a:pt x="7557" y="6593"/>
                  <a:pt x="7522" y="6563"/>
                  <a:pt x="7438" y="6620"/>
                </a:cubicBezTo>
                <a:cubicBezTo>
                  <a:pt x="7379" y="6660"/>
                  <a:pt x="7216" y="6668"/>
                  <a:pt x="6957" y="6641"/>
                </a:cubicBezTo>
                <a:cubicBezTo>
                  <a:pt x="6632" y="6608"/>
                  <a:pt x="6550" y="6577"/>
                  <a:pt x="6482" y="6464"/>
                </a:cubicBezTo>
                <a:cubicBezTo>
                  <a:pt x="6415" y="6352"/>
                  <a:pt x="6417" y="6311"/>
                  <a:pt x="6497" y="6239"/>
                </a:cubicBezTo>
                <a:cubicBezTo>
                  <a:pt x="6621" y="6125"/>
                  <a:pt x="6622" y="6043"/>
                  <a:pt x="6494" y="6002"/>
                </a:cubicBezTo>
                <a:cubicBezTo>
                  <a:pt x="6425" y="5981"/>
                  <a:pt x="6404" y="5927"/>
                  <a:pt x="6431" y="5839"/>
                </a:cubicBezTo>
                <a:cubicBezTo>
                  <a:pt x="6462" y="5736"/>
                  <a:pt x="6420" y="5679"/>
                  <a:pt x="6231" y="5560"/>
                </a:cubicBezTo>
                <a:cubicBezTo>
                  <a:pt x="6100" y="5478"/>
                  <a:pt x="5993" y="5377"/>
                  <a:pt x="5993" y="5335"/>
                </a:cubicBezTo>
                <a:cubicBezTo>
                  <a:pt x="5993" y="5241"/>
                  <a:pt x="5903" y="5191"/>
                  <a:pt x="5693" y="5172"/>
                </a:cubicBezTo>
                <a:close/>
                <a:moveTo>
                  <a:pt x="11317" y="5184"/>
                </a:moveTo>
                <a:cubicBezTo>
                  <a:pt x="11201" y="5186"/>
                  <a:pt x="11125" y="5194"/>
                  <a:pt x="11125" y="5208"/>
                </a:cubicBezTo>
                <a:cubicBezTo>
                  <a:pt x="11125" y="5228"/>
                  <a:pt x="11208" y="5254"/>
                  <a:pt x="11309" y="5267"/>
                </a:cubicBezTo>
                <a:cubicBezTo>
                  <a:pt x="11683" y="5314"/>
                  <a:pt x="12484" y="5307"/>
                  <a:pt x="12421" y="5257"/>
                </a:cubicBezTo>
                <a:cubicBezTo>
                  <a:pt x="12366" y="5213"/>
                  <a:pt x="11664" y="5176"/>
                  <a:pt x="11317" y="5184"/>
                </a:cubicBezTo>
                <a:close/>
                <a:moveTo>
                  <a:pt x="7218" y="5274"/>
                </a:moveTo>
                <a:cubicBezTo>
                  <a:pt x="7173" y="5261"/>
                  <a:pt x="7125" y="5263"/>
                  <a:pt x="7080" y="5286"/>
                </a:cubicBezTo>
                <a:cubicBezTo>
                  <a:pt x="6922" y="5365"/>
                  <a:pt x="6862" y="5684"/>
                  <a:pt x="6977" y="5837"/>
                </a:cubicBezTo>
                <a:cubicBezTo>
                  <a:pt x="7048" y="5931"/>
                  <a:pt x="7103" y="5949"/>
                  <a:pt x="7246" y="5917"/>
                </a:cubicBezTo>
                <a:cubicBezTo>
                  <a:pt x="7393" y="5885"/>
                  <a:pt x="7430" y="5840"/>
                  <a:pt x="7446" y="5683"/>
                </a:cubicBezTo>
                <a:cubicBezTo>
                  <a:pt x="7466" y="5490"/>
                  <a:pt x="7352" y="5313"/>
                  <a:pt x="7218" y="5274"/>
                </a:cubicBezTo>
                <a:close/>
                <a:moveTo>
                  <a:pt x="9850" y="5276"/>
                </a:moveTo>
                <a:cubicBezTo>
                  <a:pt x="9806" y="5280"/>
                  <a:pt x="9776" y="5289"/>
                  <a:pt x="9764" y="5305"/>
                </a:cubicBezTo>
                <a:cubicBezTo>
                  <a:pt x="9740" y="5337"/>
                  <a:pt x="9635" y="5361"/>
                  <a:pt x="9532" y="5361"/>
                </a:cubicBezTo>
                <a:cubicBezTo>
                  <a:pt x="9429" y="5361"/>
                  <a:pt x="9306" y="5399"/>
                  <a:pt x="9260" y="5444"/>
                </a:cubicBezTo>
                <a:cubicBezTo>
                  <a:pt x="9215" y="5489"/>
                  <a:pt x="9145" y="5510"/>
                  <a:pt x="9103" y="5489"/>
                </a:cubicBezTo>
                <a:cubicBezTo>
                  <a:pt x="9047" y="5462"/>
                  <a:pt x="9047" y="5471"/>
                  <a:pt x="9103" y="5529"/>
                </a:cubicBezTo>
                <a:cubicBezTo>
                  <a:pt x="9204" y="5634"/>
                  <a:pt x="9165" y="5896"/>
                  <a:pt x="9028" y="6021"/>
                </a:cubicBezTo>
                <a:cubicBezTo>
                  <a:pt x="8968" y="6076"/>
                  <a:pt x="8943" y="6133"/>
                  <a:pt x="8974" y="6149"/>
                </a:cubicBezTo>
                <a:cubicBezTo>
                  <a:pt x="9005" y="6165"/>
                  <a:pt x="9027" y="6278"/>
                  <a:pt x="9023" y="6400"/>
                </a:cubicBezTo>
                <a:cubicBezTo>
                  <a:pt x="9017" y="6551"/>
                  <a:pt x="9046" y="6634"/>
                  <a:pt x="9114" y="6655"/>
                </a:cubicBezTo>
                <a:cubicBezTo>
                  <a:pt x="9187" y="6678"/>
                  <a:pt x="9195" y="6702"/>
                  <a:pt x="9143" y="6745"/>
                </a:cubicBezTo>
                <a:cubicBezTo>
                  <a:pt x="9103" y="6778"/>
                  <a:pt x="9082" y="6834"/>
                  <a:pt x="9094" y="6868"/>
                </a:cubicBezTo>
                <a:cubicBezTo>
                  <a:pt x="9107" y="6902"/>
                  <a:pt x="9134" y="7000"/>
                  <a:pt x="9157" y="7086"/>
                </a:cubicBezTo>
                <a:cubicBezTo>
                  <a:pt x="9185" y="7189"/>
                  <a:pt x="9231" y="7233"/>
                  <a:pt x="9292" y="7214"/>
                </a:cubicBezTo>
                <a:cubicBezTo>
                  <a:pt x="9342" y="7198"/>
                  <a:pt x="9416" y="7217"/>
                  <a:pt x="9455" y="7256"/>
                </a:cubicBezTo>
                <a:cubicBezTo>
                  <a:pt x="9543" y="7344"/>
                  <a:pt x="10079" y="7334"/>
                  <a:pt x="10213" y="7242"/>
                </a:cubicBezTo>
                <a:cubicBezTo>
                  <a:pt x="10267" y="7205"/>
                  <a:pt x="10359" y="7192"/>
                  <a:pt x="10419" y="7211"/>
                </a:cubicBezTo>
                <a:cubicBezTo>
                  <a:pt x="10484" y="7232"/>
                  <a:pt x="10528" y="7216"/>
                  <a:pt x="10528" y="7173"/>
                </a:cubicBezTo>
                <a:cubicBezTo>
                  <a:pt x="10528" y="7135"/>
                  <a:pt x="10568" y="7065"/>
                  <a:pt x="10616" y="7017"/>
                </a:cubicBezTo>
                <a:cubicBezTo>
                  <a:pt x="10665" y="6970"/>
                  <a:pt x="10740" y="6829"/>
                  <a:pt x="10782" y="6705"/>
                </a:cubicBezTo>
                <a:cubicBezTo>
                  <a:pt x="10890" y="6394"/>
                  <a:pt x="11055" y="6277"/>
                  <a:pt x="11289" y="6350"/>
                </a:cubicBezTo>
                <a:cubicBezTo>
                  <a:pt x="11522" y="6424"/>
                  <a:pt x="12527" y="6426"/>
                  <a:pt x="12527" y="6353"/>
                </a:cubicBezTo>
                <a:cubicBezTo>
                  <a:pt x="12527" y="6320"/>
                  <a:pt x="12291" y="6298"/>
                  <a:pt x="11955" y="6298"/>
                </a:cubicBezTo>
                <a:cubicBezTo>
                  <a:pt x="11641" y="6298"/>
                  <a:pt x="11328" y="6274"/>
                  <a:pt x="11260" y="6244"/>
                </a:cubicBezTo>
                <a:cubicBezTo>
                  <a:pt x="11188" y="6212"/>
                  <a:pt x="11121" y="6097"/>
                  <a:pt x="11094" y="5967"/>
                </a:cubicBezTo>
                <a:cubicBezTo>
                  <a:pt x="11067" y="5837"/>
                  <a:pt x="11012" y="5747"/>
                  <a:pt x="10960" y="5747"/>
                </a:cubicBezTo>
                <a:cubicBezTo>
                  <a:pt x="10910" y="5747"/>
                  <a:pt x="10803" y="5672"/>
                  <a:pt x="10725" y="5581"/>
                </a:cubicBezTo>
                <a:cubicBezTo>
                  <a:pt x="10647" y="5491"/>
                  <a:pt x="10531" y="5416"/>
                  <a:pt x="10467" y="5416"/>
                </a:cubicBezTo>
                <a:cubicBezTo>
                  <a:pt x="10404" y="5416"/>
                  <a:pt x="10325" y="5396"/>
                  <a:pt x="10290" y="5368"/>
                </a:cubicBezTo>
                <a:cubicBezTo>
                  <a:pt x="10211" y="5307"/>
                  <a:pt x="9980" y="5266"/>
                  <a:pt x="9850" y="5276"/>
                </a:cubicBezTo>
                <a:close/>
                <a:moveTo>
                  <a:pt x="5261" y="5745"/>
                </a:moveTo>
                <a:cubicBezTo>
                  <a:pt x="5261" y="5711"/>
                  <a:pt x="4437" y="5774"/>
                  <a:pt x="4116" y="5832"/>
                </a:cubicBezTo>
                <a:cubicBezTo>
                  <a:pt x="3938" y="5864"/>
                  <a:pt x="3874" y="5958"/>
                  <a:pt x="3973" y="6040"/>
                </a:cubicBezTo>
                <a:cubicBezTo>
                  <a:pt x="4039" y="6095"/>
                  <a:pt x="4072" y="6087"/>
                  <a:pt x="4154" y="5995"/>
                </a:cubicBezTo>
                <a:cubicBezTo>
                  <a:pt x="4197" y="5947"/>
                  <a:pt x="4446" y="5883"/>
                  <a:pt x="4746" y="5844"/>
                </a:cubicBezTo>
                <a:cubicBezTo>
                  <a:pt x="5030" y="5807"/>
                  <a:pt x="5261" y="5762"/>
                  <a:pt x="5261" y="5745"/>
                </a:cubicBezTo>
                <a:close/>
                <a:moveTo>
                  <a:pt x="15943" y="5823"/>
                </a:moveTo>
                <a:cubicBezTo>
                  <a:pt x="15931" y="5827"/>
                  <a:pt x="15926" y="5837"/>
                  <a:pt x="15926" y="5853"/>
                </a:cubicBezTo>
                <a:cubicBezTo>
                  <a:pt x="15926" y="5885"/>
                  <a:pt x="15955" y="5913"/>
                  <a:pt x="15992" y="5913"/>
                </a:cubicBezTo>
                <a:cubicBezTo>
                  <a:pt x="16028" y="5913"/>
                  <a:pt x="16058" y="5902"/>
                  <a:pt x="16058" y="5889"/>
                </a:cubicBezTo>
                <a:cubicBezTo>
                  <a:pt x="16058" y="5876"/>
                  <a:pt x="16028" y="5848"/>
                  <a:pt x="15992" y="5830"/>
                </a:cubicBezTo>
                <a:cubicBezTo>
                  <a:pt x="15973" y="5820"/>
                  <a:pt x="15955" y="5818"/>
                  <a:pt x="15943" y="5823"/>
                </a:cubicBezTo>
                <a:close/>
                <a:moveTo>
                  <a:pt x="15663" y="6298"/>
                </a:moveTo>
                <a:cubicBezTo>
                  <a:pt x="15441" y="6298"/>
                  <a:pt x="15853" y="6527"/>
                  <a:pt x="16495" y="6762"/>
                </a:cubicBezTo>
                <a:cubicBezTo>
                  <a:pt x="17171" y="7009"/>
                  <a:pt x="17325" y="7046"/>
                  <a:pt x="17325" y="6968"/>
                </a:cubicBezTo>
                <a:cubicBezTo>
                  <a:pt x="17325" y="6943"/>
                  <a:pt x="17078" y="6842"/>
                  <a:pt x="16776" y="6741"/>
                </a:cubicBezTo>
                <a:cubicBezTo>
                  <a:pt x="16473" y="6639"/>
                  <a:pt x="16119" y="6497"/>
                  <a:pt x="15992" y="6426"/>
                </a:cubicBezTo>
                <a:cubicBezTo>
                  <a:pt x="15864" y="6355"/>
                  <a:pt x="15717" y="6298"/>
                  <a:pt x="15663" y="6298"/>
                </a:cubicBezTo>
                <a:close/>
                <a:moveTo>
                  <a:pt x="15214" y="6497"/>
                </a:moveTo>
                <a:cubicBezTo>
                  <a:pt x="14975" y="6477"/>
                  <a:pt x="14620" y="6576"/>
                  <a:pt x="14484" y="6729"/>
                </a:cubicBezTo>
                <a:cubicBezTo>
                  <a:pt x="14444" y="6774"/>
                  <a:pt x="14384" y="6796"/>
                  <a:pt x="14350" y="6778"/>
                </a:cubicBezTo>
                <a:cubicBezTo>
                  <a:pt x="14315" y="6761"/>
                  <a:pt x="14289" y="6811"/>
                  <a:pt x="14292" y="6892"/>
                </a:cubicBezTo>
                <a:cubicBezTo>
                  <a:pt x="14300" y="7049"/>
                  <a:pt x="14144" y="7249"/>
                  <a:pt x="14052" y="7202"/>
                </a:cubicBezTo>
                <a:cubicBezTo>
                  <a:pt x="14022" y="7186"/>
                  <a:pt x="14041" y="7243"/>
                  <a:pt x="14092" y="7325"/>
                </a:cubicBezTo>
                <a:cubicBezTo>
                  <a:pt x="14193" y="7485"/>
                  <a:pt x="14163" y="7587"/>
                  <a:pt x="14029" y="7545"/>
                </a:cubicBezTo>
                <a:cubicBezTo>
                  <a:pt x="13984" y="7531"/>
                  <a:pt x="13903" y="7539"/>
                  <a:pt x="13852" y="7566"/>
                </a:cubicBezTo>
                <a:cubicBezTo>
                  <a:pt x="13772" y="7608"/>
                  <a:pt x="13775" y="7637"/>
                  <a:pt x="13863" y="7767"/>
                </a:cubicBezTo>
                <a:cubicBezTo>
                  <a:pt x="13940" y="7881"/>
                  <a:pt x="14015" y="7921"/>
                  <a:pt x="14161" y="7921"/>
                </a:cubicBezTo>
                <a:cubicBezTo>
                  <a:pt x="14318" y="7921"/>
                  <a:pt x="14366" y="7948"/>
                  <a:pt x="14390" y="8058"/>
                </a:cubicBezTo>
                <a:lnTo>
                  <a:pt x="14418" y="8195"/>
                </a:lnTo>
                <a:lnTo>
                  <a:pt x="14444" y="8044"/>
                </a:lnTo>
                <a:cubicBezTo>
                  <a:pt x="14460" y="7943"/>
                  <a:pt x="14535" y="7865"/>
                  <a:pt x="14664" y="7810"/>
                </a:cubicBezTo>
                <a:cubicBezTo>
                  <a:pt x="14827" y="7741"/>
                  <a:pt x="14856" y="7695"/>
                  <a:pt x="14842" y="7547"/>
                </a:cubicBezTo>
                <a:cubicBezTo>
                  <a:pt x="14827" y="7391"/>
                  <a:pt x="14846" y="7368"/>
                  <a:pt x="15005" y="7353"/>
                </a:cubicBezTo>
                <a:cubicBezTo>
                  <a:pt x="15213" y="7333"/>
                  <a:pt x="15311" y="7161"/>
                  <a:pt x="15185" y="7036"/>
                </a:cubicBezTo>
                <a:cubicBezTo>
                  <a:pt x="15116" y="6968"/>
                  <a:pt x="15127" y="6946"/>
                  <a:pt x="15248" y="6920"/>
                </a:cubicBezTo>
                <a:cubicBezTo>
                  <a:pt x="15413" y="6885"/>
                  <a:pt x="15514" y="6650"/>
                  <a:pt x="15402" y="6558"/>
                </a:cubicBezTo>
                <a:cubicBezTo>
                  <a:pt x="15360" y="6524"/>
                  <a:pt x="15293" y="6503"/>
                  <a:pt x="15214" y="6497"/>
                </a:cubicBezTo>
                <a:close/>
                <a:moveTo>
                  <a:pt x="5284" y="6972"/>
                </a:moveTo>
                <a:cubicBezTo>
                  <a:pt x="5196" y="6948"/>
                  <a:pt x="4035" y="7383"/>
                  <a:pt x="4008" y="7450"/>
                </a:cubicBezTo>
                <a:cubicBezTo>
                  <a:pt x="3995" y="7482"/>
                  <a:pt x="4000" y="7509"/>
                  <a:pt x="4019" y="7509"/>
                </a:cubicBezTo>
                <a:cubicBezTo>
                  <a:pt x="4107" y="7509"/>
                  <a:pt x="5337" y="6987"/>
                  <a:pt x="5284" y="6972"/>
                </a:cubicBezTo>
                <a:close/>
                <a:moveTo>
                  <a:pt x="11337" y="7062"/>
                </a:moveTo>
                <a:cubicBezTo>
                  <a:pt x="11276" y="7056"/>
                  <a:pt x="11233" y="7059"/>
                  <a:pt x="11223" y="7072"/>
                </a:cubicBezTo>
                <a:cubicBezTo>
                  <a:pt x="11202" y="7100"/>
                  <a:pt x="11194" y="7123"/>
                  <a:pt x="11206" y="7124"/>
                </a:cubicBezTo>
                <a:cubicBezTo>
                  <a:pt x="11217" y="7124"/>
                  <a:pt x="11345" y="7161"/>
                  <a:pt x="11492" y="7204"/>
                </a:cubicBezTo>
                <a:cubicBezTo>
                  <a:pt x="11793" y="7294"/>
                  <a:pt x="12053" y="7313"/>
                  <a:pt x="11955" y="7240"/>
                </a:cubicBezTo>
                <a:cubicBezTo>
                  <a:pt x="11867" y="7173"/>
                  <a:pt x="11521" y="7081"/>
                  <a:pt x="11337" y="7062"/>
                </a:cubicBezTo>
                <a:close/>
                <a:moveTo>
                  <a:pt x="15932" y="7081"/>
                </a:moveTo>
                <a:cubicBezTo>
                  <a:pt x="15887" y="7086"/>
                  <a:pt x="15857" y="7095"/>
                  <a:pt x="15857" y="7110"/>
                </a:cubicBezTo>
                <a:cubicBezTo>
                  <a:pt x="15857" y="7139"/>
                  <a:pt x="16136" y="7193"/>
                  <a:pt x="16475" y="7230"/>
                </a:cubicBezTo>
                <a:cubicBezTo>
                  <a:pt x="16814" y="7267"/>
                  <a:pt x="17135" y="7304"/>
                  <a:pt x="17190" y="7313"/>
                </a:cubicBezTo>
                <a:cubicBezTo>
                  <a:pt x="17389" y="7346"/>
                  <a:pt x="17456" y="7344"/>
                  <a:pt x="17456" y="7297"/>
                </a:cubicBezTo>
                <a:cubicBezTo>
                  <a:pt x="17456" y="7255"/>
                  <a:pt x="17111" y="7200"/>
                  <a:pt x="16109" y="7086"/>
                </a:cubicBezTo>
                <a:cubicBezTo>
                  <a:pt x="16039" y="7078"/>
                  <a:pt x="15977" y="7077"/>
                  <a:pt x="15932" y="7081"/>
                </a:cubicBezTo>
                <a:close/>
                <a:moveTo>
                  <a:pt x="5327" y="7916"/>
                </a:moveTo>
                <a:cubicBezTo>
                  <a:pt x="5327" y="7838"/>
                  <a:pt x="3717" y="8501"/>
                  <a:pt x="3679" y="8595"/>
                </a:cubicBezTo>
                <a:cubicBezTo>
                  <a:pt x="3642" y="8686"/>
                  <a:pt x="3827" y="8682"/>
                  <a:pt x="3919" y="8591"/>
                </a:cubicBezTo>
                <a:cubicBezTo>
                  <a:pt x="3959" y="8551"/>
                  <a:pt x="4292" y="8398"/>
                  <a:pt x="4660" y="8250"/>
                </a:cubicBezTo>
                <a:cubicBezTo>
                  <a:pt x="5028" y="8102"/>
                  <a:pt x="5327" y="7951"/>
                  <a:pt x="5327" y="7916"/>
                </a:cubicBezTo>
                <a:close/>
                <a:moveTo>
                  <a:pt x="6145" y="8094"/>
                </a:moveTo>
                <a:lnTo>
                  <a:pt x="6145" y="8326"/>
                </a:lnTo>
                <a:cubicBezTo>
                  <a:pt x="6145" y="8452"/>
                  <a:pt x="6156" y="8555"/>
                  <a:pt x="6168" y="8555"/>
                </a:cubicBezTo>
                <a:cubicBezTo>
                  <a:pt x="6249" y="8555"/>
                  <a:pt x="6528" y="8418"/>
                  <a:pt x="6528" y="8378"/>
                </a:cubicBezTo>
                <a:cubicBezTo>
                  <a:pt x="6528" y="8350"/>
                  <a:pt x="6502" y="8342"/>
                  <a:pt x="6468" y="8359"/>
                </a:cubicBezTo>
                <a:cubicBezTo>
                  <a:pt x="6435" y="8376"/>
                  <a:pt x="6348" y="8324"/>
                  <a:pt x="6276" y="8243"/>
                </a:cubicBezTo>
                <a:lnTo>
                  <a:pt x="6145" y="8094"/>
                </a:lnTo>
                <a:close/>
                <a:moveTo>
                  <a:pt x="14813" y="8345"/>
                </a:moveTo>
                <a:cubicBezTo>
                  <a:pt x="14794" y="8341"/>
                  <a:pt x="14763" y="8347"/>
                  <a:pt x="14719" y="8361"/>
                </a:cubicBezTo>
                <a:cubicBezTo>
                  <a:pt x="14608" y="8397"/>
                  <a:pt x="13975" y="9183"/>
                  <a:pt x="13923" y="9348"/>
                </a:cubicBezTo>
                <a:cubicBezTo>
                  <a:pt x="13898" y="9430"/>
                  <a:pt x="13824" y="9468"/>
                  <a:pt x="13669" y="9480"/>
                </a:cubicBezTo>
                <a:cubicBezTo>
                  <a:pt x="13256" y="9513"/>
                  <a:pt x="13206" y="9342"/>
                  <a:pt x="13489" y="8874"/>
                </a:cubicBezTo>
                <a:cubicBezTo>
                  <a:pt x="13615" y="8665"/>
                  <a:pt x="13615" y="8664"/>
                  <a:pt x="13500" y="8664"/>
                </a:cubicBezTo>
                <a:cubicBezTo>
                  <a:pt x="13447" y="8664"/>
                  <a:pt x="13338" y="8822"/>
                  <a:pt x="13242" y="9035"/>
                </a:cubicBezTo>
                <a:lnTo>
                  <a:pt x="13077" y="9407"/>
                </a:lnTo>
                <a:lnTo>
                  <a:pt x="12816" y="9388"/>
                </a:lnTo>
                <a:cubicBezTo>
                  <a:pt x="12674" y="9378"/>
                  <a:pt x="12511" y="9336"/>
                  <a:pt x="12453" y="9293"/>
                </a:cubicBezTo>
                <a:cubicBezTo>
                  <a:pt x="12395" y="9250"/>
                  <a:pt x="12288" y="9215"/>
                  <a:pt x="12213" y="9215"/>
                </a:cubicBezTo>
                <a:cubicBezTo>
                  <a:pt x="12010" y="9215"/>
                  <a:pt x="11921" y="9092"/>
                  <a:pt x="11878" y="8749"/>
                </a:cubicBezTo>
                <a:cubicBezTo>
                  <a:pt x="11819" y="8282"/>
                  <a:pt x="11711" y="8308"/>
                  <a:pt x="11738" y="8782"/>
                </a:cubicBezTo>
                <a:cubicBezTo>
                  <a:pt x="11760" y="9190"/>
                  <a:pt x="11748" y="9207"/>
                  <a:pt x="11509" y="9130"/>
                </a:cubicBezTo>
                <a:cubicBezTo>
                  <a:pt x="11265" y="9052"/>
                  <a:pt x="11407" y="9207"/>
                  <a:pt x="11775" y="9421"/>
                </a:cubicBezTo>
                <a:cubicBezTo>
                  <a:pt x="12059" y="9586"/>
                  <a:pt x="12178" y="9696"/>
                  <a:pt x="12233" y="9844"/>
                </a:cubicBezTo>
                <a:cubicBezTo>
                  <a:pt x="12303" y="10035"/>
                  <a:pt x="12299" y="10050"/>
                  <a:pt x="12101" y="10161"/>
                </a:cubicBezTo>
                <a:cubicBezTo>
                  <a:pt x="11987" y="10226"/>
                  <a:pt x="11818" y="10336"/>
                  <a:pt x="11726" y="10405"/>
                </a:cubicBezTo>
                <a:cubicBezTo>
                  <a:pt x="11568" y="10525"/>
                  <a:pt x="11320" y="10551"/>
                  <a:pt x="11154" y="10467"/>
                </a:cubicBezTo>
                <a:cubicBezTo>
                  <a:pt x="11074" y="10426"/>
                  <a:pt x="10926" y="10439"/>
                  <a:pt x="10814" y="10497"/>
                </a:cubicBezTo>
                <a:cubicBezTo>
                  <a:pt x="10765" y="10522"/>
                  <a:pt x="10704" y="10493"/>
                  <a:pt x="10659" y="10424"/>
                </a:cubicBezTo>
                <a:cubicBezTo>
                  <a:pt x="10610" y="10348"/>
                  <a:pt x="10544" y="10320"/>
                  <a:pt x="10465" y="10341"/>
                </a:cubicBezTo>
                <a:cubicBezTo>
                  <a:pt x="10334" y="10375"/>
                  <a:pt x="10088" y="10135"/>
                  <a:pt x="10159" y="10041"/>
                </a:cubicBezTo>
                <a:cubicBezTo>
                  <a:pt x="10180" y="10012"/>
                  <a:pt x="10135" y="9936"/>
                  <a:pt x="10058" y="9873"/>
                </a:cubicBezTo>
                <a:cubicBezTo>
                  <a:pt x="9883" y="9728"/>
                  <a:pt x="9727" y="9810"/>
                  <a:pt x="9727" y="10045"/>
                </a:cubicBezTo>
                <a:cubicBezTo>
                  <a:pt x="9727" y="10274"/>
                  <a:pt x="9492" y="10385"/>
                  <a:pt x="9100" y="10341"/>
                </a:cubicBezTo>
                <a:cubicBezTo>
                  <a:pt x="8853" y="10314"/>
                  <a:pt x="8794" y="10323"/>
                  <a:pt x="8794" y="10389"/>
                </a:cubicBezTo>
                <a:cubicBezTo>
                  <a:pt x="8794" y="10434"/>
                  <a:pt x="8701" y="10535"/>
                  <a:pt x="8588" y="10613"/>
                </a:cubicBezTo>
                <a:cubicBezTo>
                  <a:pt x="8421" y="10729"/>
                  <a:pt x="8359" y="10744"/>
                  <a:pt x="8250" y="10696"/>
                </a:cubicBezTo>
                <a:cubicBezTo>
                  <a:pt x="8177" y="10664"/>
                  <a:pt x="8066" y="10656"/>
                  <a:pt x="8004" y="10680"/>
                </a:cubicBezTo>
                <a:cubicBezTo>
                  <a:pt x="7877" y="10728"/>
                  <a:pt x="7813" y="10741"/>
                  <a:pt x="7638" y="10750"/>
                </a:cubicBezTo>
                <a:cubicBezTo>
                  <a:pt x="7556" y="10755"/>
                  <a:pt x="7526" y="10784"/>
                  <a:pt x="7552" y="10840"/>
                </a:cubicBezTo>
                <a:cubicBezTo>
                  <a:pt x="7602" y="10947"/>
                  <a:pt x="7424" y="11011"/>
                  <a:pt x="7303" y="10928"/>
                </a:cubicBezTo>
                <a:cubicBezTo>
                  <a:pt x="7235" y="10881"/>
                  <a:pt x="7173" y="10899"/>
                  <a:pt x="7040" y="11008"/>
                </a:cubicBezTo>
                <a:cubicBezTo>
                  <a:pt x="6868" y="11150"/>
                  <a:pt x="6728" y="11147"/>
                  <a:pt x="6728" y="11004"/>
                </a:cubicBezTo>
                <a:cubicBezTo>
                  <a:pt x="6728" y="10897"/>
                  <a:pt x="6401" y="10590"/>
                  <a:pt x="6288" y="10590"/>
                </a:cubicBezTo>
                <a:cubicBezTo>
                  <a:pt x="6149" y="10590"/>
                  <a:pt x="6173" y="10665"/>
                  <a:pt x="6356" y="10807"/>
                </a:cubicBezTo>
                <a:cubicBezTo>
                  <a:pt x="6509" y="10926"/>
                  <a:pt x="6514" y="10942"/>
                  <a:pt x="6417" y="11065"/>
                </a:cubicBezTo>
                <a:cubicBezTo>
                  <a:pt x="6293" y="11220"/>
                  <a:pt x="6207" y="11233"/>
                  <a:pt x="6150" y="11101"/>
                </a:cubicBezTo>
                <a:cubicBezTo>
                  <a:pt x="6128" y="11048"/>
                  <a:pt x="6019" y="10924"/>
                  <a:pt x="5910" y="10829"/>
                </a:cubicBezTo>
                <a:cubicBezTo>
                  <a:pt x="5801" y="10733"/>
                  <a:pt x="5734" y="10627"/>
                  <a:pt x="5759" y="10594"/>
                </a:cubicBezTo>
                <a:cubicBezTo>
                  <a:pt x="5786" y="10557"/>
                  <a:pt x="5738" y="10535"/>
                  <a:pt x="5633" y="10535"/>
                </a:cubicBezTo>
                <a:cubicBezTo>
                  <a:pt x="5539" y="10535"/>
                  <a:pt x="5461" y="10556"/>
                  <a:pt x="5461" y="10580"/>
                </a:cubicBezTo>
                <a:cubicBezTo>
                  <a:pt x="5461" y="10604"/>
                  <a:pt x="5596" y="10733"/>
                  <a:pt x="5761" y="10866"/>
                </a:cubicBezTo>
                <a:cubicBezTo>
                  <a:pt x="5926" y="11000"/>
                  <a:pt x="6062" y="11139"/>
                  <a:pt x="6062" y="11176"/>
                </a:cubicBezTo>
                <a:cubicBezTo>
                  <a:pt x="6062" y="11214"/>
                  <a:pt x="5958" y="11286"/>
                  <a:pt x="5833" y="11335"/>
                </a:cubicBezTo>
                <a:cubicBezTo>
                  <a:pt x="5578" y="11435"/>
                  <a:pt x="5490" y="11558"/>
                  <a:pt x="5598" y="11666"/>
                </a:cubicBezTo>
                <a:cubicBezTo>
                  <a:pt x="5653" y="11720"/>
                  <a:pt x="5632" y="11757"/>
                  <a:pt x="5515" y="11810"/>
                </a:cubicBezTo>
                <a:cubicBezTo>
                  <a:pt x="5431" y="11849"/>
                  <a:pt x="5327" y="11874"/>
                  <a:pt x="5284" y="11867"/>
                </a:cubicBezTo>
                <a:cubicBezTo>
                  <a:pt x="5241" y="11860"/>
                  <a:pt x="5186" y="11901"/>
                  <a:pt x="5164" y="11959"/>
                </a:cubicBezTo>
                <a:cubicBezTo>
                  <a:pt x="5121" y="12069"/>
                  <a:pt x="4801" y="12275"/>
                  <a:pt x="4709" y="12253"/>
                </a:cubicBezTo>
                <a:cubicBezTo>
                  <a:pt x="4680" y="12246"/>
                  <a:pt x="4631" y="12300"/>
                  <a:pt x="4597" y="12373"/>
                </a:cubicBezTo>
                <a:cubicBezTo>
                  <a:pt x="4563" y="12447"/>
                  <a:pt x="4467" y="12526"/>
                  <a:pt x="4383" y="12548"/>
                </a:cubicBezTo>
                <a:cubicBezTo>
                  <a:pt x="4298" y="12571"/>
                  <a:pt x="4197" y="12626"/>
                  <a:pt x="4157" y="12671"/>
                </a:cubicBezTo>
                <a:cubicBezTo>
                  <a:pt x="4101" y="12734"/>
                  <a:pt x="4068" y="12738"/>
                  <a:pt x="4031" y="12688"/>
                </a:cubicBezTo>
                <a:cubicBezTo>
                  <a:pt x="3994" y="12639"/>
                  <a:pt x="3957" y="12648"/>
                  <a:pt x="3890" y="12721"/>
                </a:cubicBezTo>
                <a:cubicBezTo>
                  <a:pt x="3768" y="12855"/>
                  <a:pt x="3772" y="12982"/>
                  <a:pt x="3902" y="13071"/>
                </a:cubicBezTo>
                <a:cubicBezTo>
                  <a:pt x="3961" y="13112"/>
                  <a:pt x="4080" y="13279"/>
                  <a:pt x="4168" y="13443"/>
                </a:cubicBezTo>
                <a:cubicBezTo>
                  <a:pt x="4301" y="13691"/>
                  <a:pt x="4350" y="13735"/>
                  <a:pt x="4465" y="13710"/>
                </a:cubicBezTo>
                <a:cubicBezTo>
                  <a:pt x="4558" y="13690"/>
                  <a:pt x="4671" y="13732"/>
                  <a:pt x="4809" y="13833"/>
                </a:cubicBezTo>
                <a:cubicBezTo>
                  <a:pt x="5030" y="13996"/>
                  <a:pt x="5017" y="14114"/>
                  <a:pt x="4774" y="14115"/>
                </a:cubicBezTo>
                <a:cubicBezTo>
                  <a:pt x="4588" y="14115"/>
                  <a:pt x="3245" y="14670"/>
                  <a:pt x="3210" y="14760"/>
                </a:cubicBezTo>
                <a:cubicBezTo>
                  <a:pt x="3195" y="14798"/>
                  <a:pt x="3264" y="14853"/>
                  <a:pt x="3361" y="14883"/>
                </a:cubicBezTo>
                <a:cubicBezTo>
                  <a:pt x="3493" y="14925"/>
                  <a:pt x="3533" y="14971"/>
                  <a:pt x="3516" y="15063"/>
                </a:cubicBezTo>
                <a:cubicBezTo>
                  <a:pt x="3503" y="15131"/>
                  <a:pt x="3455" y="15180"/>
                  <a:pt x="3410" y="15172"/>
                </a:cubicBezTo>
                <a:cubicBezTo>
                  <a:pt x="3263" y="15147"/>
                  <a:pt x="3325" y="15250"/>
                  <a:pt x="3496" y="15314"/>
                </a:cubicBezTo>
                <a:cubicBezTo>
                  <a:pt x="3587" y="15348"/>
                  <a:pt x="3662" y="15405"/>
                  <a:pt x="3662" y="15439"/>
                </a:cubicBezTo>
                <a:cubicBezTo>
                  <a:pt x="3662" y="15473"/>
                  <a:pt x="3587" y="15574"/>
                  <a:pt x="3496" y="15664"/>
                </a:cubicBezTo>
                <a:cubicBezTo>
                  <a:pt x="3285" y="15870"/>
                  <a:pt x="3286" y="15935"/>
                  <a:pt x="3504" y="16116"/>
                </a:cubicBezTo>
                <a:cubicBezTo>
                  <a:pt x="3669" y="16252"/>
                  <a:pt x="3673" y="16268"/>
                  <a:pt x="3570" y="16362"/>
                </a:cubicBezTo>
                <a:cubicBezTo>
                  <a:pt x="3434" y="16487"/>
                  <a:pt x="3431" y="16541"/>
                  <a:pt x="3561" y="16499"/>
                </a:cubicBezTo>
                <a:cubicBezTo>
                  <a:pt x="3709" y="16452"/>
                  <a:pt x="3746" y="16602"/>
                  <a:pt x="3633" y="16783"/>
                </a:cubicBezTo>
                <a:cubicBezTo>
                  <a:pt x="3560" y="16899"/>
                  <a:pt x="3555" y="16960"/>
                  <a:pt x="3607" y="17013"/>
                </a:cubicBezTo>
                <a:cubicBezTo>
                  <a:pt x="3659" y="17064"/>
                  <a:pt x="3657" y="17107"/>
                  <a:pt x="3602" y="17162"/>
                </a:cubicBezTo>
                <a:cubicBezTo>
                  <a:pt x="3543" y="17220"/>
                  <a:pt x="3549" y="17246"/>
                  <a:pt x="3627" y="17270"/>
                </a:cubicBezTo>
                <a:cubicBezTo>
                  <a:pt x="3683" y="17288"/>
                  <a:pt x="3727" y="17341"/>
                  <a:pt x="3727" y="17389"/>
                </a:cubicBezTo>
                <a:cubicBezTo>
                  <a:pt x="3727" y="17437"/>
                  <a:pt x="3759" y="17462"/>
                  <a:pt x="3796" y="17443"/>
                </a:cubicBezTo>
                <a:cubicBezTo>
                  <a:pt x="3833" y="17424"/>
                  <a:pt x="3891" y="17424"/>
                  <a:pt x="3928" y="17443"/>
                </a:cubicBezTo>
                <a:cubicBezTo>
                  <a:pt x="4032" y="17496"/>
                  <a:pt x="3874" y="17698"/>
                  <a:pt x="3742" y="17680"/>
                </a:cubicBezTo>
                <a:cubicBezTo>
                  <a:pt x="3663" y="17669"/>
                  <a:pt x="3634" y="17698"/>
                  <a:pt x="3644" y="17774"/>
                </a:cubicBezTo>
                <a:cubicBezTo>
                  <a:pt x="3653" y="17835"/>
                  <a:pt x="3661" y="18070"/>
                  <a:pt x="3664" y="18297"/>
                </a:cubicBezTo>
                <a:cubicBezTo>
                  <a:pt x="3669" y="18577"/>
                  <a:pt x="3716" y="18789"/>
                  <a:pt x="3805" y="18957"/>
                </a:cubicBezTo>
                <a:cubicBezTo>
                  <a:pt x="3877" y="19093"/>
                  <a:pt x="3953" y="19307"/>
                  <a:pt x="3973" y="19433"/>
                </a:cubicBezTo>
                <a:cubicBezTo>
                  <a:pt x="3994" y="19558"/>
                  <a:pt x="4036" y="19691"/>
                  <a:pt x="4065" y="19731"/>
                </a:cubicBezTo>
                <a:cubicBezTo>
                  <a:pt x="4147" y="19840"/>
                  <a:pt x="4306" y="19705"/>
                  <a:pt x="4357" y="19482"/>
                </a:cubicBezTo>
                <a:cubicBezTo>
                  <a:pt x="4380" y="19381"/>
                  <a:pt x="4443" y="19269"/>
                  <a:pt x="4497" y="19232"/>
                </a:cubicBezTo>
                <a:cubicBezTo>
                  <a:pt x="4551" y="19195"/>
                  <a:pt x="4594" y="19133"/>
                  <a:pt x="4594" y="19097"/>
                </a:cubicBezTo>
                <a:cubicBezTo>
                  <a:pt x="4594" y="19061"/>
                  <a:pt x="4743" y="18873"/>
                  <a:pt x="4926" y="18678"/>
                </a:cubicBezTo>
                <a:cubicBezTo>
                  <a:pt x="5109" y="18483"/>
                  <a:pt x="5260" y="18297"/>
                  <a:pt x="5261" y="18264"/>
                </a:cubicBezTo>
                <a:cubicBezTo>
                  <a:pt x="5261" y="18231"/>
                  <a:pt x="5314" y="18165"/>
                  <a:pt x="5378" y="18117"/>
                </a:cubicBezTo>
                <a:cubicBezTo>
                  <a:pt x="5480" y="18042"/>
                  <a:pt x="5511" y="18040"/>
                  <a:pt x="5624" y="18108"/>
                </a:cubicBezTo>
                <a:cubicBezTo>
                  <a:pt x="5695" y="18151"/>
                  <a:pt x="5827" y="18186"/>
                  <a:pt x="5916" y="18186"/>
                </a:cubicBezTo>
                <a:cubicBezTo>
                  <a:pt x="6091" y="18186"/>
                  <a:pt x="6611" y="17972"/>
                  <a:pt x="6654" y="17883"/>
                </a:cubicBezTo>
                <a:cubicBezTo>
                  <a:pt x="6715" y="17756"/>
                  <a:pt x="7211" y="17415"/>
                  <a:pt x="7335" y="17415"/>
                </a:cubicBezTo>
                <a:cubicBezTo>
                  <a:pt x="7409" y="17415"/>
                  <a:pt x="7535" y="17385"/>
                  <a:pt x="7615" y="17349"/>
                </a:cubicBezTo>
                <a:cubicBezTo>
                  <a:pt x="7695" y="17312"/>
                  <a:pt x="7790" y="17280"/>
                  <a:pt x="7827" y="17278"/>
                </a:cubicBezTo>
                <a:cubicBezTo>
                  <a:pt x="7864" y="17275"/>
                  <a:pt x="8017" y="17229"/>
                  <a:pt x="8167" y="17176"/>
                </a:cubicBezTo>
                <a:cubicBezTo>
                  <a:pt x="8378" y="17101"/>
                  <a:pt x="8456" y="17036"/>
                  <a:pt x="8511" y="16890"/>
                </a:cubicBezTo>
                <a:cubicBezTo>
                  <a:pt x="8576" y="16713"/>
                  <a:pt x="8571" y="16698"/>
                  <a:pt x="8425" y="16667"/>
                </a:cubicBezTo>
                <a:cubicBezTo>
                  <a:pt x="8042" y="16588"/>
                  <a:pt x="8101" y="16303"/>
                  <a:pt x="8522" y="16199"/>
                </a:cubicBezTo>
                <a:cubicBezTo>
                  <a:pt x="8736" y="16146"/>
                  <a:pt x="8811" y="16147"/>
                  <a:pt x="8894" y="16203"/>
                </a:cubicBezTo>
                <a:cubicBezTo>
                  <a:pt x="8951" y="16243"/>
                  <a:pt x="9016" y="16258"/>
                  <a:pt x="9040" y="16239"/>
                </a:cubicBezTo>
                <a:cubicBezTo>
                  <a:pt x="9064" y="16219"/>
                  <a:pt x="9131" y="16241"/>
                  <a:pt x="9192" y="16286"/>
                </a:cubicBezTo>
                <a:cubicBezTo>
                  <a:pt x="9289" y="16359"/>
                  <a:pt x="9331" y="16357"/>
                  <a:pt x="9561" y="16260"/>
                </a:cubicBezTo>
                <a:cubicBezTo>
                  <a:pt x="9703" y="16200"/>
                  <a:pt x="9912" y="16079"/>
                  <a:pt x="10024" y="15993"/>
                </a:cubicBezTo>
                <a:cubicBezTo>
                  <a:pt x="10332" y="15756"/>
                  <a:pt x="10674" y="15557"/>
                  <a:pt x="11034" y="15406"/>
                </a:cubicBezTo>
                <a:cubicBezTo>
                  <a:pt x="11309" y="15291"/>
                  <a:pt x="11371" y="15283"/>
                  <a:pt x="11449" y="15347"/>
                </a:cubicBezTo>
                <a:cubicBezTo>
                  <a:pt x="11526" y="15411"/>
                  <a:pt x="11525" y="15446"/>
                  <a:pt x="11437" y="15579"/>
                </a:cubicBezTo>
                <a:cubicBezTo>
                  <a:pt x="11380" y="15665"/>
                  <a:pt x="11306" y="15787"/>
                  <a:pt x="11271" y="15849"/>
                </a:cubicBezTo>
                <a:cubicBezTo>
                  <a:pt x="11169" y="16030"/>
                  <a:pt x="11002" y="16122"/>
                  <a:pt x="10911" y="16047"/>
                </a:cubicBezTo>
                <a:cubicBezTo>
                  <a:pt x="10868" y="16012"/>
                  <a:pt x="10787" y="15986"/>
                  <a:pt x="10731" y="15988"/>
                </a:cubicBezTo>
                <a:cubicBezTo>
                  <a:pt x="10671" y="15990"/>
                  <a:pt x="10694" y="16015"/>
                  <a:pt x="10785" y="16045"/>
                </a:cubicBezTo>
                <a:cubicBezTo>
                  <a:pt x="10934" y="16094"/>
                  <a:pt x="10939" y="16103"/>
                  <a:pt x="10837" y="16196"/>
                </a:cubicBezTo>
                <a:cubicBezTo>
                  <a:pt x="10776" y="16251"/>
                  <a:pt x="10746" y="16313"/>
                  <a:pt x="10771" y="16334"/>
                </a:cubicBezTo>
                <a:cubicBezTo>
                  <a:pt x="10795" y="16354"/>
                  <a:pt x="10705" y="16462"/>
                  <a:pt x="10570" y="16573"/>
                </a:cubicBezTo>
                <a:cubicBezTo>
                  <a:pt x="10436" y="16684"/>
                  <a:pt x="10327" y="16798"/>
                  <a:pt x="10327" y="16828"/>
                </a:cubicBezTo>
                <a:cubicBezTo>
                  <a:pt x="10327" y="16858"/>
                  <a:pt x="10279" y="16929"/>
                  <a:pt x="10219" y="16984"/>
                </a:cubicBezTo>
                <a:cubicBezTo>
                  <a:pt x="10145" y="17051"/>
                  <a:pt x="10130" y="17105"/>
                  <a:pt x="10173" y="17152"/>
                </a:cubicBezTo>
                <a:cubicBezTo>
                  <a:pt x="10282" y="17272"/>
                  <a:pt x="10223" y="17576"/>
                  <a:pt x="10070" y="17694"/>
                </a:cubicBezTo>
                <a:cubicBezTo>
                  <a:pt x="9991" y="17755"/>
                  <a:pt x="9927" y="17848"/>
                  <a:pt x="9927" y="17900"/>
                </a:cubicBezTo>
                <a:cubicBezTo>
                  <a:pt x="9926" y="17952"/>
                  <a:pt x="9807" y="18089"/>
                  <a:pt x="9664" y="18205"/>
                </a:cubicBezTo>
                <a:cubicBezTo>
                  <a:pt x="9401" y="18419"/>
                  <a:pt x="9346" y="18508"/>
                  <a:pt x="9189" y="18957"/>
                </a:cubicBezTo>
                <a:cubicBezTo>
                  <a:pt x="9141" y="19093"/>
                  <a:pt x="9075" y="19236"/>
                  <a:pt x="9040" y="19274"/>
                </a:cubicBezTo>
                <a:cubicBezTo>
                  <a:pt x="9005" y="19313"/>
                  <a:pt x="8996" y="19361"/>
                  <a:pt x="9020" y="19381"/>
                </a:cubicBezTo>
                <a:cubicBezTo>
                  <a:pt x="9044" y="19401"/>
                  <a:pt x="9114" y="19358"/>
                  <a:pt x="9177" y="19284"/>
                </a:cubicBezTo>
                <a:cubicBezTo>
                  <a:pt x="9241" y="19210"/>
                  <a:pt x="9359" y="19074"/>
                  <a:pt x="9440" y="18983"/>
                </a:cubicBezTo>
                <a:cubicBezTo>
                  <a:pt x="9522" y="18892"/>
                  <a:pt x="9661" y="18733"/>
                  <a:pt x="9749" y="18626"/>
                </a:cubicBezTo>
                <a:cubicBezTo>
                  <a:pt x="10046" y="18267"/>
                  <a:pt x="10512" y="17912"/>
                  <a:pt x="10688" y="17912"/>
                </a:cubicBezTo>
                <a:cubicBezTo>
                  <a:pt x="10779" y="17912"/>
                  <a:pt x="10872" y="17883"/>
                  <a:pt x="10897" y="17850"/>
                </a:cubicBezTo>
                <a:cubicBezTo>
                  <a:pt x="10928" y="17807"/>
                  <a:pt x="10963" y="17809"/>
                  <a:pt x="11017" y="17855"/>
                </a:cubicBezTo>
                <a:cubicBezTo>
                  <a:pt x="11074" y="17903"/>
                  <a:pt x="11053" y="17945"/>
                  <a:pt x="10934" y="18025"/>
                </a:cubicBezTo>
                <a:cubicBezTo>
                  <a:pt x="10783" y="18127"/>
                  <a:pt x="10779" y="18139"/>
                  <a:pt x="10888" y="18238"/>
                </a:cubicBezTo>
                <a:cubicBezTo>
                  <a:pt x="11022" y="18361"/>
                  <a:pt x="11004" y="18600"/>
                  <a:pt x="10859" y="18600"/>
                </a:cubicBezTo>
                <a:cubicBezTo>
                  <a:pt x="10802" y="18600"/>
                  <a:pt x="10768" y="18558"/>
                  <a:pt x="10779" y="18503"/>
                </a:cubicBezTo>
                <a:cubicBezTo>
                  <a:pt x="10793" y="18437"/>
                  <a:pt x="10768" y="18419"/>
                  <a:pt x="10696" y="18441"/>
                </a:cubicBezTo>
                <a:cubicBezTo>
                  <a:pt x="10628" y="18463"/>
                  <a:pt x="10593" y="18544"/>
                  <a:pt x="10593" y="18685"/>
                </a:cubicBezTo>
                <a:cubicBezTo>
                  <a:pt x="10593" y="18857"/>
                  <a:pt x="10559" y="18917"/>
                  <a:pt x="10410" y="18995"/>
                </a:cubicBezTo>
                <a:cubicBezTo>
                  <a:pt x="10309" y="19048"/>
                  <a:pt x="10205" y="19118"/>
                  <a:pt x="10179" y="19149"/>
                </a:cubicBezTo>
                <a:cubicBezTo>
                  <a:pt x="10153" y="19180"/>
                  <a:pt x="10049" y="19197"/>
                  <a:pt x="9947" y="19189"/>
                </a:cubicBezTo>
                <a:cubicBezTo>
                  <a:pt x="9687" y="19169"/>
                  <a:pt x="9561" y="19247"/>
                  <a:pt x="9646" y="19374"/>
                </a:cubicBezTo>
                <a:cubicBezTo>
                  <a:pt x="9693" y="19442"/>
                  <a:pt x="9687" y="19508"/>
                  <a:pt x="9635" y="19586"/>
                </a:cubicBezTo>
                <a:cubicBezTo>
                  <a:pt x="9500" y="19789"/>
                  <a:pt x="9104" y="20112"/>
                  <a:pt x="8991" y="20112"/>
                </a:cubicBezTo>
                <a:cubicBezTo>
                  <a:pt x="8803" y="20112"/>
                  <a:pt x="8450" y="20285"/>
                  <a:pt x="8485" y="20360"/>
                </a:cubicBezTo>
                <a:cubicBezTo>
                  <a:pt x="8503" y="20399"/>
                  <a:pt x="8394" y="20512"/>
                  <a:pt x="8245" y="20611"/>
                </a:cubicBezTo>
                <a:cubicBezTo>
                  <a:pt x="7998" y="20775"/>
                  <a:pt x="7967" y="20783"/>
                  <a:pt x="7893" y="20698"/>
                </a:cubicBezTo>
                <a:cubicBezTo>
                  <a:pt x="7818" y="20614"/>
                  <a:pt x="7800" y="20619"/>
                  <a:pt x="7701" y="20743"/>
                </a:cubicBezTo>
                <a:cubicBezTo>
                  <a:pt x="7580" y="20896"/>
                  <a:pt x="7558" y="21157"/>
                  <a:pt x="7664" y="21157"/>
                </a:cubicBezTo>
                <a:cubicBezTo>
                  <a:pt x="7771" y="21157"/>
                  <a:pt x="7816" y="20999"/>
                  <a:pt x="7733" y="20916"/>
                </a:cubicBezTo>
                <a:cubicBezTo>
                  <a:pt x="7676" y="20860"/>
                  <a:pt x="7681" y="20826"/>
                  <a:pt x="7750" y="20779"/>
                </a:cubicBezTo>
                <a:cubicBezTo>
                  <a:pt x="7862" y="20702"/>
                  <a:pt x="7961" y="20782"/>
                  <a:pt x="8030" y="21008"/>
                </a:cubicBezTo>
                <a:cubicBezTo>
                  <a:pt x="8065" y="21124"/>
                  <a:pt x="8107" y="21153"/>
                  <a:pt x="8199" y="21129"/>
                </a:cubicBezTo>
                <a:cubicBezTo>
                  <a:pt x="8280" y="21108"/>
                  <a:pt x="8344" y="21136"/>
                  <a:pt x="8393" y="21212"/>
                </a:cubicBezTo>
                <a:cubicBezTo>
                  <a:pt x="8480" y="21345"/>
                  <a:pt x="8422" y="21453"/>
                  <a:pt x="8288" y="21410"/>
                </a:cubicBezTo>
                <a:cubicBezTo>
                  <a:pt x="8181" y="21377"/>
                  <a:pt x="8162" y="21442"/>
                  <a:pt x="8256" y="21519"/>
                </a:cubicBezTo>
                <a:cubicBezTo>
                  <a:pt x="8292" y="21549"/>
                  <a:pt x="9138" y="21576"/>
                  <a:pt x="10241" y="21583"/>
                </a:cubicBezTo>
                <a:lnTo>
                  <a:pt x="12161" y="21595"/>
                </a:lnTo>
                <a:lnTo>
                  <a:pt x="12350" y="21349"/>
                </a:lnTo>
                <a:cubicBezTo>
                  <a:pt x="12453" y="21214"/>
                  <a:pt x="12566" y="21103"/>
                  <a:pt x="12599" y="21103"/>
                </a:cubicBezTo>
                <a:cubicBezTo>
                  <a:pt x="12632" y="21103"/>
                  <a:pt x="12659" y="21076"/>
                  <a:pt x="12659" y="21044"/>
                </a:cubicBezTo>
                <a:cubicBezTo>
                  <a:pt x="12659" y="21011"/>
                  <a:pt x="12750" y="20895"/>
                  <a:pt x="12859" y="20784"/>
                </a:cubicBezTo>
                <a:cubicBezTo>
                  <a:pt x="12969" y="20672"/>
                  <a:pt x="13170" y="20465"/>
                  <a:pt x="13308" y="20325"/>
                </a:cubicBezTo>
                <a:cubicBezTo>
                  <a:pt x="13592" y="20036"/>
                  <a:pt x="14108" y="19696"/>
                  <a:pt x="14433" y="19584"/>
                </a:cubicBezTo>
                <a:cubicBezTo>
                  <a:pt x="14552" y="19543"/>
                  <a:pt x="14666" y="19487"/>
                  <a:pt x="14687" y="19459"/>
                </a:cubicBezTo>
                <a:cubicBezTo>
                  <a:pt x="14754" y="19369"/>
                  <a:pt x="15132" y="19443"/>
                  <a:pt x="15440" y="19605"/>
                </a:cubicBezTo>
                <a:cubicBezTo>
                  <a:pt x="15555" y="19666"/>
                  <a:pt x="15575" y="19706"/>
                  <a:pt x="15525" y="19783"/>
                </a:cubicBezTo>
                <a:cubicBezTo>
                  <a:pt x="15478" y="19855"/>
                  <a:pt x="15487" y="19890"/>
                  <a:pt x="15560" y="19913"/>
                </a:cubicBezTo>
                <a:cubicBezTo>
                  <a:pt x="15614" y="19930"/>
                  <a:pt x="15657" y="19993"/>
                  <a:pt x="15657" y="20053"/>
                </a:cubicBezTo>
                <a:cubicBezTo>
                  <a:pt x="15657" y="20112"/>
                  <a:pt x="15688" y="20177"/>
                  <a:pt x="15723" y="20194"/>
                </a:cubicBezTo>
                <a:cubicBezTo>
                  <a:pt x="15758" y="20212"/>
                  <a:pt x="15772" y="20257"/>
                  <a:pt x="15754" y="20296"/>
                </a:cubicBezTo>
                <a:cubicBezTo>
                  <a:pt x="15736" y="20335"/>
                  <a:pt x="15767" y="20439"/>
                  <a:pt x="15823" y="20528"/>
                </a:cubicBezTo>
                <a:cubicBezTo>
                  <a:pt x="15879" y="20617"/>
                  <a:pt x="15923" y="20756"/>
                  <a:pt x="15923" y="20836"/>
                </a:cubicBezTo>
                <a:cubicBezTo>
                  <a:pt x="15923" y="20915"/>
                  <a:pt x="15974" y="21011"/>
                  <a:pt x="16032" y="21051"/>
                </a:cubicBezTo>
                <a:cubicBezTo>
                  <a:pt x="16192" y="21161"/>
                  <a:pt x="16347" y="21050"/>
                  <a:pt x="16435" y="20762"/>
                </a:cubicBezTo>
                <a:cubicBezTo>
                  <a:pt x="16477" y="20626"/>
                  <a:pt x="16546" y="20460"/>
                  <a:pt x="16590" y="20393"/>
                </a:cubicBezTo>
                <a:cubicBezTo>
                  <a:pt x="16649" y="20301"/>
                  <a:pt x="16648" y="20253"/>
                  <a:pt x="16590" y="20194"/>
                </a:cubicBezTo>
                <a:cubicBezTo>
                  <a:pt x="16491" y="20096"/>
                  <a:pt x="16573" y="19985"/>
                  <a:pt x="16713" y="20029"/>
                </a:cubicBezTo>
                <a:cubicBezTo>
                  <a:pt x="16779" y="20050"/>
                  <a:pt x="16861" y="20016"/>
                  <a:pt x="16930" y="19941"/>
                </a:cubicBezTo>
                <a:lnTo>
                  <a:pt x="17039" y="19823"/>
                </a:lnTo>
                <a:lnTo>
                  <a:pt x="17517" y="20022"/>
                </a:lnTo>
                <a:cubicBezTo>
                  <a:pt x="17778" y="20132"/>
                  <a:pt x="18021" y="20223"/>
                  <a:pt x="18057" y="20223"/>
                </a:cubicBezTo>
                <a:cubicBezTo>
                  <a:pt x="18231" y="20223"/>
                  <a:pt x="18080" y="20119"/>
                  <a:pt x="17628" y="19927"/>
                </a:cubicBezTo>
                <a:cubicBezTo>
                  <a:pt x="17356" y="19811"/>
                  <a:pt x="17084" y="19671"/>
                  <a:pt x="17024" y="19617"/>
                </a:cubicBezTo>
                <a:cubicBezTo>
                  <a:pt x="16924" y="19525"/>
                  <a:pt x="16928" y="19513"/>
                  <a:pt x="17085" y="19411"/>
                </a:cubicBezTo>
                <a:cubicBezTo>
                  <a:pt x="17177" y="19351"/>
                  <a:pt x="17236" y="19288"/>
                  <a:pt x="17216" y="19272"/>
                </a:cubicBezTo>
                <a:cubicBezTo>
                  <a:pt x="17157" y="19223"/>
                  <a:pt x="17324" y="19005"/>
                  <a:pt x="17394" y="19040"/>
                </a:cubicBezTo>
                <a:cubicBezTo>
                  <a:pt x="17479" y="19084"/>
                  <a:pt x="17474" y="18993"/>
                  <a:pt x="17388" y="18922"/>
                </a:cubicBezTo>
                <a:cubicBezTo>
                  <a:pt x="17343" y="18884"/>
                  <a:pt x="17341" y="18817"/>
                  <a:pt x="17382" y="18728"/>
                </a:cubicBezTo>
                <a:cubicBezTo>
                  <a:pt x="17461" y="18557"/>
                  <a:pt x="17819" y="18460"/>
                  <a:pt x="18381" y="18460"/>
                </a:cubicBezTo>
                <a:cubicBezTo>
                  <a:pt x="18713" y="18460"/>
                  <a:pt x="18790" y="18446"/>
                  <a:pt x="18790" y="18373"/>
                </a:cubicBezTo>
                <a:cubicBezTo>
                  <a:pt x="18790" y="18298"/>
                  <a:pt x="18730" y="18288"/>
                  <a:pt x="18421" y="18309"/>
                </a:cubicBezTo>
                <a:cubicBezTo>
                  <a:pt x="18015" y="18337"/>
                  <a:pt x="17953" y="18299"/>
                  <a:pt x="17983" y="18061"/>
                </a:cubicBezTo>
                <a:lnTo>
                  <a:pt x="18000" y="17909"/>
                </a:lnTo>
                <a:lnTo>
                  <a:pt x="17462" y="17921"/>
                </a:lnTo>
                <a:cubicBezTo>
                  <a:pt x="16787" y="17935"/>
                  <a:pt x="16668" y="17871"/>
                  <a:pt x="16819" y="17573"/>
                </a:cubicBezTo>
                <a:cubicBezTo>
                  <a:pt x="16937" y="17340"/>
                  <a:pt x="17093" y="17218"/>
                  <a:pt x="17159" y="17306"/>
                </a:cubicBezTo>
                <a:cubicBezTo>
                  <a:pt x="17191" y="17349"/>
                  <a:pt x="17230" y="17349"/>
                  <a:pt x="17296" y="17304"/>
                </a:cubicBezTo>
                <a:cubicBezTo>
                  <a:pt x="17367" y="17255"/>
                  <a:pt x="17428" y="17266"/>
                  <a:pt x="17565" y="17356"/>
                </a:cubicBezTo>
                <a:cubicBezTo>
                  <a:pt x="17693" y="17439"/>
                  <a:pt x="17837" y="17472"/>
                  <a:pt x="18083" y="17472"/>
                </a:cubicBezTo>
                <a:cubicBezTo>
                  <a:pt x="18446" y="17471"/>
                  <a:pt x="19580" y="17334"/>
                  <a:pt x="19642" y="17282"/>
                </a:cubicBezTo>
                <a:cubicBezTo>
                  <a:pt x="19741" y="17200"/>
                  <a:pt x="19548" y="17196"/>
                  <a:pt x="18947" y="17270"/>
                </a:cubicBezTo>
                <a:cubicBezTo>
                  <a:pt x="18334" y="17346"/>
                  <a:pt x="18283" y="17346"/>
                  <a:pt x="18172" y="17256"/>
                </a:cubicBezTo>
                <a:cubicBezTo>
                  <a:pt x="18057" y="17164"/>
                  <a:pt x="18060" y="17154"/>
                  <a:pt x="18195" y="17013"/>
                </a:cubicBezTo>
                <a:cubicBezTo>
                  <a:pt x="18272" y="16931"/>
                  <a:pt x="18378" y="16866"/>
                  <a:pt x="18432" y="16866"/>
                </a:cubicBezTo>
                <a:cubicBezTo>
                  <a:pt x="18486" y="16866"/>
                  <a:pt x="18520" y="16834"/>
                  <a:pt x="18509" y="16795"/>
                </a:cubicBezTo>
                <a:cubicBezTo>
                  <a:pt x="18480" y="16689"/>
                  <a:pt x="18906" y="16369"/>
                  <a:pt x="19076" y="16369"/>
                </a:cubicBezTo>
                <a:cubicBezTo>
                  <a:pt x="19157" y="16369"/>
                  <a:pt x="19508" y="16307"/>
                  <a:pt x="19857" y="16230"/>
                </a:cubicBezTo>
                <a:cubicBezTo>
                  <a:pt x="20703" y="16042"/>
                  <a:pt x="20691" y="16046"/>
                  <a:pt x="20612" y="15981"/>
                </a:cubicBezTo>
                <a:cubicBezTo>
                  <a:pt x="20567" y="15944"/>
                  <a:pt x="20296" y="15984"/>
                  <a:pt x="19794" y="16099"/>
                </a:cubicBezTo>
                <a:cubicBezTo>
                  <a:pt x="19366" y="16198"/>
                  <a:pt x="19020" y="16250"/>
                  <a:pt x="18987" y="16222"/>
                </a:cubicBezTo>
                <a:cubicBezTo>
                  <a:pt x="18852" y="16111"/>
                  <a:pt x="19018" y="15926"/>
                  <a:pt x="19416" y="15742"/>
                </a:cubicBezTo>
                <a:cubicBezTo>
                  <a:pt x="19642" y="15638"/>
                  <a:pt x="19909" y="15536"/>
                  <a:pt x="20008" y="15515"/>
                </a:cubicBezTo>
                <a:cubicBezTo>
                  <a:pt x="20108" y="15494"/>
                  <a:pt x="20191" y="15458"/>
                  <a:pt x="20191" y="15435"/>
                </a:cubicBezTo>
                <a:cubicBezTo>
                  <a:pt x="20191" y="15372"/>
                  <a:pt x="19944" y="15330"/>
                  <a:pt x="19880" y="15383"/>
                </a:cubicBezTo>
                <a:cubicBezTo>
                  <a:pt x="19849" y="15407"/>
                  <a:pt x="19645" y="15504"/>
                  <a:pt x="19428" y="15598"/>
                </a:cubicBezTo>
                <a:lnTo>
                  <a:pt x="19033" y="15768"/>
                </a:lnTo>
                <a:lnTo>
                  <a:pt x="18875" y="15640"/>
                </a:lnTo>
                <a:lnTo>
                  <a:pt x="18721" y="15510"/>
                </a:lnTo>
                <a:lnTo>
                  <a:pt x="19133" y="15170"/>
                </a:lnTo>
                <a:cubicBezTo>
                  <a:pt x="19360" y="14982"/>
                  <a:pt x="19571" y="14829"/>
                  <a:pt x="19602" y="14829"/>
                </a:cubicBezTo>
                <a:cubicBezTo>
                  <a:pt x="19633" y="14829"/>
                  <a:pt x="19656" y="14805"/>
                  <a:pt x="19656" y="14775"/>
                </a:cubicBezTo>
                <a:cubicBezTo>
                  <a:pt x="19656" y="14630"/>
                  <a:pt x="19386" y="14753"/>
                  <a:pt x="18990" y="15077"/>
                </a:cubicBezTo>
                <a:cubicBezTo>
                  <a:pt x="18566" y="15424"/>
                  <a:pt x="18550" y="15432"/>
                  <a:pt x="18403" y="15347"/>
                </a:cubicBezTo>
                <a:lnTo>
                  <a:pt x="18252" y="15260"/>
                </a:lnTo>
                <a:lnTo>
                  <a:pt x="18392" y="15061"/>
                </a:lnTo>
                <a:cubicBezTo>
                  <a:pt x="18470" y="14952"/>
                  <a:pt x="18675" y="14737"/>
                  <a:pt x="18847" y="14581"/>
                </a:cubicBezTo>
                <a:lnTo>
                  <a:pt x="19159" y="14297"/>
                </a:lnTo>
                <a:lnTo>
                  <a:pt x="19545" y="14403"/>
                </a:lnTo>
                <a:cubicBezTo>
                  <a:pt x="19758" y="14462"/>
                  <a:pt x="19949" y="14546"/>
                  <a:pt x="19968" y="14588"/>
                </a:cubicBezTo>
                <a:cubicBezTo>
                  <a:pt x="19988" y="14630"/>
                  <a:pt x="20051" y="14663"/>
                  <a:pt x="20108" y="14663"/>
                </a:cubicBezTo>
                <a:cubicBezTo>
                  <a:pt x="20248" y="14663"/>
                  <a:pt x="19953" y="14396"/>
                  <a:pt x="19737" y="14327"/>
                </a:cubicBezTo>
                <a:cubicBezTo>
                  <a:pt x="19544" y="14266"/>
                  <a:pt x="19592" y="14193"/>
                  <a:pt x="19854" y="14150"/>
                </a:cubicBezTo>
                <a:cubicBezTo>
                  <a:pt x="19995" y="14127"/>
                  <a:pt x="20044" y="14092"/>
                  <a:pt x="20017" y="14034"/>
                </a:cubicBezTo>
                <a:cubicBezTo>
                  <a:pt x="19996" y="13989"/>
                  <a:pt x="20022" y="13882"/>
                  <a:pt x="20074" y="13795"/>
                </a:cubicBezTo>
                <a:cubicBezTo>
                  <a:pt x="20166" y="13643"/>
                  <a:pt x="20162" y="13634"/>
                  <a:pt x="19948" y="13518"/>
                </a:cubicBezTo>
                <a:cubicBezTo>
                  <a:pt x="19827" y="13452"/>
                  <a:pt x="19693" y="13398"/>
                  <a:pt x="19654" y="13398"/>
                </a:cubicBezTo>
                <a:cubicBezTo>
                  <a:pt x="19614" y="13398"/>
                  <a:pt x="19525" y="13372"/>
                  <a:pt x="19453" y="13341"/>
                </a:cubicBezTo>
                <a:cubicBezTo>
                  <a:pt x="19343" y="13292"/>
                  <a:pt x="19335" y="13264"/>
                  <a:pt x="19402" y="13161"/>
                </a:cubicBezTo>
                <a:cubicBezTo>
                  <a:pt x="19475" y="13047"/>
                  <a:pt x="19470" y="13046"/>
                  <a:pt x="19350" y="13121"/>
                </a:cubicBezTo>
                <a:cubicBezTo>
                  <a:pt x="19280" y="13165"/>
                  <a:pt x="19172" y="13251"/>
                  <a:pt x="19107" y="13313"/>
                </a:cubicBezTo>
                <a:cubicBezTo>
                  <a:pt x="18996" y="13419"/>
                  <a:pt x="18983" y="13420"/>
                  <a:pt x="18898" y="13329"/>
                </a:cubicBezTo>
                <a:cubicBezTo>
                  <a:pt x="18789" y="13212"/>
                  <a:pt x="18695" y="13201"/>
                  <a:pt x="18747" y="13313"/>
                </a:cubicBezTo>
                <a:cubicBezTo>
                  <a:pt x="18767" y="13357"/>
                  <a:pt x="18753" y="13409"/>
                  <a:pt x="18715" y="13428"/>
                </a:cubicBezTo>
                <a:cubicBezTo>
                  <a:pt x="18678" y="13448"/>
                  <a:pt x="18663" y="13495"/>
                  <a:pt x="18681" y="13535"/>
                </a:cubicBezTo>
                <a:cubicBezTo>
                  <a:pt x="18699" y="13574"/>
                  <a:pt x="18657" y="13650"/>
                  <a:pt x="18586" y="13703"/>
                </a:cubicBezTo>
                <a:cubicBezTo>
                  <a:pt x="18492" y="13774"/>
                  <a:pt x="18477" y="13819"/>
                  <a:pt x="18529" y="13871"/>
                </a:cubicBezTo>
                <a:cubicBezTo>
                  <a:pt x="18568" y="13910"/>
                  <a:pt x="18639" y="13928"/>
                  <a:pt x="18687" y="13913"/>
                </a:cubicBezTo>
                <a:cubicBezTo>
                  <a:pt x="18734" y="13898"/>
                  <a:pt x="18853" y="13965"/>
                  <a:pt x="18950" y="14060"/>
                </a:cubicBezTo>
                <a:cubicBezTo>
                  <a:pt x="19123" y="14230"/>
                  <a:pt x="19129" y="14332"/>
                  <a:pt x="18967" y="14332"/>
                </a:cubicBezTo>
                <a:cubicBezTo>
                  <a:pt x="18857" y="14332"/>
                  <a:pt x="18446" y="14691"/>
                  <a:pt x="18240" y="14966"/>
                </a:cubicBezTo>
                <a:cubicBezTo>
                  <a:pt x="18106" y="15146"/>
                  <a:pt x="18040" y="15186"/>
                  <a:pt x="17871" y="15186"/>
                </a:cubicBezTo>
                <a:cubicBezTo>
                  <a:pt x="17758" y="15186"/>
                  <a:pt x="17637" y="15162"/>
                  <a:pt x="17602" y="15132"/>
                </a:cubicBezTo>
                <a:cubicBezTo>
                  <a:pt x="17531" y="15069"/>
                  <a:pt x="17391" y="14439"/>
                  <a:pt x="17391" y="14178"/>
                </a:cubicBezTo>
                <a:cubicBezTo>
                  <a:pt x="17391" y="14083"/>
                  <a:pt x="17362" y="14003"/>
                  <a:pt x="17325" y="14003"/>
                </a:cubicBezTo>
                <a:cubicBezTo>
                  <a:pt x="17232" y="14003"/>
                  <a:pt x="17246" y="14459"/>
                  <a:pt x="17351" y="14862"/>
                </a:cubicBezTo>
                <a:cubicBezTo>
                  <a:pt x="17429" y="15165"/>
                  <a:pt x="17425" y="15213"/>
                  <a:pt x="17322" y="15326"/>
                </a:cubicBezTo>
                <a:cubicBezTo>
                  <a:pt x="17247" y="15408"/>
                  <a:pt x="17169" y="15439"/>
                  <a:pt x="17096" y="15416"/>
                </a:cubicBezTo>
                <a:cubicBezTo>
                  <a:pt x="17034" y="15396"/>
                  <a:pt x="17001" y="15402"/>
                  <a:pt x="17022" y="15430"/>
                </a:cubicBezTo>
                <a:cubicBezTo>
                  <a:pt x="17078" y="15505"/>
                  <a:pt x="16925" y="15565"/>
                  <a:pt x="16844" y="15499"/>
                </a:cubicBezTo>
                <a:cubicBezTo>
                  <a:pt x="16796" y="15459"/>
                  <a:pt x="16706" y="15501"/>
                  <a:pt x="16552" y="15636"/>
                </a:cubicBezTo>
                <a:cubicBezTo>
                  <a:pt x="16406" y="15764"/>
                  <a:pt x="16301" y="15814"/>
                  <a:pt x="16243" y="15785"/>
                </a:cubicBezTo>
                <a:cubicBezTo>
                  <a:pt x="16196" y="15760"/>
                  <a:pt x="15964" y="15735"/>
                  <a:pt x="15726" y="15728"/>
                </a:cubicBezTo>
                <a:cubicBezTo>
                  <a:pt x="14412" y="15689"/>
                  <a:pt x="14191" y="15582"/>
                  <a:pt x="14650" y="15215"/>
                </a:cubicBezTo>
                <a:cubicBezTo>
                  <a:pt x="14839" y="15063"/>
                  <a:pt x="14888" y="14994"/>
                  <a:pt x="14822" y="14973"/>
                </a:cubicBezTo>
                <a:cubicBezTo>
                  <a:pt x="14743" y="14948"/>
                  <a:pt x="14742" y="14917"/>
                  <a:pt x="14819" y="14765"/>
                </a:cubicBezTo>
                <a:cubicBezTo>
                  <a:pt x="14869" y="14667"/>
                  <a:pt x="14965" y="14570"/>
                  <a:pt x="15033" y="14550"/>
                </a:cubicBezTo>
                <a:cubicBezTo>
                  <a:pt x="15101" y="14530"/>
                  <a:pt x="15159" y="14483"/>
                  <a:pt x="15159" y="14443"/>
                </a:cubicBezTo>
                <a:cubicBezTo>
                  <a:pt x="15159" y="14404"/>
                  <a:pt x="15255" y="14331"/>
                  <a:pt x="15374" y="14283"/>
                </a:cubicBezTo>
                <a:cubicBezTo>
                  <a:pt x="15492" y="14234"/>
                  <a:pt x="15590" y="14182"/>
                  <a:pt x="15591" y="14164"/>
                </a:cubicBezTo>
                <a:cubicBezTo>
                  <a:pt x="15595" y="14087"/>
                  <a:pt x="15037" y="14004"/>
                  <a:pt x="14338" y="13980"/>
                </a:cubicBezTo>
                <a:cubicBezTo>
                  <a:pt x="13923" y="13965"/>
                  <a:pt x="13546" y="13930"/>
                  <a:pt x="13503" y="13902"/>
                </a:cubicBezTo>
                <a:cubicBezTo>
                  <a:pt x="13349" y="13799"/>
                  <a:pt x="12349" y="13708"/>
                  <a:pt x="12287" y="13790"/>
                </a:cubicBezTo>
                <a:cubicBezTo>
                  <a:pt x="12262" y="13824"/>
                  <a:pt x="12212" y="13819"/>
                  <a:pt x="12153" y="13779"/>
                </a:cubicBezTo>
                <a:cubicBezTo>
                  <a:pt x="12082" y="13730"/>
                  <a:pt x="12036" y="13731"/>
                  <a:pt x="11967" y="13779"/>
                </a:cubicBezTo>
                <a:cubicBezTo>
                  <a:pt x="11896" y="13827"/>
                  <a:pt x="10988" y="13875"/>
                  <a:pt x="10794" y="13840"/>
                </a:cubicBezTo>
                <a:cubicBezTo>
                  <a:pt x="10775" y="13837"/>
                  <a:pt x="10475" y="13821"/>
                  <a:pt x="10127" y="13805"/>
                </a:cubicBezTo>
                <a:cubicBezTo>
                  <a:pt x="8825" y="13744"/>
                  <a:pt x="8254" y="13692"/>
                  <a:pt x="8173" y="13625"/>
                </a:cubicBezTo>
                <a:cubicBezTo>
                  <a:pt x="8138" y="13596"/>
                  <a:pt x="8146" y="13525"/>
                  <a:pt x="8190" y="13457"/>
                </a:cubicBezTo>
                <a:cubicBezTo>
                  <a:pt x="8232" y="13393"/>
                  <a:pt x="8258" y="13299"/>
                  <a:pt x="8247" y="13246"/>
                </a:cubicBezTo>
                <a:cubicBezTo>
                  <a:pt x="8231" y="13167"/>
                  <a:pt x="8281" y="13149"/>
                  <a:pt x="8551" y="13147"/>
                </a:cubicBezTo>
                <a:cubicBezTo>
                  <a:pt x="8756" y="13146"/>
                  <a:pt x="8888" y="13171"/>
                  <a:pt x="8908" y="13216"/>
                </a:cubicBezTo>
                <a:cubicBezTo>
                  <a:pt x="8965" y="13338"/>
                  <a:pt x="9111" y="13295"/>
                  <a:pt x="9363" y="13081"/>
                </a:cubicBezTo>
                <a:cubicBezTo>
                  <a:pt x="9497" y="12967"/>
                  <a:pt x="9641" y="12872"/>
                  <a:pt x="9684" y="12868"/>
                </a:cubicBezTo>
                <a:cubicBezTo>
                  <a:pt x="9726" y="12864"/>
                  <a:pt x="9782" y="12854"/>
                  <a:pt x="9809" y="12847"/>
                </a:cubicBezTo>
                <a:cubicBezTo>
                  <a:pt x="9837" y="12839"/>
                  <a:pt x="9889" y="12831"/>
                  <a:pt x="9924" y="12828"/>
                </a:cubicBezTo>
                <a:cubicBezTo>
                  <a:pt x="9959" y="12824"/>
                  <a:pt x="10035" y="12770"/>
                  <a:pt x="10093" y="12709"/>
                </a:cubicBezTo>
                <a:cubicBezTo>
                  <a:pt x="10197" y="12600"/>
                  <a:pt x="10199" y="12600"/>
                  <a:pt x="10304" y="12723"/>
                </a:cubicBezTo>
                <a:cubicBezTo>
                  <a:pt x="10436" y="12877"/>
                  <a:pt x="10501" y="12879"/>
                  <a:pt x="10548" y="12733"/>
                </a:cubicBezTo>
                <a:cubicBezTo>
                  <a:pt x="10567" y="12671"/>
                  <a:pt x="10622" y="12626"/>
                  <a:pt x="10671" y="12631"/>
                </a:cubicBezTo>
                <a:cubicBezTo>
                  <a:pt x="10992" y="12667"/>
                  <a:pt x="11094" y="12623"/>
                  <a:pt x="11208" y="12397"/>
                </a:cubicBezTo>
                <a:lnTo>
                  <a:pt x="11326" y="12168"/>
                </a:lnTo>
                <a:lnTo>
                  <a:pt x="11526" y="12324"/>
                </a:lnTo>
                <a:cubicBezTo>
                  <a:pt x="11746" y="12497"/>
                  <a:pt x="11791" y="12734"/>
                  <a:pt x="11626" y="12847"/>
                </a:cubicBezTo>
                <a:cubicBezTo>
                  <a:pt x="11570" y="12885"/>
                  <a:pt x="11533" y="12990"/>
                  <a:pt x="11540" y="13088"/>
                </a:cubicBezTo>
                <a:cubicBezTo>
                  <a:pt x="11547" y="13183"/>
                  <a:pt x="11530" y="13322"/>
                  <a:pt x="11503" y="13398"/>
                </a:cubicBezTo>
                <a:cubicBezTo>
                  <a:pt x="11474" y="13480"/>
                  <a:pt x="11511" y="13450"/>
                  <a:pt x="11595" y="13324"/>
                </a:cubicBezTo>
                <a:cubicBezTo>
                  <a:pt x="11701" y="13164"/>
                  <a:pt x="11769" y="13121"/>
                  <a:pt x="11881" y="13135"/>
                </a:cubicBezTo>
                <a:cubicBezTo>
                  <a:pt x="11961" y="13145"/>
                  <a:pt x="12019" y="13183"/>
                  <a:pt x="12009" y="13220"/>
                </a:cubicBezTo>
                <a:cubicBezTo>
                  <a:pt x="11984" y="13323"/>
                  <a:pt x="12085" y="13301"/>
                  <a:pt x="12173" y="13185"/>
                </a:cubicBezTo>
                <a:cubicBezTo>
                  <a:pt x="12215" y="13128"/>
                  <a:pt x="12364" y="13064"/>
                  <a:pt x="12504" y="13043"/>
                </a:cubicBezTo>
                <a:cubicBezTo>
                  <a:pt x="12644" y="13021"/>
                  <a:pt x="12796" y="12977"/>
                  <a:pt x="12842" y="12946"/>
                </a:cubicBezTo>
                <a:cubicBezTo>
                  <a:pt x="12888" y="12914"/>
                  <a:pt x="13032" y="12902"/>
                  <a:pt x="13162" y="12920"/>
                </a:cubicBezTo>
                <a:cubicBezTo>
                  <a:pt x="13328" y="12942"/>
                  <a:pt x="13469" y="12919"/>
                  <a:pt x="13626" y="12847"/>
                </a:cubicBezTo>
                <a:lnTo>
                  <a:pt x="13849" y="12745"/>
                </a:lnTo>
                <a:lnTo>
                  <a:pt x="13952" y="12873"/>
                </a:lnTo>
                <a:cubicBezTo>
                  <a:pt x="14017" y="12955"/>
                  <a:pt x="14099" y="12993"/>
                  <a:pt x="14175" y="12977"/>
                </a:cubicBezTo>
                <a:cubicBezTo>
                  <a:pt x="14241" y="12962"/>
                  <a:pt x="14382" y="12990"/>
                  <a:pt x="14490" y="13036"/>
                </a:cubicBezTo>
                <a:cubicBezTo>
                  <a:pt x="14716" y="13133"/>
                  <a:pt x="14828" y="13059"/>
                  <a:pt x="14716" y="12887"/>
                </a:cubicBezTo>
                <a:cubicBezTo>
                  <a:pt x="14632" y="12758"/>
                  <a:pt x="14686" y="12709"/>
                  <a:pt x="14913" y="12709"/>
                </a:cubicBezTo>
                <a:cubicBezTo>
                  <a:pt x="15052" y="12709"/>
                  <a:pt x="15115" y="12665"/>
                  <a:pt x="15211" y="12499"/>
                </a:cubicBezTo>
                <a:cubicBezTo>
                  <a:pt x="15277" y="12383"/>
                  <a:pt x="15590" y="12066"/>
                  <a:pt x="15906" y="11796"/>
                </a:cubicBezTo>
                <a:cubicBezTo>
                  <a:pt x="16552" y="11242"/>
                  <a:pt x="16608" y="11053"/>
                  <a:pt x="15977" y="11557"/>
                </a:cubicBezTo>
                <a:cubicBezTo>
                  <a:pt x="15390" y="12026"/>
                  <a:pt x="15342" y="12071"/>
                  <a:pt x="15111" y="12399"/>
                </a:cubicBezTo>
                <a:cubicBezTo>
                  <a:pt x="14924" y="12663"/>
                  <a:pt x="14893" y="12687"/>
                  <a:pt x="14819" y="12603"/>
                </a:cubicBezTo>
                <a:cubicBezTo>
                  <a:pt x="14749" y="12524"/>
                  <a:pt x="14762" y="12466"/>
                  <a:pt x="14896" y="12257"/>
                </a:cubicBezTo>
                <a:cubicBezTo>
                  <a:pt x="14985" y="12119"/>
                  <a:pt x="15059" y="11963"/>
                  <a:pt x="15059" y="11912"/>
                </a:cubicBezTo>
                <a:cubicBezTo>
                  <a:pt x="15059" y="11733"/>
                  <a:pt x="15583" y="11218"/>
                  <a:pt x="16120" y="10869"/>
                </a:cubicBezTo>
                <a:cubicBezTo>
                  <a:pt x="16494" y="10627"/>
                  <a:pt x="16640" y="10499"/>
                  <a:pt x="16592" y="10459"/>
                </a:cubicBezTo>
                <a:cubicBezTo>
                  <a:pt x="16545" y="10420"/>
                  <a:pt x="16447" y="10465"/>
                  <a:pt x="16275" y="10599"/>
                </a:cubicBezTo>
                <a:cubicBezTo>
                  <a:pt x="15804" y="10966"/>
                  <a:pt x="15386" y="11215"/>
                  <a:pt x="15328" y="11164"/>
                </a:cubicBezTo>
                <a:cubicBezTo>
                  <a:pt x="15297" y="11137"/>
                  <a:pt x="15254" y="10989"/>
                  <a:pt x="15231" y="10838"/>
                </a:cubicBezTo>
                <a:lnTo>
                  <a:pt x="15188" y="10564"/>
                </a:lnTo>
                <a:lnTo>
                  <a:pt x="15740" y="10164"/>
                </a:lnTo>
                <a:cubicBezTo>
                  <a:pt x="16044" y="9945"/>
                  <a:pt x="16388" y="9709"/>
                  <a:pt x="16507" y="9641"/>
                </a:cubicBezTo>
                <a:cubicBezTo>
                  <a:pt x="16694" y="9533"/>
                  <a:pt x="16800" y="9381"/>
                  <a:pt x="16687" y="9381"/>
                </a:cubicBezTo>
                <a:cubicBezTo>
                  <a:pt x="16666" y="9381"/>
                  <a:pt x="16307" y="9616"/>
                  <a:pt x="15889" y="9906"/>
                </a:cubicBezTo>
                <a:cubicBezTo>
                  <a:pt x="15470" y="10196"/>
                  <a:pt x="15101" y="10420"/>
                  <a:pt x="15068" y="10403"/>
                </a:cubicBezTo>
                <a:cubicBezTo>
                  <a:pt x="15035" y="10386"/>
                  <a:pt x="14987" y="10304"/>
                  <a:pt x="14962" y="10221"/>
                </a:cubicBezTo>
                <a:cubicBezTo>
                  <a:pt x="14937" y="10137"/>
                  <a:pt x="14826" y="9989"/>
                  <a:pt x="14716" y="9894"/>
                </a:cubicBezTo>
                <a:cubicBezTo>
                  <a:pt x="14515" y="9722"/>
                  <a:pt x="14514" y="9721"/>
                  <a:pt x="14627" y="9537"/>
                </a:cubicBezTo>
                <a:cubicBezTo>
                  <a:pt x="14689" y="9435"/>
                  <a:pt x="14904" y="9172"/>
                  <a:pt x="15102" y="8953"/>
                </a:cubicBezTo>
                <a:cubicBezTo>
                  <a:pt x="15375" y="8650"/>
                  <a:pt x="15432" y="8555"/>
                  <a:pt x="15342" y="8557"/>
                </a:cubicBezTo>
                <a:cubicBezTo>
                  <a:pt x="15223" y="8560"/>
                  <a:pt x="14965" y="8838"/>
                  <a:pt x="14587" y="9367"/>
                </a:cubicBezTo>
                <a:cubicBezTo>
                  <a:pt x="14473" y="9525"/>
                  <a:pt x="14350" y="9655"/>
                  <a:pt x="14315" y="9655"/>
                </a:cubicBezTo>
                <a:cubicBezTo>
                  <a:pt x="14281" y="9655"/>
                  <a:pt x="14181" y="9616"/>
                  <a:pt x="14092" y="9568"/>
                </a:cubicBezTo>
                <a:lnTo>
                  <a:pt x="13929" y="9480"/>
                </a:lnTo>
                <a:lnTo>
                  <a:pt x="14169" y="9168"/>
                </a:lnTo>
                <a:cubicBezTo>
                  <a:pt x="14301" y="8997"/>
                  <a:pt x="14513" y="8749"/>
                  <a:pt x="14641" y="8619"/>
                </a:cubicBezTo>
                <a:cubicBezTo>
                  <a:pt x="14815" y="8442"/>
                  <a:pt x="14870" y="8354"/>
                  <a:pt x="14813" y="8345"/>
                </a:cubicBezTo>
                <a:close/>
                <a:moveTo>
                  <a:pt x="12962" y="8498"/>
                </a:moveTo>
                <a:cubicBezTo>
                  <a:pt x="12832" y="8498"/>
                  <a:pt x="12800" y="8557"/>
                  <a:pt x="12750" y="8853"/>
                </a:cubicBezTo>
                <a:cubicBezTo>
                  <a:pt x="12698" y="9170"/>
                  <a:pt x="12829" y="9198"/>
                  <a:pt x="12893" y="8884"/>
                </a:cubicBezTo>
                <a:cubicBezTo>
                  <a:pt x="12918" y="8763"/>
                  <a:pt x="12966" y="8650"/>
                  <a:pt x="12999" y="8633"/>
                </a:cubicBezTo>
                <a:cubicBezTo>
                  <a:pt x="13094" y="8585"/>
                  <a:pt x="13069" y="8498"/>
                  <a:pt x="12962" y="8498"/>
                </a:cubicBezTo>
                <a:close/>
                <a:moveTo>
                  <a:pt x="14109" y="8498"/>
                </a:moveTo>
                <a:cubicBezTo>
                  <a:pt x="14010" y="8498"/>
                  <a:pt x="13864" y="8677"/>
                  <a:pt x="13789" y="8893"/>
                </a:cubicBezTo>
                <a:cubicBezTo>
                  <a:pt x="13713" y="9112"/>
                  <a:pt x="13837" y="9089"/>
                  <a:pt x="13952" y="8863"/>
                </a:cubicBezTo>
                <a:cubicBezTo>
                  <a:pt x="14004" y="8760"/>
                  <a:pt x="14077" y="8661"/>
                  <a:pt x="14118" y="8640"/>
                </a:cubicBezTo>
                <a:cubicBezTo>
                  <a:pt x="14218" y="8589"/>
                  <a:pt x="14213" y="8498"/>
                  <a:pt x="14109" y="8498"/>
                </a:cubicBezTo>
                <a:close/>
                <a:moveTo>
                  <a:pt x="21198" y="8546"/>
                </a:moveTo>
                <a:cubicBezTo>
                  <a:pt x="21152" y="8559"/>
                  <a:pt x="21099" y="8599"/>
                  <a:pt x="21018" y="8669"/>
                </a:cubicBezTo>
                <a:cubicBezTo>
                  <a:pt x="20915" y="8757"/>
                  <a:pt x="20779" y="8830"/>
                  <a:pt x="20715" y="8830"/>
                </a:cubicBezTo>
                <a:cubicBezTo>
                  <a:pt x="20651" y="8830"/>
                  <a:pt x="20557" y="8902"/>
                  <a:pt x="20503" y="8990"/>
                </a:cubicBezTo>
                <a:cubicBezTo>
                  <a:pt x="20418" y="9132"/>
                  <a:pt x="20418" y="9157"/>
                  <a:pt x="20503" y="9184"/>
                </a:cubicBezTo>
                <a:cubicBezTo>
                  <a:pt x="20559" y="9202"/>
                  <a:pt x="20590" y="9267"/>
                  <a:pt x="20578" y="9338"/>
                </a:cubicBezTo>
                <a:cubicBezTo>
                  <a:pt x="20559" y="9447"/>
                  <a:pt x="20516" y="9463"/>
                  <a:pt x="20223" y="9466"/>
                </a:cubicBezTo>
                <a:cubicBezTo>
                  <a:pt x="19980" y="9468"/>
                  <a:pt x="19891" y="9491"/>
                  <a:pt x="19891" y="9549"/>
                </a:cubicBezTo>
                <a:cubicBezTo>
                  <a:pt x="19891" y="9604"/>
                  <a:pt x="19957" y="9623"/>
                  <a:pt x="20111" y="9613"/>
                </a:cubicBezTo>
                <a:cubicBezTo>
                  <a:pt x="20360" y="9596"/>
                  <a:pt x="20589" y="9680"/>
                  <a:pt x="20589" y="9785"/>
                </a:cubicBezTo>
                <a:cubicBezTo>
                  <a:pt x="20589" y="9847"/>
                  <a:pt x="20361" y="10017"/>
                  <a:pt x="20060" y="10178"/>
                </a:cubicBezTo>
                <a:cubicBezTo>
                  <a:pt x="19956" y="10234"/>
                  <a:pt x="19917" y="10311"/>
                  <a:pt x="19894" y="10502"/>
                </a:cubicBezTo>
                <a:cubicBezTo>
                  <a:pt x="19887" y="10560"/>
                  <a:pt x="19815" y="10651"/>
                  <a:pt x="19737" y="10703"/>
                </a:cubicBezTo>
                <a:cubicBezTo>
                  <a:pt x="19529" y="10842"/>
                  <a:pt x="19561" y="11194"/>
                  <a:pt x="19788" y="11287"/>
                </a:cubicBezTo>
                <a:cubicBezTo>
                  <a:pt x="19960" y="11358"/>
                  <a:pt x="20003" y="11542"/>
                  <a:pt x="19908" y="11787"/>
                </a:cubicBezTo>
                <a:cubicBezTo>
                  <a:pt x="19882" y="11855"/>
                  <a:pt x="19878" y="11947"/>
                  <a:pt x="19900" y="11992"/>
                </a:cubicBezTo>
                <a:cubicBezTo>
                  <a:pt x="19921" y="12038"/>
                  <a:pt x="19972" y="12078"/>
                  <a:pt x="20014" y="12078"/>
                </a:cubicBezTo>
                <a:cubicBezTo>
                  <a:pt x="20134" y="12078"/>
                  <a:pt x="20674" y="11648"/>
                  <a:pt x="20629" y="11588"/>
                </a:cubicBezTo>
                <a:cubicBezTo>
                  <a:pt x="20607" y="11558"/>
                  <a:pt x="20652" y="11438"/>
                  <a:pt x="20732" y="11323"/>
                </a:cubicBezTo>
                <a:cubicBezTo>
                  <a:pt x="20812" y="11208"/>
                  <a:pt x="20900" y="11014"/>
                  <a:pt x="20927" y="10892"/>
                </a:cubicBezTo>
                <a:cubicBezTo>
                  <a:pt x="20953" y="10771"/>
                  <a:pt x="21024" y="10437"/>
                  <a:pt x="21087" y="10150"/>
                </a:cubicBezTo>
                <a:cubicBezTo>
                  <a:pt x="21149" y="9862"/>
                  <a:pt x="21242" y="9552"/>
                  <a:pt x="21290" y="9461"/>
                </a:cubicBezTo>
                <a:cubicBezTo>
                  <a:pt x="21371" y="9308"/>
                  <a:pt x="21545" y="8651"/>
                  <a:pt x="21507" y="8640"/>
                </a:cubicBezTo>
                <a:cubicBezTo>
                  <a:pt x="21498" y="8638"/>
                  <a:pt x="21425" y="8607"/>
                  <a:pt x="21347" y="8572"/>
                </a:cubicBezTo>
                <a:cubicBezTo>
                  <a:pt x="21286" y="8543"/>
                  <a:pt x="21245" y="8532"/>
                  <a:pt x="21198" y="8546"/>
                </a:cubicBezTo>
                <a:close/>
                <a:moveTo>
                  <a:pt x="16567" y="8673"/>
                </a:moveTo>
                <a:cubicBezTo>
                  <a:pt x="16415" y="8649"/>
                  <a:pt x="14990" y="9645"/>
                  <a:pt x="14990" y="9776"/>
                </a:cubicBezTo>
                <a:cubicBezTo>
                  <a:pt x="14990" y="9871"/>
                  <a:pt x="15113" y="9806"/>
                  <a:pt x="15428" y="9539"/>
                </a:cubicBezTo>
                <a:cubicBezTo>
                  <a:pt x="15610" y="9385"/>
                  <a:pt x="15965" y="9133"/>
                  <a:pt x="16218" y="8976"/>
                </a:cubicBezTo>
                <a:cubicBezTo>
                  <a:pt x="16526" y="8785"/>
                  <a:pt x="16641" y="8685"/>
                  <a:pt x="16567" y="8673"/>
                </a:cubicBezTo>
                <a:close/>
                <a:moveTo>
                  <a:pt x="20080" y="9078"/>
                </a:moveTo>
                <a:cubicBezTo>
                  <a:pt x="20062" y="9085"/>
                  <a:pt x="20067" y="9116"/>
                  <a:pt x="20094" y="9175"/>
                </a:cubicBezTo>
                <a:cubicBezTo>
                  <a:pt x="20116" y="9223"/>
                  <a:pt x="20178" y="9249"/>
                  <a:pt x="20231" y="9232"/>
                </a:cubicBezTo>
                <a:cubicBezTo>
                  <a:pt x="20311" y="9206"/>
                  <a:pt x="20306" y="9189"/>
                  <a:pt x="20209" y="9130"/>
                </a:cubicBezTo>
                <a:cubicBezTo>
                  <a:pt x="20139" y="9088"/>
                  <a:pt x="20098" y="9071"/>
                  <a:pt x="20080" y="9078"/>
                </a:cubicBezTo>
                <a:close/>
                <a:moveTo>
                  <a:pt x="7959" y="9435"/>
                </a:moveTo>
                <a:cubicBezTo>
                  <a:pt x="7939" y="9439"/>
                  <a:pt x="7928" y="9452"/>
                  <a:pt x="7930" y="9475"/>
                </a:cubicBezTo>
                <a:cubicBezTo>
                  <a:pt x="7932" y="9498"/>
                  <a:pt x="8089" y="9610"/>
                  <a:pt x="8279" y="9724"/>
                </a:cubicBezTo>
                <a:cubicBezTo>
                  <a:pt x="8469" y="9837"/>
                  <a:pt x="8669" y="9930"/>
                  <a:pt x="8722" y="9930"/>
                </a:cubicBezTo>
                <a:cubicBezTo>
                  <a:pt x="8831" y="9930"/>
                  <a:pt x="8830" y="9927"/>
                  <a:pt x="8388" y="9636"/>
                </a:cubicBezTo>
                <a:cubicBezTo>
                  <a:pt x="8170" y="9493"/>
                  <a:pt x="8018" y="9423"/>
                  <a:pt x="7959" y="9435"/>
                </a:cubicBezTo>
                <a:close/>
                <a:moveTo>
                  <a:pt x="10942" y="9622"/>
                </a:moveTo>
                <a:cubicBezTo>
                  <a:pt x="10915" y="9645"/>
                  <a:pt x="10991" y="9737"/>
                  <a:pt x="11111" y="9825"/>
                </a:cubicBezTo>
                <a:cubicBezTo>
                  <a:pt x="11231" y="9914"/>
                  <a:pt x="11395" y="9985"/>
                  <a:pt x="11477" y="9984"/>
                </a:cubicBezTo>
                <a:cubicBezTo>
                  <a:pt x="11622" y="9982"/>
                  <a:pt x="11621" y="9979"/>
                  <a:pt x="11492" y="9920"/>
                </a:cubicBezTo>
                <a:cubicBezTo>
                  <a:pt x="11418" y="9887"/>
                  <a:pt x="11277" y="9798"/>
                  <a:pt x="11177" y="9721"/>
                </a:cubicBezTo>
                <a:cubicBezTo>
                  <a:pt x="11077" y="9644"/>
                  <a:pt x="10970" y="9599"/>
                  <a:pt x="10942" y="9622"/>
                </a:cubicBezTo>
                <a:close/>
                <a:moveTo>
                  <a:pt x="10385" y="9745"/>
                </a:moveTo>
                <a:cubicBezTo>
                  <a:pt x="10345" y="9736"/>
                  <a:pt x="10317" y="9737"/>
                  <a:pt x="10304" y="9747"/>
                </a:cubicBezTo>
                <a:cubicBezTo>
                  <a:pt x="10283" y="9765"/>
                  <a:pt x="10361" y="9837"/>
                  <a:pt x="10479" y="9906"/>
                </a:cubicBezTo>
                <a:cubicBezTo>
                  <a:pt x="10739" y="10059"/>
                  <a:pt x="10924" y="10086"/>
                  <a:pt x="10791" y="9953"/>
                </a:cubicBezTo>
                <a:cubicBezTo>
                  <a:pt x="10707" y="9870"/>
                  <a:pt x="10502" y="9771"/>
                  <a:pt x="10385" y="9745"/>
                </a:cubicBezTo>
                <a:close/>
                <a:moveTo>
                  <a:pt x="7086" y="9989"/>
                </a:moveTo>
                <a:cubicBezTo>
                  <a:pt x="7058" y="9984"/>
                  <a:pt x="7034" y="9987"/>
                  <a:pt x="7017" y="10001"/>
                </a:cubicBezTo>
                <a:cubicBezTo>
                  <a:pt x="6991" y="10023"/>
                  <a:pt x="7071" y="10129"/>
                  <a:pt x="7195" y="10235"/>
                </a:cubicBezTo>
                <a:cubicBezTo>
                  <a:pt x="7488" y="10485"/>
                  <a:pt x="7676" y="10495"/>
                  <a:pt x="7446" y="10249"/>
                </a:cubicBezTo>
                <a:cubicBezTo>
                  <a:pt x="7301" y="10093"/>
                  <a:pt x="7171" y="10002"/>
                  <a:pt x="7086" y="9989"/>
                </a:cubicBezTo>
                <a:close/>
                <a:moveTo>
                  <a:pt x="4960" y="10866"/>
                </a:moveTo>
                <a:cubicBezTo>
                  <a:pt x="4727" y="10866"/>
                  <a:pt x="4752" y="10990"/>
                  <a:pt x="5029" y="11191"/>
                </a:cubicBezTo>
                <a:cubicBezTo>
                  <a:pt x="5328" y="11407"/>
                  <a:pt x="5481" y="11415"/>
                  <a:pt x="5232" y="11200"/>
                </a:cubicBezTo>
                <a:cubicBezTo>
                  <a:pt x="5118" y="11102"/>
                  <a:pt x="5059" y="11004"/>
                  <a:pt x="5083" y="10952"/>
                </a:cubicBezTo>
                <a:cubicBezTo>
                  <a:pt x="5113" y="10888"/>
                  <a:pt x="5082" y="10866"/>
                  <a:pt x="4960" y="10866"/>
                </a:cubicBezTo>
                <a:close/>
                <a:moveTo>
                  <a:pt x="4116" y="11306"/>
                </a:moveTo>
                <a:cubicBezTo>
                  <a:pt x="4008" y="11306"/>
                  <a:pt x="4066" y="11426"/>
                  <a:pt x="4274" y="11640"/>
                </a:cubicBezTo>
                <a:cubicBezTo>
                  <a:pt x="4464" y="11836"/>
                  <a:pt x="4594" y="11911"/>
                  <a:pt x="4594" y="11825"/>
                </a:cubicBezTo>
                <a:cubicBezTo>
                  <a:pt x="4594" y="11764"/>
                  <a:pt x="4172" y="11306"/>
                  <a:pt x="4116" y="11306"/>
                </a:cubicBezTo>
                <a:close/>
                <a:moveTo>
                  <a:pt x="3344" y="11403"/>
                </a:moveTo>
                <a:cubicBezTo>
                  <a:pt x="3324" y="11393"/>
                  <a:pt x="3311" y="11397"/>
                  <a:pt x="3301" y="11411"/>
                </a:cubicBezTo>
                <a:cubicBezTo>
                  <a:pt x="3250" y="11478"/>
                  <a:pt x="3339" y="11639"/>
                  <a:pt x="3573" y="11898"/>
                </a:cubicBezTo>
                <a:cubicBezTo>
                  <a:pt x="3770" y="12115"/>
                  <a:pt x="3905" y="12136"/>
                  <a:pt x="3759" y="11926"/>
                </a:cubicBezTo>
                <a:cubicBezTo>
                  <a:pt x="3520" y="11583"/>
                  <a:pt x="3404" y="11434"/>
                  <a:pt x="3344" y="11403"/>
                </a:cubicBezTo>
                <a:close/>
                <a:moveTo>
                  <a:pt x="15800" y="12241"/>
                </a:moveTo>
                <a:cubicBezTo>
                  <a:pt x="15712" y="12241"/>
                  <a:pt x="15665" y="12290"/>
                  <a:pt x="15646" y="12402"/>
                </a:cubicBezTo>
                <a:cubicBezTo>
                  <a:pt x="15618" y="12557"/>
                  <a:pt x="15621" y="12559"/>
                  <a:pt x="15771" y="12477"/>
                </a:cubicBezTo>
                <a:cubicBezTo>
                  <a:pt x="15957" y="12377"/>
                  <a:pt x="15974" y="12241"/>
                  <a:pt x="15800" y="12241"/>
                </a:cubicBezTo>
                <a:close/>
                <a:moveTo>
                  <a:pt x="16472" y="12298"/>
                </a:moveTo>
                <a:cubicBezTo>
                  <a:pt x="16345" y="12298"/>
                  <a:pt x="15589" y="12905"/>
                  <a:pt x="15462" y="13109"/>
                </a:cubicBezTo>
                <a:cubicBezTo>
                  <a:pt x="15322" y="13337"/>
                  <a:pt x="15541" y="13245"/>
                  <a:pt x="15809" y="12965"/>
                </a:cubicBezTo>
                <a:cubicBezTo>
                  <a:pt x="15947" y="12820"/>
                  <a:pt x="16179" y="12630"/>
                  <a:pt x="16324" y="12541"/>
                </a:cubicBezTo>
                <a:cubicBezTo>
                  <a:pt x="16612" y="12365"/>
                  <a:pt x="16654" y="12298"/>
                  <a:pt x="16472" y="12298"/>
                </a:cubicBezTo>
                <a:close/>
                <a:moveTo>
                  <a:pt x="17282" y="12406"/>
                </a:moveTo>
                <a:cubicBezTo>
                  <a:pt x="17196" y="12403"/>
                  <a:pt x="16968" y="12517"/>
                  <a:pt x="16587" y="12752"/>
                </a:cubicBezTo>
                <a:cubicBezTo>
                  <a:pt x="16034" y="13093"/>
                  <a:pt x="15556" y="13526"/>
                  <a:pt x="15628" y="13622"/>
                </a:cubicBezTo>
                <a:cubicBezTo>
                  <a:pt x="15683" y="13696"/>
                  <a:pt x="15677" y="13700"/>
                  <a:pt x="16006" y="13350"/>
                </a:cubicBezTo>
                <a:cubicBezTo>
                  <a:pt x="16200" y="13144"/>
                  <a:pt x="16491" y="12931"/>
                  <a:pt x="16813" y="12759"/>
                </a:cubicBezTo>
                <a:cubicBezTo>
                  <a:pt x="17089" y="12611"/>
                  <a:pt x="17317" y="12472"/>
                  <a:pt x="17319" y="12449"/>
                </a:cubicBezTo>
                <a:cubicBezTo>
                  <a:pt x="17322" y="12422"/>
                  <a:pt x="17311" y="12408"/>
                  <a:pt x="17282" y="12406"/>
                </a:cubicBezTo>
                <a:close/>
                <a:moveTo>
                  <a:pt x="3427" y="12955"/>
                </a:moveTo>
                <a:lnTo>
                  <a:pt x="3195" y="12988"/>
                </a:lnTo>
                <a:cubicBezTo>
                  <a:pt x="3067" y="13006"/>
                  <a:pt x="2849" y="13036"/>
                  <a:pt x="2712" y="13052"/>
                </a:cubicBezTo>
                <a:cubicBezTo>
                  <a:pt x="2563" y="13071"/>
                  <a:pt x="2463" y="13112"/>
                  <a:pt x="2463" y="13156"/>
                </a:cubicBezTo>
                <a:cubicBezTo>
                  <a:pt x="2463" y="13244"/>
                  <a:pt x="2569" y="13258"/>
                  <a:pt x="2629" y="13178"/>
                </a:cubicBezTo>
                <a:cubicBezTo>
                  <a:pt x="2651" y="13147"/>
                  <a:pt x="2750" y="13122"/>
                  <a:pt x="2849" y="13121"/>
                </a:cubicBezTo>
                <a:cubicBezTo>
                  <a:pt x="2948" y="13120"/>
                  <a:pt x="3120" y="13080"/>
                  <a:pt x="3230" y="13036"/>
                </a:cubicBezTo>
                <a:lnTo>
                  <a:pt x="3427" y="12955"/>
                </a:lnTo>
                <a:close/>
                <a:moveTo>
                  <a:pt x="2906" y="13651"/>
                </a:moveTo>
                <a:cubicBezTo>
                  <a:pt x="2652" y="13663"/>
                  <a:pt x="2310" y="13747"/>
                  <a:pt x="2277" y="13828"/>
                </a:cubicBezTo>
                <a:cubicBezTo>
                  <a:pt x="2243" y="13912"/>
                  <a:pt x="2284" y="13909"/>
                  <a:pt x="2572" y="13809"/>
                </a:cubicBezTo>
                <a:cubicBezTo>
                  <a:pt x="2703" y="13764"/>
                  <a:pt x="2919" y="13727"/>
                  <a:pt x="3052" y="13724"/>
                </a:cubicBezTo>
                <a:cubicBezTo>
                  <a:pt x="3288" y="13720"/>
                  <a:pt x="3291" y="13717"/>
                  <a:pt x="3118" y="13665"/>
                </a:cubicBezTo>
                <a:cubicBezTo>
                  <a:pt x="3068" y="13650"/>
                  <a:pt x="2991" y="13647"/>
                  <a:pt x="2906" y="13651"/>
                </a:cubicBezTo>
                <a:close/>
                <a:moveTo>
                  <a:pt x="16661" y="13958"/>
                </a:moveTo>
                <a:cubicBezTo>
                  <a:pt x="16563" y="13932"/>
                  <a:pt x="16577" y="14002"/>
                  <a:pt x="16798" y="14623"/>
                </a:cubicBezTo>
                <a:cubicBezTo>
                  <a:pt x="16871" y="14828"/>
                  <a:pt x="16958" y="14995"/>
                  <a:pt x="16993" y="14995"/>
                </a:cubicBezTo>
                <a:cubicBezTo>
                  <a:pt x="17077" y="14995"/>
                  <a:pt x="17076" y="14987"/>
                  <a:pt x="16899" y="14446"/>
                </a:cubicBezTo>
                <a:cubicBezTo>
                  <a:pt x="16815" y="14190"/>
                  <a:pt x="16709" y="13972"/>
                  <a:pt x="16661" y="13958"/>
                </a:cubicBezTo>
                <a:close/>
                <a:moveTo>
                  <a:pt x="2629" y="14280"/>
                </a:moveTo>
                <a:cubicBezTo>
                  <a:pt x="2519" y="14280"/>
                  <a:pt x="2389" y="14302"/>
                  <a:pt x="2340" y="14327"/>
                </a:cubicBezTo>
                <a:cubicBezTo>
                  <a:pt x="2286" y="14356"/>
                  <a:pt x="2399" y="14372"/>
                  <a:pt x="2629" y="14372"/>
                </a:cubicBezTo>
                <a:cubicBezTo>
                  <a:pt x="2859" y="14372"/>
                  <a:pt x="2972" y="14356"/>
                  <a:pt x="2918" y="14327"/>
                </a:cubicBezTo>
                <a:cubicBezTo>
                  <a:pt x="2869" y="14302"/>
                  <a:pt x="2739" y="14280"/>
                  <a:pt x="2629" y="14280"/>
                </a:cubicBezTo>
                <a:close/>
                <a:moveTo>
                  <a:pt x="2775" y="15271"/>
                </a:moveTo>
                <a:cubicBezTo>
                  <a:pt x="2656" y="15271"/>
                  <a:pt x="2529" y="15288"/>
                  <a:pt x="2463" y="15323"/>
                </a:cubicBezTo>
                <a:cubicBezTo>
                  <a:pt x="2391" y="15362"/>
                  <a:pt x="2462" y="15377"/>
                  <a:pt x="2715" y="15378"/>
                </a:cubicBezTo>
                <a:cubicBezTo>
                  <a:pt x="2934" y="15378"/>
                  <a:pt x="3055" y="15358"/>
                  <a:pt x="3029" y="15323"/>
                </a:cubicBezTo>
                <a:cubicBezTo>
                  <a:pt x="3003" y="15288"/>
                  <a:pt x="2893" y="15271"/>
                  <a:pt x="2775" y="15271"/>
                </a:cubicBezTo>
                <a:close/>
                <a:moveTo>
                  <a:pt x="2861" y="16539"/>
                </a:moveTo>
                <a:cubicBezTo>
                  <a:pt x="2769" y="16541"/>
                  <a:pt x="2636" y="16563"/>
                  <a:pt x="2563" y="16589"/>
                </a:cubicBezTo>
                <a:cubicBezTo>
                  <a:pt x="2449" y="16630"/>
                  <a:pt x="2457" y="16639"/>
                  <a:pt x="2629" y="16641"/>
                </a:cubicBezTo>
                <a:cubicBezTo>
                  <a:pt x="2739" y="16643"/>
                  <a:pt x="2874" y="16618"/>
                  <a:pt x="2929" y="16589"/>
                </a:cubicBezTo>
                <a:cubicBezTo>
                  <a:pt x="3008" y="16547"/>
                  <a:pt x="2992" y="16537"/>
                  <a:pt x="2861" y="16539"/>
                </a:cubicBezTo>
                <a:close/>
                <a:moveTo>
                  <a:pt x="9727" y="17367"/>
                </a:moveTo>
                <a:cubicBezTo>
                  <a:pt x="9702" y="17367"/>
                  <a:pt x="9674" y="17385"/>
                  <a:pt x="9626" y="17417"/>
                </a:cubicBezTo>
                <a:cubicBezTo>
                  <a:pt x="9523" y="17488"/>
                  <a:pt x="9521" y="17496"/>
                  <a:pt x="9629" y="17561"/>
                </a:cubicBezTo>
                <a:cubicBezTo>
                  <a:pt x="9813" y="17672"/>
                  <a:pt x="9922" y="17581"/>
                  <a:pt x="9798" y="17419"/>
                </a:cubicBezTo>
                <a:cubicBezTo>
                  <a:pt x="9772" y="17386"/>
                  <a:pt x="9751" y="17368"/>
                  <a:pt x="9727" y="17367"/>
                </a:cubicBezTo>
                <a:close/>
                <a:moveTo>
                  <a:pt x="2798" y="17758"/>
                </a:moveTo>
                <a:cubicBezTo>
                  <a:pt x="2563" y="17767"/>
                  <a:pt x="2361" y="17800"/>
                  <a:pt x="2348" y="17831"/>
                </a:cubicBezTo>
                <a:cubicBezTo>
                  <a:pt x="2334" y="17869"/>
                  <a:pt x="2463" y="17878"/>
                  <a:pt x="2723" y="17857"/>
                </a:cubicBezTo>
                <a:cubicBezTo>
                  <a:pt x="3267" y="17814"/>
                  <a:pt x="3324" y="17737"/>
                  <a:pt x="2798" y="17758"/>
                </a:cubicBezTo>
                <a:close/>
                <a:moveTo>
                  <a:pt x="3210" y="18981"/>
                </a:moveTo>
                <a:cubicBezTo>
                  <a:pt x="3178" y="18979"/>
                  <a:pt x="3132" y="18980"/>
                  <a:pt x="3084" y="18990"/>
                </a:cubicBezTo>
                <a:cubicBezTo>
                  <a:pt x="2986" y="19010"/>
                  <a:pt x="2803" y="19030"/>
                  <a:pt x="2675" y="19033"/>
                </a:cubicBezTo>
                <a:cubicBezTo>
                  <a:pt x="2546" y="19036"/>
                  <a:pt x="2427" y="19071"/>
                  <a:pt x="2411" y="19109"/>
                </a:cubicBezTo>
                <a:cubicBezTo>
                  <a:pt x="2395" y="19149"/>
                  <a:pt x="2441" y="19177"/>
                  <a:pt x="2526" y="19177"/>
                </a:cubicBezTo>
                <a:cubicBezTo>
                  <a:pt x="2756" y="19177"/>
                  <a:pt x="3261" y="19058"/>
                  <a:pt x="3261" y="19005"/>
                </a:cubicBezTo>
                <a:cubicBezTo>
                  <a:pt x="3261" y="18991"/>
                  <a:pt x="3242" y="18983"/>
                  <a:pt x="3210" y="18981"/>
                </a:cubicBezTo>
                <a:close/>
                <a:moveTo>
                  <a:pt x="7964" y="19646"/>
                </a:moveTo>
                <a:cubicBezTo>
                  <a:pt x="7941" y="19647"/>
                  <a:pt x="7900" y="19664"/>
                  <a:pt x="7830" y="19702"/>
                </a:cubicBezTo>
                <a:cubicBezTo>
                  <a:pt x="7740" y="19751"/>
                  <a:pt x="7639" y="19777"/>
                  <a:pt x="7604" y="19759"/>
                </a:cubicBezTo>
                <a:cubicBezTo>
                  <a:pt x="7541" y="19727"/>
                  <a:pt x="7169" y="19875"/>
                  <a:pt x="6597" y="20161"/>
                </a:cubicBezTo>
                <a:cubicBezTo>
                  <a:pt x="6373" y="20273"/>
                  <a:pt x="6287" y="20356"/>
                  <a:pt x="6253" y="20490"/>
                </a:cubicBezTo>
                <a:cubicBezTo>
                  <a:pt x="6187" y="20760"/>
                  <a:pt x="6320" y="20833"/>
                  <a:pt x="6837" y="20821"/>
                </a:cubicBezTo>
                <a:cubicBezTo>
                  <a:pt x="7072" y="20816"/>
                  <a:pt x="7282" y="20827"/>
                  <a:pt x="7306" y="20847"/>
                </a:cubicBezTo>
                <a:cubicBezTo>
                  <a:pt x="7380" y="20909"/>
                  <a:pt x="7460" y="20758"/>
                  <a:pt x="7461" y="20547"/>
                </a:cubicBezTo>
                <a:cubicBezTo>
                  <a:pt x="7462" y="20342"/>
                  <a:pt x="7599" y="20185"/>
                  <a:pt x="7724" y="20249"/>
                </a:cubicBezTo>
                <a:cubicBezTo>
                  <a:pt x="7763" y="20269"/>
                  <a:pt x="7779" y="20308"/>
                  <a:pt x="7758" y="20336"/>
                </a:cubicBezTo>
                <a:cubicBezTo>
                  <a:pt x="7699" y="20416"/>
                  <a:pt x="7912" y="20397"/>
                  <a:pt x="8130" y="20303"/>
                </a:cubicBezTo>
                <a:cubicBezTo>
                  <a:pt x="8359" y="20206"/>
                  <a:pt x="8352" y="20222"/>
                  <a:pt x="8236" y="20038"/>
                </a:cubicBezTo>
                <a:lnTo>
                  <a:pt x="8147" y="19894"/>
                </a:lnTo>
                <a:lnTo>
                  <a:pt x="8067" y="20038"/>
                </a:lnTo>
                <a:cubicBezTo>
                  <a:pt x="8008" y="20146"/>
                  <a:pt x="7968" y="20169"/>
                  <a:pt x="7913" y="20124"/>
                </a:cubicBezTo>
                <a:cubicBezTo>
                  <a:pt x="7857" y="20078"/>
                  <a:pt x="7858" y="20023"/>
                  <a:pt x="7916" y="19918"/>
                </a:cubicBezTo>
                <a:cubicBezTo>
                  <a:pt x="7959" y="19840"/>
                  <a:pt x="7993" y="19740"/>
                  <a:pt x="7993" y="19695"/>
                </a:cubicBezTo>
                <a:cubicBezTo>
                  <a:pt x="7993" y="19660"/>
                  <a:pt x="7988" y="19645"/>
                  <a:pt x="7964" y="19646"/>
                </a:cubicBezTo>
                <a:close/>
                <a:moveTo>
                  <a:pt x="8591" y="19809"/>
                </a:moveTo>
                <a:cubicBezTo>
                  <a:pt x="8556" y="19791"/>
                  <a:pt x="8528" y="19827"/>
                  <a:pt x="8528" y="19889"/>
                </a:cubicBezTo>
                <a:cubicBezTo>
                  <a:pt x="8528" y="20022"/>
                  <a:pt x="8564" y="20036"/>
                  <a:pt x="8617" y="19922"/>
                </a:cubicBezTo>
                <a:cubicBezTo>
                  <a:pt x="8637" y="19878"/>
                  <a:pt x="8626" y="19827"/>
                  <a:pt x="8591" y="19809"/>
                </a:cubicBezTo>
                <a:close/>
                <a:moveTo>
                  <a:pt x="3378" y="20057"/>
                </a:moveTo>
                <a:cubicBezTo>
                  <a:pt x="3167" y="20057"/>
                  <a:pt x="2995" y="20081"/>
                  <a:pt x="2995" y="20112"/>
                </a:cubicBezTo>
                <a:cubicBezTo>
                  <a:pt x="2995" y="20182"/>
                  <a:pt x="3530" y="20182"/>
                  <a:pt x="3662" y="20112"/>
                </a:cubicBezTo>
                <a:cubicBezTo>
                  <a:pt x="3733" y="20074"/>
                  <a:pt x="3650" y="20058"/>
                  <a:pt x="3378" y="20057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85ACBAD4-0DF2-408B-81C3-064F7197511A-L0-001.jpeg" descr="85ACBAD4-0DF2-408B-81C3-064F7197511A-L0-001.jpeg"/>
          <p:cNvPicPr>
            <a:picLocks noChangeAspect="1"/>
          </p:cNvPicPr>
          <p:nvPr/>
        </p:nvPicPr>
        <p:blipFill>
          <a:blip r:embed="rId2">
            <a:extLst/>
          </a:blip>
          <a:srcRect l="7928" t="13439" r="17743" b="7921"/>
          <a:stretch>
            <a:fillRect/>
          </a:stretch>
        </p:blipFill>
        <p:spPr>
          <a:xfrm>
            <a:off x="2171982" y="1741286"/>
            <a:ext cx="8521287" cy="6375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5" h="21541" fill="norm" stroke="1" extrusionOk="0">
                <a:moveTo>
                  <a:pt x="13786" y="0"/>
                </a:moveTo>
                <a:cubicBezTo>
                  <a:pt x="13717" y="-8"/>
                  <a:pt x="13655" y="70"/>
                  <a:pt x="13628" y="235"/>
                </a:cubicBezTo>
                <a:cubicBezTo>
                  <a:pt x="13470" y="1218"/>
                  <a:pt x="13440" y="1315"/>
                  <a:pt x="13251" y="1448"/>
                </a:cubicBezTo>
                <a:cubicBezTo>
                  <a:pt x="12961" y="1653"/>
                  <a:pt x="12388" y="2394"/>
                  <a:pt x="12215" y="2787"/>
                </a:cubicBezTo>
                <a:cubicBezTo>
                  <a:pt x="11940" y="3415"/>
                  <a:pt x="11796" y="4369"/>
                  <a:pt x="11770" y="5733"/>
                </a:cubicBezTo>
                <a:cubicBezTo>
                  <a:pt x="11752" y="6689"/>
                  <a:pt x="11726" y="6993"/>
                  <a:pt x="11655" y="7063"/>
                </a:cubicBezTo>
                <a:cubicBezTo>
                  <a:pt x="11604" y="7113"/>
                  <a:pt x="10989" y="7410"/>
                  <a:pt x="10290" y="7724"/>
                </a:cubicBezTo>
                <a:cubicBezTo>
                  <a:pt x="9199" y="8214"/>
                  <a:pt x="8858" y="8327"/>
                  <a:pt x="7902" y="8515"/>
                </a:cubicBezTo>
                <a:cubicBezTo>
                  <a:pt x="7289" y="8636"/>
                  <a:pt x="6765" y="8754"/>
                  <a:pt x="6737" y="8777"/>
                </a:cubicBezTo>
                <a:cubicBezTo>
                  <a:pt x="6709" y="8800"/>
                  <a:pt x="6668" y="8779"/>
                  <a:pt x="6646" y="8731"/>
                </a:cubicBezTo>
                <a:cubicBezTo>
                  <a:pt x="6624" y="8683"/>
                  <a:pt x="6555" y="8644"/>
                  <a:pt x="6494" y="8644"/>
                </a:cubicBezTo>
                <a:cubicBezTo>
                  <a:pt x="6433" y="8644"/>
                  <a:pt x="6275" y="8470"/>
                  <a:pt x="6142" y="8258"/>
                </a:cubicBezTo>
                <a:cubicBezTo>
                  <a:pt x="5874" y="7830"/>
                  <a:pt x="5431" y="7492"/>
                  <a:pt x="4964" y="7358"/>
                </a:cubicBezTo>
                <a:cubicBezTo>
                  <a:pt x="4315" y="7172"/>
                  <a:pt x="3042" y="7732"/>
                  <a:pt x="2761" y="8326"/>
                </a:cubicBezTo>
                <a:cubicBezTo>
                  <a:pt x="2650" y="8562"/>
                  <a:pt x="2636" y="8691"/>
                  <a:pt x="2669" y="9215"/>
                </a:cubicBezTo>
                <a:cubicBezTo>
                  <a:pt x="2690" y="9552"/>
                  <a:pt x="2793" y="10166"/>
                  <a:pt x="2898" y="10579"/>
                </a:cubicBezTo>
                <a:cubicBezTo>
                  <a:pt x="3002" y="10992"/>
                  <a:pt x="3088" y="11420"/>
                  <a:pt x="3088" y="11528"/>
                </a:cubicBezTo>
                <a:cubicBezTo>
                  <a:pt x="3088" y="11815"/>
                  <a:pt x="2677" y="12378"/>
                  <a:pt x="2344" y="12547"/>
                </a:cubicBezTo>
                <a:cubicBezTo>
                  <a:pt x="2108" y="12668"/>
                  <a:pt x="2014" y="12675"/>
                  <a:pt x="1815" y="12596"/>
                </a:cubicBezTo>
                <a:cubicBezTo>
                  <a:pt x="1489" y="12465"/>
                  <a:pt x="833" y="11656"/>
                  <a:pt x="587" y="11080"/>
                </a:cubicBezTo>
                <a:cubicBezTo>
                  <a:pt x="249" y="10291"/>
                  <a:pt x="-12" y="10273"/>
                  <a:pt x="1" y="11039"/>
                </a:cubicBezTo>
                <a:cubicBezTo>
                  <a:pt x="11" y="11611"/>
                  <a:pt x="103" y="12060"/>
                  <a:pt x="351" y="12738"/>
                </a:cubicBezTo>
                <a:cubicBezTo>
                  <a:pt x="561" y="13314"/>
                  <a:pt x="750" y="13566"/>
                  <a:pt x="1305" y="14012"/>
                </a:cubicBezTo>
                <a:cubicBezTo>
                  <a:pt x="1744" y="14365"/>
                  <a:pt x="2770" y="14675"/>
                  <a:pt x="3293" y="14612"/>
                </a:cubicBezTo>
                <a:cubicBezTo>
                  <a:pt x="4240" y="14499"/>
                  <a:pt x="5203" y="13189"/>
                  <a:pt x="5203" y="12015"/>
                </a:cubicBezTo>
                <a:cubicBezTo>
                  <a:pt x="5203" y="11768"/>
                  <a:pt x="5177" y="11476"/>
                  <a:pt x="5145" y="11365"/>
                </a:cubicBezTo>
                <a:cubicBezTo>
                  <a:pt x="5114" y="11254"/>
                  <a:pt x="5067" y="10866"/>
                  <a:pt x="5042" y="10502"/>
                </a:cubicBezTo>
                <a:lnTo>
                  <a:pt x="4996" y="9841"/>
                </a:lnTo>
                <a:lnTo>
                  <a:pt x="5240" y="9542"/>
                </a:lnTo>
                <a:cubicBezTo>
                  <a:pt x="5433" y="9306"/>
                  <a:pt x="5537" y="9243"/>
                  <a:pt x="5739" y="9243"/>
                </a:cubicBezTo>
                <a:cubicBezTo>
                  <a:pt x="6123" y="9243"/>
                  <a:pt x="6228" y="9420"/>
                  <a:pt x="6228" y="10064"/>
                </a:cubicBezTo>
                <a:cubicBezTo>
                  <a:pt x="6228" y="10910"/>
                  <a:pt x="6417" y="12541"/>
                  <a:pt x="6753" y="14619"/>
                </a:cubicBezTo>
                <a:cubicBezTo>
                  <a:pt x="6824" y="15057"/>
                  <a:pt x="6865" y="15470"/>
                  <a:pt x="6845" y="15539"/>
                </a:cubicBezTo>
                <a:cubicBezTo>
                  <a:pt x="6800" y="15695"/>
                  <a:pt x="6284" y="16004"/>
                  <a:pt x="5331" y="16446"/>
                </a:cubicBezTo>
                <a:cubicBezTo>
                  <a:pt x="4791" y="16696"/>
                  <a:pt x="4448" y="16800"/>
                  <a:pt x="4049" y="16836"/>
                </a:cubicBezTo>
                <a:cubicBezTo>
                  <a:pt x="3749" y="16863"/>
                  <a:pt x="3467" y="16924"/>
                  <a:pt x="3421" y="16973"/>
                </a:cubicBezTo>
                <a:cubicBezTo>
                  <a:pt x="3309" y="17091"/>
                  <a:pt x="3375" y="17465"/>
                  <a:pt x="3618" y="18091"/>
                </a:cubicBezTo>
                <a:cubicBezTo>
                  <a:pt x="3724" y="18366"/>
                  <a:pt x="3837" y="18751"/>
                  <a:pt x="3867" y="18946"/>
                </a:cubicBezTo>
                <a:cubicBezTo>
                  <a:pt x="4075" y="20272"/>
                  <a:pt x="4133" y="20712"/>
                  <a:pt x="4140" y="21014"/>
                </a:cubicBezTo>
                <a:cubicBezTo>
                  <a:pt x="4145" y="21202"/>
                  <a:pt x="4173" y="21406"/>
                  <a:pt x="4201" y="21467"/>
                </a:cubicBezTo>
                <a:cubicBezTo>
                  <a:pt x="4260" y="21592"/>
                  <a:pt x="4449" y="21568"/>
                  <a:pt x="5487" y="21306"/>
                </a:cubicBezTo>
                <a:cubicBezTo>
                  <a:pt x="6123" y="21146"/>
                  <a:pt x="6125" y="21146"/>
                  <a:pt x="6247" y="21320"/>
                </a:cubicBezTo>
                <a:cubicBezTo>
                  <a:pt x="6395" y="21532"/>
                  <a:pt x="6524" y="21492"/>
                  <a:pt x="6497" y="21242"/>
                </a:cubicBezTo>
                <a:cubicBezTo>
                  <a:pt x="6483" y="21115"/>
                  <a:pt x="6523" y="21034"/>
                  <a:pt x="6626" y="20979"/>
                </a:cubicBezTo>
                <a:cubicBezTo>
                  <a:pt x="6707" y="20936"/>
                  <a:pt x="6947" y="20812"/>
                  <a:pt x="7158" y="20704"/>
                </a:cubicBezTo>
                <a:cubicBezTo>
                  <a:pt x="7597" y="20480"/>
                  <a:pt x="8535" y="19659"/>
                  <a:pt x="9243" y="18877"/>
                </a:cubicBezTo>
                <a:cubicBezTo>
                  <a:pt x="9509" y="18584"/>
                  <a:pt x="9788" y="18299"/>
                  <a:pt x="9864" y="18245"/>
                </a:cubicBezTo>
                <a:cubicBezTo>
                  <a:pt x="9940" y="18191"/>
                  <a:pt x="10244" y="18146"/>
                  <a:pt x="10540" y="18146"/>
                </a:cubicBezTo>
                <a:cubicBezTo>
                  <a:pt x="11142" y="18146"/>
                  <a:pt x="12244" y="18014"/>
                  <a:pt x="12933" y="17858"/>
                </a:cubicBezTo>
                <a:cubicBezTo>
                  <a:pt x="13243" y="17787"/>
                  <a:pt x="13422" y="17782"/>
                  <a:pt x="13492" y="17840"/>
                </a:cubicBezTo>
                <a:cubicBezTo>
                  <a:pt x="13569" y="17905"/>
                  <a:pt x="13631" y="17881"/>
                  <a:pt x="13741" y="17746"/>
                </a:cubicBezTo>
                <a:cubicBezTo>
                  <a:pt x="13822" y="17647"/>
                  <a:pt x="13961" y="17538"/>
                  <a:pt x="14049" y="17504"/>
                </a:cubicBezTo>
                <a:cubicBezTo>
                  <a:pt x="14137" y="17469"/>
                  <a:pt x="14512" y="17270"/>
                  <a:pt x="14882" y="17060"/>
                </a:cubicBezTo>
                <a:cubicBezTo>
                  <a:pt x="15347" y="16796"/>
                  <a:pt x="15614" y="16691"/>
                  <a:pt x="15747" y="16718"/>
                </a:cubicBezTo>
                <a:cubicBezTo>
                  <a:pt x="16412" y="16853"/>
                  <a:pt x="17920" y="17128"/>
                  <a:pt x="18608" y="17241"/>
                </a:cubicBezTo>
                <a:cubicBezTo>
                  <a:pt x="19132" y="17327"/>
                  <a:pt x="19614" y="17466"/>
                  <a:pt x="19972" y="17635"/>
                </a:cubicBezTo>
                <a:cubicBezTo>
                  <a:pt x="20533" y="17899"/>
                  <a:pt x="20650" y="17903"/>
                  <a:pt x="20650" y="17658"/>
                </a:cubicBezTo>
                <a:cubicBezTo>
                  <a:pt x="20650" y="17378"/>
                  <a:pt x="20934" y="16494"/>
                  <a:pt x="21035" y="16459"/>
                </a:cubicBezTo>
                <a:cubicBezTo>
                  <a:pt x="21108" y="16434"/>
                  <a:pt x="21183" y="16181"/>
                  <a:pt x="21282" y="15637"/>
                </a:cubicBezTo>
                <a:cubicBezTo>
                  <a:pt x="21588" y="13953"/>
                  <a:pt x="21581" y="14024"/>
                  <a:pt x="21450" y="13896"/>
                </a:cubicBezTo>
                <a:cubicBezTo>
                  <a:pt x="21384" y="13833"/>
                  <a:pt x="21246" y="13781"/>
                  <a:pt x="21142" y="13781"/>
                </a:cubicBezTo>
                <a:cubicBezTo>
                  <a:pt x="20895" y="13781"/>
                  <a:pt x="19672" y="13330"/>
                  <a:pt x="19016" y="12997"/>
                </a:cubicBezTo>
                <a:cubicBezTo>
                  <a:pt x="18734" y="12853"/>
                  <a:pt x="18258" y="12611"/>
                  <a:pt x="17958" y="12459"/>
                </a:cubicBezTo>
                <a:cubicBezTo>
                  <a:pt x="17659" y="12307"/>
                  <a:pt x="17273" y="12088"/>
                  <a:pt x="17101" y="11975"/>
                </a:cubicBezTo>
                <a:cubicBezTo>
                  <a:pt x="16796" y="11773"/>
                  <a:pt x="16785" y="11755"/>
                  <a:pt x="16675" y="11170"/>
                </a:cubicBezTo>
                <a:cubicBezTo>
                  <a:pt x="16528" y="10396"/>
                  <a:pt x="16323" y="9784"/>
                  <a:pt x="15940" y="8987"/>
                </a:cubicBezTo>
                <a:cubicBezTo>
                  <a:pt x="15500" y="8070"/>
                  <a:pt x="14902" y="7040"/>
                  <a:pt x="14715" y="6877"/>
                </a:cubicBezTo>
                <a:cubicBezTo>
                  <a:pt x="14490" y="6680"/>
                  <a:pt x="14610" y="6557"/>
                  <a:pt x="14922" y="6663"/>
                </a:cubicBezTo>
                <a:cubicBezTo>
                  <a:pt x="15457" y="6846"/>
                  <a:pt x="15829" y="6859"/>
                  <a:pt x="16428" y="6718"/>
                </a:cubicBezTo>
                <a:cubicBezTo>
                  <a:pt x="17290" y="6515"/>
                  <a:pt x="17691" y="6542"/>
                  <a:pt x="18472" y="6852"/>
                </a:cubicBezTo>
                <a:cubicBezTo>
                  <a:pt x="19431" y="7233"/>
                  <a:pt x="19452" y="7231"/>
                  <a:pt x="19517" y="6761"/>
                </a:cubicBezTo>
                <a:cubicBezTo>
                  <a:pt x="19592" y="6220"/>
                  <a:pt x="19645" y="4739"/>
                  <a:pt x="19598" y="4491"/>
                </a:cubicBezTo>
                <a:cubicBezTo>
                  <a:pt x="19538" y="4171"/>
                  <a:pt x="18457" y="3071"/>
                  <a:pt x="16932" y="1780"/>
                </a:cubicBezTo>
                <a:cubicBezTo>
                  <a:pt x="16562" y="1466"/>
                  <a:pt x="16195" y="1111"/>
                  <a:pt x="16116" y="990"/>
                </a:cubicBezTo>
                <a:cubicBezTo>
                  <a:pt x="16037" y="869"/>
                  <a:pt x="15944" y="770"/>
                  <a:pt x="15909" y="770"/>
                </a:cubicBezTo>
                <a:cubicBezTo>
                  <a:pt x="15874" y="770"/>
                  <a:pt x="15699" y="649"/>
                  <a:pt x="15520" y="502"/>
                </a:cubicBezTo>
                <a:lnTo>
                  <a:pt x="15194" y="235"/>
                </a:lnTo>
                <a:lnTo>
                  <a:pt x="14798" y="380"/>
                </a:lnTo>
                <a:cubicBezTo>
                  <a:pt x="14171" y="608"/>
                  <a:pt x="14094" y="598"/>
                  <a:pt x="13989" y="278"/>
                </a:cubicBezTo>
                <a:cubicBezTo>
                  <a:pt x="13931" y="103"/>
                  <a:pt x="13855" y="8"/>
                  <a:pt x="13786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5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Class="exit" nodeType="afterEffect" presetSubtype="0" presetID="15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5" grpId="1"/>
      <p:bldP build="whole" bldLvl="1" animBg="1" rev="0" advAuto="0" spid="205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荒野の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荒野の</a:t>
            </a:r>
          </a:p>
        </p:txBody>
      </p:sp>
      <p:pic>
        <p:nvPicPr>
          <p:cNvPr id="208" name="85ACBAD4-0DF2-408B-81C3-064F7197511A-L0-001.jpeg" descr="85ACBAD4-0DF2-408B-81C3-064F7197511A-L0-001.jpe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0395" y="4716353"/>
            <a:ext cx="3267149" cy="3274256"/>
          </a:xfrm>
          <a:prstGeom prst="rect">
            <a:avLst/>
          </a:prstGeom>
          <a:effectLst>
            <a:reflection blurRad="0" stA="50000" stPos="0" endA="0" endPos="40000" dist="0" dir="5400000" fadeDir="5400000" sx="100000" sy="-100000" kx="0" ky="0" algn="bl" rotWithShape="0"/>
          </a:effectLst>
        </p:spPr>
      </p:pic>
      <p:sp>
        <p:nvSpPr>
          <p:cNvPr id="209" name="30人"/>
          <p:cNvSpPr txBox="1"/>
          <p:nvPr>
            <p:ph type="body" sz="quarter" idx="1"/>
          </p:nvPr>
        </p:nvSpPr>
        <p:spPr>
          <a:xfrm>
            <a:off x="1694207" y="5940116"/>
            <a:ext cx="10160001" cy="1354668"/>
          </a:xfrm>
          <a:prstGeom prst="rect">
            <a:avLst/>
          </a:prstGeom>
        </p:spPr>
        <p:txBody>
          <a:bodyPr/>
          <a:lstStyle/>
          <a:p>
            <a:pPr/>
            <a:r>
              <a:t>30人</a:t>
            </a:r>
          </a:p>
        </p:txBody>
      </p:sp>
      <p:sp>
        <p:nvSpPr>
          <p:cNvPr id="210" name="自由の女神"/>
          <p:cNvSpPr/>
          <p:nvPr/>
        </p:nvSpPr>
        <p:spPr>
          <a:xfrm>
            <a:off x="9387399" y="1566426"/>
            <a:ext cx="1576945" cy="5138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592" y="0"/>
                </a:moveTo>
                <a:cubicBezTo>
                  <a:pt x="4592" y="0"/>
                  <a:pt x="3156" y="190"/>
                  <a:pt x="3156" y="547"/>
                </a:cubicBezTo>
                <a:cubicBezTo>
                  <a:pt x="3156" y="547"/>
                  <a:pt x="3132" y="752"/>
                  <a:pt x="3442" y="847"/>
                </a:cubicBezTo>
                <a:lnTo>
                  <a:pt x="2629" y="847"/>
                </a:lnTo>
                <a:cubicBezTo>
                  <a:pt x="2629" y="847"/>
                  <a:pt x="2293" y="878"/>
                  <a:pt x="2293" y="1016"/>
                </a:cubicBezTo>
                <a:lnTo>
                  <a:pt x="2293" y="1407"/>
                </a:lnTo>
                <a:cubicBezTo>
                  <a:pt x="2293" y="1407"/>
                  <a:pt x="2296" y="1531"/>
                  <a:pt x="2733" y="1531"/>
                </a:cubicBezTo>
                <a:lnTo>
                  <a:pt x="2964" y="1531"/>
                </a:lnTo>
                <a:lnTo>
                  <a:pt x="3431" y="1895"/>
                </a:lnTo>
                <a:cubicBezTo>
                  <a:pt x="3431" y="1895"/>
                  <a:pt x="2915" y="2021"/>
                  <a:pt x="3145" y="2356"/>
                </a:cubicBezTo>
                <a:cubicBezTo>
                  <a:pt x="3150" y="2362"/>
                  <a:pt x="3151" y="2368"/>
                  <a:pt x="3156" y="2374"/>
                </a:cubicBezTo>
                <a:cubicBezTo>
                  <a:pt x="3156" y="2374"/>
                  <a:pt x="3192" y="2469"/>
                  <a:pt x="3629" y="2624"/>
                </a:cubicBezTo>
                <a:cubicBezTo>
                  <a:pt x="3629" y="2624"/>
                  <a:pt x="3145" y="2783"/>
                  <a:pt x="3525" y="2931"/>
                </a:cubicBezTo>
                <a:cubicBezTo>
                  <a:pt x="3525" y="2931"/>
                  <a:pt x="3800" y="3006"/>
                  <a:pt x="3800" y="3154"/>
                </a:cubicBezTo>
                <a:cubicBezTo>
                  <a:pt x="3800" y="3154"/>
                  <a:pt x="3837" y="3362"/>
                  <a:pt x="4251" y="3362"/>
                </a:cubicBezTo>
                <a:cubicBezTo>
                  <a:pt x="4251" y="3362"/>
                  <a:pt x="4352" y="4099"/>
                  <a:pt x="5318" y="4963"/>
                </a:cubicBezTo>
                <a:cubicBezTo>
                  <a:pt x="5318" y="4963"/>
                  <a:pt x="5617" y="5141"/>
                  <a:pt x="4927" y="5832"/>
                </a:cubicBezTo>
                <a:lnTo>
                  <a:pt x="4630" y="6202"/>
                </a:lnTo>
                <a:cubicBezTo>
                  <a:pt x="4630" y="6202"/>
                  <a:pt x="4455" y="6333"/>
                  <a:pt x="4938" y="6421"/>
                </a:cubicBezTo>
                <a:cubicBezTo>
                  <a:pt x="4938" y="6421"/>
                  <a:pt x="5351" y="6436"/>
                  <a:pt x="5351" y="6644"/>
                </a:cubicBezTo>
                <a:cubicBezTo>
                  <a:pt x="5351" y="6852"/>
                  <a:pt x="5697" y="6887"/>
                  <a:pt x="5697" y="6887"/>
                </a:cubicBezTo>
                <a:cubicBezTo>
                  <a:pt x="5697" y="6887"/>
                  <a:pt x="6168" y="7059"/>
                  <a:pt x="6203" y="7412"/>
                </a:cubicBezTo>
                <a:cubicBezTo>
                  <a:pt x="6237" y="7764"/>
                  <a:pt x="6479" y="7833"/>
                  <a:pt x="6445" y="8048"/>
                </a:cubicBezTo>
                <a:cubicBezTo>
                  <a:pt x="6410" y="8263"/>
                  <a:pt x="5539" y="8449"/>
                  <a:pt x="5636" y="8816"/>
                </a:cubicBezTo>
                <a:cubicBezTo>
                  <a:pt x="5734" y="9182"/>
                  <a:pt x="6147" y="9860"/>
                  <a:pt x="5917" y="10015"/>
                </a:cubicBezTo>
                <a:cubicBezTo>
                  <a:pt x="5687" y="10171"/>
                  <a:pt x="5585" y="10284"/>
                  <a:pt x="5636" y="10636"/>
                </a:cubicBezTo>
                <a:cubicBezTo>
                  <a:pt x="5688" y="10989"/>
                  <a:pt x="6282" y="11553"/>
                  <a:pt x="6236" y="11652"/>
                </a:cubicBezTo>
                <a:cubicBezTo>
                  <a:pt x="6236" y="11652"/>
                  <a:pt x="6328" y="12881"/>
                  <a:pt x="6236" y="13191"/>
                </a:cubicBezTo>
                <a:cubicBezTo>
                  <a:pt x="6144" y="13502"/>
                  <a:pt x="5917" y="14052"/>
                  <a:pt x="5917" y="14094"/>
                </a:cubicBezTo>
                <a:cubicBezTo>
                  <a:pt x="5917" y="14136"/>
                  <a:pt x="5917" y="14518"/>
                  <a:pt x="5917" y="14588"/>
                </a:cubicBezTo>
                <a:cubicBezTo>
                  <a:pt x="5917" y="14659"/>
                  <a:pt x="5917" y="15096"/>
                  <a:pt x="5917" y="15096"/>
                </a:cubicBezTo>
                <a:lnTo>
                  <a:pt x="5966" y="15152"/>
                </a:lnTo>
                <a:lnTo>
                  <a:pt x="4339" y="15152"/>
                </a:lnTo>
                <a:cubicBezTo>
                  <a:pt x="3352" y="15152"/>
                  <a:pt x="2546" y="15400"/>
                  <a:pt x="2546" y="15702"/>
                </a:cubicBezTo>
                <a:lnTo>
                  <a:pt x="2546" y="17057"/>
                </a:lnTo>
                <a:cubicBezTo>
                  <a:pt x="2546" y="17143"/>
                  <a:pt x="2612" y="17224"/>
                  <a:pt x="2727" y="17297"/>
                </a:cubicBezTo>
                <a:lnTo>
                  <a:pt x="0" y="17297"/>
                </a:lnTo>
                <a:lnTo>
                  <a:pt x="0" y="18355"/>
                </a:lnTo>
                <a:lnTo>
                  <a:pt x="1006" y="18355"/>
                </a:lnTo>
                <a:lnTo>
                  <a:pt x="1006" y="21600"/>
                </a:lnTo>
                <a:lnTo>
                  <a:pt x="20594" y="21600"/>
                </a:lnTo>
                <a:lnTo>
                  <a:pt x="20594" y="18355"/>
                </a:lnTo>
                <a:lnTo>
                  <a:pt x="21600" y="18355"/>
                </a:lnTo>
                <a:lnTo>
                  <a:pt x="21600" y="17297"/>
                </a:lnTo>
                <a:lnTo>
                  <a:pt x="18873" y="17297"/>
                </a:lnTo>
                <a:cubicBezTo>
                  <a:pt x="18988" y="17224"/>
                  <a:pt x="19054" y="17143"/>
                  <a:pt x="19054" y="17057"/>
                </a:cubicBezTo>
                <a:lnTo>
                  <a:pt x="19054" y="15702"/>
                </a:lnTo>
                <a:cubicBezTo>
                  <a:pt x="19054" y="15400"/>
                  <a:pt x="18248" y="15152"/>
                  <a:pt x="17261" y="15152"/>
                </a:cubicBezTo>
                <a:lnTo>
                  <a:pt x="16326" y="15152"/>
                </a:lnTo>
                <a:lnTo>
                  <a:pt x="16398" y="13571"/>
                </a:lnTo>
                <a:cubicBezTo>
                  <a:pt x="16398" y="13571"/>
                  <a:pt x="16214" y="12766"/>
                  <a:pt x="16398" y="12639"/>
                </a:cubicBezTo>
                <a:cubicBezTo>
                  <a:pt x="16582" y="12512"/>
                  <a:pt x="16860" y="12315"/>
                  <a:pt x="17085" y="12174"/>
                </a:cubicBezTo>
                <a:cubicBezTo>
                  <a:pt x="17256" y="12066"/>
                  <a:pt x="17165" y="11783"/>
                  <a:pt x="17113" y="11652"/>
                </a:cubicBezTo>
                <a:lnTo>
                  <a:pt x="17179" y="11652"/>
                </a:lnTo>
                <a:cubicBezTo>
                  <a:pt x="17144" y="11630"/>
                  <a:pt x="17116" y="11607"/>
                  <a:pt x="17085" y="11585"/>
                </a:cubicBezTo>
                <a:cubicBezTo>
                  <a:pt x="16360" y="11051"/>
                  <a:pt x="16953" y="10623"/>
                  <a:pt x="16953" y="10623"/>
                </a:cubicBezTo>
                <a:cubicBezTo>
                  <a:pt x="18839" y="10961"/>
                  <a:pt x="19389" y="10481"/>
                  <a:pt x="19389" y="10481"/>
                </a:cubicBezTo>
                <a:cubicBezTo>
                  <a:pt x="19389" y="10368"/>
                  <a:pt x="20355" y="8996"/>
                  <a:pt x="20528" y="8679"/>
                </a:cubicBezTo>
                <a:cubicBezTo>
                  <a:pt x="20700" y="8361"/>
                  <a:pt x="20181" y="8250"/>
                  <a:pt x="20181" y="8250"/>
                </a:cubicBezTo>
                <a:lnTo>
                  <a:pt x="21182" y="7752"/>
                </a:lnTo>
                <a:lnTo>
                  <a:pt x="19334" y="7408"/>
                </a:lnTo>
                <a:lnTo>
                  <a:pt x="18460" y="7847"/>
                </a:lnTo>
                <a:cubicBezTo>
                  <a:pt x="18339" y="7932"/>
                  <a:pt x="18147" y="7933"/>
                  <a:pt x="18147" y="7933"/>
                </a:cubicBezTo>
                <a:lnTo>
                  <a:pt x="17250" y="7541"/>
                </a:lnTo>
                <a:cubicBezTo>
                  <a:pt x="17181" y="7499"/>
                  <a:pt x="16283" y="7028"/>
                  <a:pt x="16008" y="6647"/>
                </a:cubicBezTo>
                <a:cubicBezTo>
                  <a:pt x="16008" y="6647"/>
                  <a:pt x="15991" y="6552"/>
                  <a:pt x="15111" y="6372"/>
                </a:cubicBezTo>
                <a:cubicBezTo>
                  <a:pt x="15111" y="6372"/>
                  <a:pt x="13403" y="5990"/>
                  <a:pt x="13489" y="5646"/>
                </a:cubicBezTo>
                <a:cubicBezTo>
                  <a:pt x="13489" y="5646"/>
                  <a:pt x="13972" y="5268"/>
                  <a:pt x="14011" y="5020"/>
                </a:cubicBezTo>
                <a:lnTo>
                  <a:pt x="16260" y="4781"/>
                </a:lnTo>
                <a:lnTo>
                  <a:pt x="13918" y="4781"/>
                </a:lnTo>
                <a:cubicBezTo>
                  <a:pt x="13880" y="4732"/>
                  <a:pt x="13826" y="4675"/>
                  <a:pt x="13753" y="4617"/>
                </a:cubicBezTo>
                <a:lnTo>
                  <a:pt x="15353" y="4084"/>
                </a:lnTo>
                <a:lnTo>
                  <a:pt x="13390" y="4406"/>
                </a:lnTo>
                <a:cubicBezTo>
                  <a:pt x="13256" y="4348"/>
                  <a:pt x="13093" y="4295"/>
                  <a:pt x="12895" y="4251"/>
                </a:cubicBezTo>
                <a:lnTo>
                  <a:pt x="13599" y="3581"/>
                </a:lnTo>
                <a:lnTo>
                  <a:pt x="12191" y="4155"/>
                </a:lnTo>
                <a:cubicBezTo>
                  <a:pt x="12045" y="4145"/>
                  <a:pt x="11884" y="4138"/>
                  <a:pt x="11713" y="4138"/>
                </a:cubicBezTo>
                <a:cubicBezTo>
                  <a:pt x="11713" y="4138"/>
                  <a:pt x="11611" y="4136"/>
                  <a:pt x="11449" y="4139"/>
                </a:cubicBezTo>
                <a:lnTo>
                  <a:pt x="10454" y="3481"/>
                </a:lnTo>
                <a:lnTo>
                  <a:pt x="10690" y="4192"/>
                </a:lnTo>
                <a:cubicBezTo>
                  <a:pt x="10530" y="4212"/>
                  <a:pt x="10368" y="4238"/>
                  <a:pt x="10212" y="4274"/>
                </a:cubicBezTo>
                <a:lnTo>
                  <a:pt x="8133" y="3934"/>
                </a:lnTo>
                <a:lnTo>
                  <a:pt x="9695" y="4455"/>
                </a:lnTo>
                <a:cubicBezTo>
                  <a:pt x="9604" y="4503"/>
                  <a:pt x="9529" y="4558"/>
                  <a:pt x="9469" y="4622"/>
                </a:cubicBezTo>
                <a:lnTo>
                  <a:pt x="7402" y="4625"/>
                </a:lnTo>
                <a:lnTo>
                  <a:pt x="9348" y="4830"/>
                </a:lnTo>
                <a:cubicBezTo>
                  <a:pt x="9340" y="4864"/>
                  <a:pt x="9337" y="4900"/>
                  <a:pt x="9337" y="4938"/>
                </a:cubicBezTo>
                <a:cubicBezTo>
                  <a:pt x="9337" y="4938"/>
                  <a:pt x="9323" y="4957"/>
                  <a:pt x="9315" y="4992"/>
                </a:cubicBezTo>
                <a:lnTo>
                  <a:pt x="8215" y="5123"/>
                </a:lnTo>
                <a:lnTo>
                  <a:pt x="9315" y="5111"/>
                </a:lnTo>
                <a:cubicBezTo>
                  <a:pt x="9332" y="5197"/>
                  <a:pt x="9386" y="5305"/>
                  <a:pt x="9541" y="5419"/>
                </a:cubicBezTo>
                <a:cubicBezTo>
                  <a:pt x="9541" y="5419"/>
                  <a:pt x="9716" y="5582"/>
                  <a:pt x="8974" y="5545"/>
                </a:cubicBezTo>
                <a:cubicBezTo>
                  <a:pt x="8974" y="5545"/>
                  <a:pt x="7456" y="5144"/>
                  <a:pt x="6698" y="3853"/>
                </a:cubicBezTo>
                <a:cubicBezTo>
                  <a:pt x="6698" y="3853"/>
                  <a:pt x="5834" y="2625"/>
                  <a:pt x="5213" y="2170"/>
                </a:cubicBezTo>
                <a:lnTo>
                  <a:pt x="4872" y="1915"/>
                </a:lnTo>
                <a:lnTo>
                  <a:pt x="5559" y="1534"/>
                </a:lnTo>
                <a:lnTo>
                  <a:pt x="5906" y="1534"/>
                </a:lnTo>
                <a:cubicBezTo>
                  <a:pt x="5906" y="1534"/>
                  <a:pt x="6263" y="1541"/>
                  <a:pt x="6263" y="1291"/>
                </a:cubicBezTo>
                <a:lnTo>
                  <a:pt x="6263" y="970"/>
                </a:lnTo>
                <a:cubicBezTo>
                  <a:pt x="6263" y="970"/>
                  <a:pt x="6249" y="864"/>
                  <a:pt x="5812" y="864"/>
                </a:cubicBezTo>
                <a:lnTo>
                  <a:pt x="5032" y="864"/>
                </a:lnTo>
                <a:cubicBezTo>
                  <a:pt x="5032" y="864"/>
                  <a:pt x="4719" y="490"/>
                  <a:pt x="5076" y="211"/>
                </a:cubicBezTo>
                <a:cubicBezTo>
                  <a:pt x="5076" y="211"/>
                  <a:pt x="4730" y="244"/>
                  <a:pt x="4592" y="304"/>
                </a:cubicBezTo>
                <a:lnTo>
                  <a:pt x="4592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hueOff val="-88726"/>
                  <a:lumOff val="-13711"/>
                </a:schemeClr>
              </a:gs>
            </a:gsLst>
            <a:lin ang="5400000"/>
          </a:gradFill>
          <a:ln w="12700">
            <a:miter lim="400000"/>
          </a:ln>
          <a:effectLst>
            <a:reflection blurRad="0" stA="50000" stPos="0" endA="0" endPos="40000" dist="0" dir="5400000" fadeDir="5400000" sx="100000" sy="-100000" kx="0" ky="0" algn="bl" rotWithShape="0"/>
          </a:effectLst>
        </p:spPr>
        <p:txBody>
          <a:bodyPr lIns="27093" tIns="27093" rIns="27093" bIns="27093" anchor="ctr"/>
          <a:lstStyle/>
          <a:p>
            <a:pPr defTabSz="568959">
              <a:defRPr sz="2800">
                <a:solidFill>
                  <a:srgbClr val="F2EBDB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4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2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xit" nodeType="clickEffect" presetSubtype="32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16" presetID="23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4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29" dur="2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7" grpId="1"/>
      <p:bldP build="whole" bldLvl="1" animBg="1" rev="0" advAuto="0" spid="208" grpId="4"/>
      <p:bldP build="whole" bldLvl="1" animBg="1" rev="0" advAuto="0" spid="210" grpId="5"/>
      <p:bldP build="whole" bldLvl="1" animBg="1" rev="0" advAuto="0" spid="209" grpId="2"/>
      <p:bldP build="whole" bldLvl="1" animBg="1" rev="0" advAuto="0" spid="209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B5BAF78B-B288-4972-A84D-0E1F18C0B90C-L0-001.jpeg" descr="B5BAF78B-B288-4972-A84D-0E1F18C0B90C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68412" y="-99884"/>
            <a:ext cx="14541624" cy="101373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B5BAF78B-B288-4972-A84D-0E1F18C0B90C-L0-001.jpeg" descr="B5BAF78B-B288-4972-A84D-0E1F18C0B90C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211362" y="-500679"/>
            <a:ext cx="15427524" cy="107549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E4E2E98B-5903-46BD-AF48-812EC7BFF8CC-L0-001.png" descr="E4E2E98B-5903-46BD-AF48-812EC7BFF8CC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08038" y="6280406"/>
            <a:ext cx="5668182" cy="40071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click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-0.000000 0.000000 C -0.033625 -0.041317 -0.067250 -0.082633 -0.107467 -0.125489 C -0.147685 -0.168344 -0.194496 -0.212737 -0.236692 -0.251636 C -0.278888 -0.290536 -0.316468 -0.323941 -0.355697 -0.359324 C -0.394926 -0.394706 -0.435803 -0.432067 -0.478823 -0.470307 C -0.521843 -0.508547 -0.567006 -0.547666 -0.606729 -0.581950 C -0.646453 -0.616234 -0.680737 -0.645684 -0.724251 -0.682825 C -0.767766 -0.719966 -0.820510 -0.764799 -0.866992 -0.803478 C -0.913473 -0.842158 -0.953691 -0.874684 -0.997535 -0.909407 C -1.041379 -0.944131 -1.088849 -0.981052 -1.115881 -1.001930 C -1.142913 -1.022808 -1.149506 -1.027643 -1.156099 -1.032478" origin="layout" pathEditMode="relative">
                                      <p:cBhvr>
                                        <p:cTn id="6" dur="24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85ACBAD4-0DF2-408B-81C3-064F7197511A-L0-001.jpeg" descr="85ACBAD4-0DF2-408B-81C3-064F7197511A-L0-001.jpeg"/>
          <p:cNvPicPr>
            <a:picLocks noChangeAspect="1"/>
          </p:cNvPicPr>
          <p:nvPr/>
        </p:nvPicPr>
        <p:blipFill>
          <a:blip r:embed="rId2">
            <a:extLst/>
          </a:blip>
          <a:srcRect l="7928" t="13439" r="17743" b="7921"/>
          <a:stretch>
            <a:fillRect/>
          </a:stretch>
        </p:blipFill>
        <p:spPr>
          <a:xfrm>
            <a:off x="2171982" y="1741286"/>
            <a:ext cx="8521287" cy="6375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5" h="21541" fill="norm" stroke="1" extrusionOk="0">
                <a:moveTo>
                  <a:pt x="13786" y="0"/>
                </a:moveTo>
                <a:cubicBezTo>
                  <a:pt x="13717" y="-8"/>
                  <a:pt x="13655" y="70"/>
                  <a:pt x="13628" y="235"/>
                </a:cubicBezTo>
                <a:cubicBezTo>
                  <a:pt x="13470" y="1218"/>
                  <a:pt x="13440" y="1315"/>
                  <a:pt x="13251" y="1448"/>
                </a:cubicBezTo>
                <a:cubicBezTo>
                  <a:pt x="12961" y="1653"/>
                  <a:pt x="12388" y="2394"/>
                  <a:pt x="12215" y="2787"/>
                </a:cubicBezTo>
                <a:cubicBezTo>
                  <a:pt x="11940" y="3415"/>
                  <a:pt x="11796" y="4369"/>
                  <a:pt x="11770" y="5733"/>
                </a:cubicBezTo>
                <a:cubicBezTo>
                  <a:pt x="11752" y="6689"/>
                  <a:pt x="11726" y="6993"/>
                  <a:pt x="11655" y="7063"/>
                </a:cubicBezTo>
                <a:cubicBezTo>
                  <a:pt x="11604" y="7113"/>
                  <a:pt x="10989" y="7410"/>
                  <a:pt x="10290" y="7724"/>
                </a:cubicBezTo>
                <a:cubicBezTo>
                  <a:pt x="9199" y="8214"/>
                  <a:pt x="8858" y="8327"/>
                  <a:pt x="7902" y="8515"/>
                </a:cubicBezTo>
                <a:cubicBezTo>
                  <a:pt x="7289" y="8636"/>
                  <a:pt x="6765" y="8754"/>
                  <a:pt x="6737" y="8777"/>
                </a:cubicBezTo>
                <a:cubicBezTo>
                  <a:pt x="6709" y="8800"/>
                  <a:pt x="6668" y="8779"/>
                  <a:pt x="6646" y="8731"/>
                </a:cubicBezTo>
                <a:cubicBezTo>
                  <a:pt x="6624" y="8683"/>
                  <a:pt x="6555" y="8644"/>
                  <a:pt x="6494" y="8644"/>
                </a:cubicBezTo>
                <a:cubicBezTo>
                  <a:pt x="6433" y="8644"/>
                  <a:pt x="6275" y="8470"/>
                  <a:pt x="6142" y="8258"/>
                </a:cubicBezTo>
                <a:cubicBezTo>
                  <a:pt x="5874" y="7830"/>
                  <a:pt x="5431" y="7492"/>
                  <a:pt x="4964" y="7358"/>
                </a:cubicBezTo>
                <a:cubicBezTo>
                  <a:pt x="4315" y="7172"/>
                  <a:pt x="3042" y="7732"/>
                  <a:pt x="2761" y="8326"/>
                </a:cubicBezTo>
                <a:cubicBezTo>
                  <a:pt x="2650" y="8562"/>
                  <a:pt x="2636" y="8691"/>
                  <a:pt x="2669" y="9215"/>
                </a:cubicBezTo>
                <a:cubicBezTo>
                  <a:pt x="2690" y="9552"/>
                  <a:pt x="2793" y="10166"/>
                  <a:pt x="2898" y="10579"/>
                </a:cubicBezTo>
                <a:cubicBezTo>
                  <a:pt x="3002" y="10992"/>
                  <a:pt x="3088" y="11420"/>
                  <a:pt x="3088" y="11528"/>
                </a:cubicBezTo>
                <a:cubicBezTo>
                  <a:pt x="3088" y="11815"/>
                  <a:pt x="2677" y="12378"/>
                  <a:pt x="2344" y="12547"/>
                </a:cubicBezTo>
                <a:cubicBezTo>
                  <a:pt x="2108" y="12668"/>
                  <a:pt x="2014" y="12675"/>
                  <a:pt x="1815" y="12596"/>
                </a:cubicBezTo>
                <a:cubicBezTo>
                  <a:pt x="1489" y="12465"/>
                  <a:pt x="833" y="11656"/>
                  <a:pt x="587" y="11080"/>
                </a:cubicBezTo>
                <a:cubicBezTo>
                  <a:pt x="249" y="10291"/>
                  <a:pt x="-12" y="10273"/>
                  <a:pt x="1" y="11039"/>
                </a:cubicBezTo>
                <a:cubicBezTo>
                  <a:pt x="11" y="11611"/>
                  <a:pt x="103" y="12060"/>
                  <a:pt x="351" y="12738"/>
                </a:cubicBezTo>
                <a:cubicBezTo>
                  <a:pt x="561" y="13314"/>
                  <a:pt x="750" y="13566"/>
                  <a:pt x="1305" y="14012"/>
                </a:cubicBezTo>
                <a:cubicBezTo>
                  <a:pt x="1744" y="14365"/>
                  <a:pt x="2770" y="14675"/>
                  <a:pt x="3293" y="14612"/>
                </a:cubicBezTo>
                <a:cubicBezTo>
                  <a:pt x="4240" y="14499"/>
                  <a:pt x="5203" y="13189"/>
                  <a:pt x="5203" y="12015"/>
                </a:cubicBezTo>
                <a:cubicBezTo>
                  <a:pt x="5203" y="11768"/>
                  <a:pt x="5177" y="11476"/>
                  <a:pt x="5145" y="11365"/>
                </a:cubicBezTo>
                <a:cubicBezTo>
                  <a:pt x="5114" y="11254"/>
                  <a:pt x="5067" y="10866"/>
                  <a:pt x="5042" y="10502"/>
                </a:cubicBezTo>
                <a:lnTo>
                  <a:pt x="4996" y="9841"/>
                </a:lnTo>
                <a:lnTo>
                  <a:pt x="5240" y="9542"/>
                </a:lnTo>
                <a:cubicBezTo>
                  <a:pt x="5433" y="9306"/>
                  <a:pt x="5537" y="9243"/>
                  <a:pt x="5739" y="9243"/>
                </a:cubicBezTo>
                <a:cubicBezTo>
                  <a:pt x="6123" y="9243"/>
                  <a:pt x="6228" y="9420"/>
                  <a:pt x="6228" y="10064"/>
                </a:cubicBezTo>
                <a:cubicBezTo>
                  <a:pt x="6228" y="10910"/>
                  <a:pt x="6417" y="12541"/>
                  <a:pt x="6753" y="14619"/>
                </a:cubicBezTo>
                <a:cubicBezTo>
                  <a:pt x="6824" y="15057"/>
                  <a:pt x="6865" y="15470"/>
                  <a:pt x="6845" y="15539"/>
                </a:cubicBezTo>
                <a:cubicBezTo>
                  <a:pt x="6800" y="15695"/>
                  <a:pt x="6284" y="16004"/>
                  <a:pt x="5331" y="16446"/>
                </a:cubicBezTo>
                <a:cubicBezTo>
                  <a:pt x="4791" y="16696"/>
                  <a:pt x="4448" y="16800"/>
                  <a:pt x="4049" y="16836"/>
                </a:cubicBezTo>
                <a:cubicBezTo>
                  <a:pt x="3749" y="16863"/>
                  <a:pt x="3467" y="16924"/>
                  <a:pt x="3421" y="16973"/>
                </a:cubicBezTo>
                <a:cubicBezTo>
                  <a:pt x="3309" y="17091"/>
                  <a:pt x="3375" y="17465"/>
                  <a:pt x="3618" y="18091"/>
                </a:cubicBezTo>
                <a:cubicBezTo>
                  <a:pt x="3724" y="18366"/>
                  <a:pt x="3837" y="18751"/>
                  <a:pt x="3867" y="18946"/>
                </a:cubicBezTo>
                <a:cubicBezTo>
                  <a:pt x="4075" y="20272"/>
                  <a:pt x="4133" y="20712"/>
                  <a:pt x="4140" y="21014"/>
                </a:cubicBezTo>
                <a:cubicBezTo>
                  <a:pt x="4145" y="21202"/>
                  <a:pt x="4173" y="21406"/>
                  <a:pt x="4201" y="21467"/>
                </a:cubicBezTo>
                <a:cubicBezTo>
                  <a:pt x="4260" y="21592"/>
                  <a:pt x="4449" y="21568"/>
                  <a:pt x="5487" y="21306"/>
                </a:cubicBezTo>
                <a:cubicBezTo>
                  <a:pt x="6123" y="21146"/>
                  <a:pt x="6125" y="21146"/>
                  <a:pt x="6247" y="21320"/>
                </a:cubicBezTo>
                <a:cubicBezTo>
                  <a:pt x="6395" y="21532"/>
                  <a:pt x="6524" y="21492"/>
                  <a:pt x="6497" y="21242"/>
                </a:cubicBezTo>
                <a:cubicBezTo>
                  <a:pt x="6483" y="21115"/>
                  <a:pt x="6523" y="21034"/>
                  <a:pt x="6626" y="20979"/>
                </a:cubicBezTo>
                <a:cubicBezTo>
                  <a:pt x="6707" y="20936"/>
                  <a:pt x="6947" y="20812"/>
                  <a:pt x="7158" y="20704"/>
                </a:cubicBezTo>
                <a:cubicBezTo>
                  <a:pt x="7597" y="20480"/>
                  <a:pt x="8535" y="19659"/>
                  <a:pt x="9243" y="18877"/>
                </a:cubicBezTo>
                <a:cubicBezTo>
                  <a:pt x="9509" y="18584"/>
                  <a:pt x="9788" y="18299"/>
                  <a:pt x="9864" y="18245"/>
                </a:cubicBezTo>
                <a:cubicBezTo>
                  <a:pt x="9940" y="18191"/>
                  <a:pt x="10244" y="18146"/>
                  <a:pt x="10540" y="18146"/>
                </a:cubicBezTo>
                <a:cubicBezTo>
                  <a:pt x="11142" y="18146"/>
                  <a:pt x="12244" y="18014"/>
                  <a:pt x="12933" y="17858"/>
                </a:cubicBezTo>
                <a:cubicBezTo>
                  <a:pt x="13243" y="17787"/>
                  <a:pt x="13422" y="17782"/>
                  <a:pt x="13492" y="17840"/>
                </a:cubicBezTo>
                <a:cubicBezTo>
                  <a:pt x="13569" y="17905"/>
                  <a:pt x="13631" y="17881"/>
                  <a:pt x="13741" y="17746"/>
                </a:cubicBezTo>
                <a:cubicBezTo>
                  <a:pt x="13822" y="17647"/>
                  <a:pt x="13961" y="17538"/>
                  <a:pt x="14049" y="17504"/>
                </a:cubicBezTo>
                <a:cubicBezTo>
                  <a:pt x="14137" y="17469"/>
                  <a:pt x="14512" y="17270"/>
                  <a:pt x="14882" y="17060"/>
                </a:cubicBezTo>
                <a:cubicBezTo>
                  <a:pt x="15347" y="16796"/>
                  <a:pt x="15614" y="16691"/>
                  <a:pt x="15747" y="16718"/>
                </a:cubicBezTo>
                <a:cubicBezTo>
                  <a:pt x="16412" y="16853"/>
                  <a:pt x="17920" y="17128"/>
                  <a:pt x="18608" y="17241"/>
                </a:cubicBezTo>
                <a:cubicBezTo>
                  <a:pt x="19132" y="17327"/>
                  <a:pt x="19614" y="17466"/>
                  <a:pt x="19972" y="17635"/>
                </a:cubicBezTo>
                <a:cubicBezTo>
                  <a:pt x="20533" y="17899"/>
                  <a:pt x="20650" y="17903"/>
                  <a:pt x="20650" y="17658"/>
                </a:cubicBezTo>
                <a:cubicBezTo>
                  <a:pt x="20650" y="17378"/>
                  <a:pt x="20934" y="16494"/>
                  <a:pt x="21035" y="16459"/>
                </a:cubicBezTo>
                <a:cubicBezTo>
                  <a:pt x="21108" y="16434"/>
                  <a:pt x="21183" y="16181"/>
                  <a:pt x="21282" y="15637"/>
                </a:cubicBezTo>
                <a:cubicBezTo>
                  <a:pt x="21588" y="13953"/>
                  <a:pt x="21581" y="14024"/>
                  <a:pt x="21450" y="13896"/>
                </a:cubicBezTo>
                <a:cubicBezTo>
                  <a:pt x="21384" y="13833"/>
                  <a:pt x="21246" y="13781"/>
                  <a:pt x="21142" y="13781"/>
                </a:cubicBezTo>
                <a:cubicBezTo>
                  <a:pt x="20895" y="13781"/>
                  <a:pt x="19672" y="13330"/>
                  <a:pt x="19016" y="12997"/>
                </a:cubicBezTo>
                <a:cubicBezTo>
                  <a:pt x="18734" y="12853"/>
                  <a:pt x="18258" y="12611"/>
                  <a:pt x="17958" y="12459"/>
                </a:cubicBezTo>
                <a:cubicBezTo>
                  <a:pt x="17659" y="12307"/>
                  <a:pt x="17273" y="12088"/>
                  <a:pt x="17101" y="11975"/>
                </a:cubicBezTo>
                <a:cubicBezTo>
                  <a:pt x="16796" y="11773"/>
                  <a:pt x="16785" y="11755"/>
                  <a:pt x="16675" y="11170"/>
                </a:cubicBezTo>
                <a:cubicBezTo>
                  <a:pt x="16528" y="10396"/>
                  <a:pt x="16323" y="9784"/>
                  <a:pt x="15940" y="8987"/>
                </a:cubicBezTo>
                <a:cubicBezTo>
                  <a:pt x="15500" y="8070"/>
                  <a:pt x="14902" y="7040"/>
                  <a:pt x="14715" y="6877"/>
                </a:cubicBezTo>
                <a:cubicBezTo>
                  <a:pt x="14490" y="6680"/>
                  <a:pt x="14610" y="6557"/>
                  <a:pt x="14922" y="6663"/>
                </a:cubicBezTo>
                <a:cubicBezTo>
                  <a:pt x="15457" y="6846"/>
                  <a:pt x="15829" y="6859"/>
                  <a:pt x="16428" y="6718"/>
                </a:cubicBezTo>
                <a:cubicBezTo>
                  <a:pt x="17290" y="6515"/>
                  <a:pt x="17691" y="6542"/>
                  <a:pt x="18472" y="6852"/>
                </a:cubicBezTo>
                <a:cubicBezTo>
                  <a:pt x="19431" y="7233"/>
                  <a:pt x="19452" y="7231"/>
                  <a:pt x="19517" y="6761"/>
                </a:cubicBezTo>
                <a:cubicBezTo>
                  <a:pt x="19592" y="6220"/>
                  <a:pt x="19645" y="4739"/>
                  <a:pt x="19598" y="4491"/>
                </a:cubicBezTo>
                <a:cubicBezTo>
                  <a:pt x="19538" y="4171"/>
                  <a:pt x="18457" y="3071"/>
                  <a:pt x="16932" y="1780"/>
                </a:cubicBezTo>
                <a:cubicBezTo>
                  <a:pt x="16562" y="1466"/>
                  <a:pt x="16195" y="1111"/>
                  <a:pt x="16116" y="990"/>
                </a:cubicBezTo>
                <a:cubicBezTo>
                  <a:pt x="16037" y="869"/>
                  <a:pt x="15944" y="770"/>
                  <a:pt x="15909" y="770"/>
                </a:cubicBezTo>
                <a:cubicBezTo>
                  <a:pt x="15874" y="770"/>
                  <a:pt x="15699" y="649"/>
                  <a:pt x="15520" y="502"/>
                </a:cubicBezTo>
                <a:lnTo>
                  <a:pt x="15194" y="235"/>
                </a:lnTo>
                <a:lnTo>
                  <a:pt x="14798" y="380"/>
                </a:lnTo>
                <a:cubicBezTo>
                  <a:pt x="14171" y="608"/>
                  <a:pt x="14094" y="598"/>
                  <a:pt x="13989" y="278"/>
                </a:cubicBezTo>
                <a:cubicBezTo>
                  <a:pt x="13931" y="103"/>
                  <a:pt x="13855" y="8"/>
                  <a:pt x="13786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5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Class="exit" nodeType="afterEffect" presetSubtype="0" presetID="15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6" grpId="2"/>
      <p:bldP build="whole" bldLvl="1" animBg="1" rev="0" advAuto="0" spid="15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97AD0D45-87EE-4649-92D7-9D8B846CD189-L0-001.jpeg" descr="97AD0D45-87EE-4649-92D7-9D8B846CD189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97031" y="-513910"/>
            <a:ext cx="15472219" cy="110574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12344E95-F470-4A28-B547-E8F051204116-L0-001.jpeg" descr="12344E95-F470-4A28-B547-E8F051204116-L0-001.jpeg"/>
          <p:cNvPicPr>
            <a:picLocks noChangeAspect="1"/>
          </p:cNvPicPr>
          <p:nvPr/>
        </p:nvPicPr>
        <p:blipFill>
          <a:blip r:embed="rId3">
            <a:extLst/>
          </a:blip>
          <a:srcRect l="9225" t="21036" r="15260" b="19625"/>
          <a:stretch>
            <a:fillRect/>
          </a:stretch>
        </p:blipFill>
        <p:spPr>
          <a:xfrm>
            <a:off x="8893" y="4397830"/>
            <a:ext cx="5522783" cy="5787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3" h="21597" fill="norm" stroke="1" extrusionOk="0">
                <a:moveTo>
                  <a:pt x="12616" y="0"/>
                </a:moveTo>
                <a:cubicBezTo>
                  <a:pt x="12374" y="0"/>
                  <a:pt x="12231" y="113"/>
                  <a:pt x="12031" y="458"/>
                </a:cubicBezTo>
                <a:cubicBezTo>
                  <a:pt x="11941" y="614"/>
                  <a:pt x="11883" y="653"/>
                  <a:pt x="11768" y="640"/>
                </a:cubicBezTo>
                <a:cubicBezTo>
                  <a:pt x="11479" y="607"/>
                  <a:pt x="11420" y="762"/>
                  <a:pt x="11437" y="1502"/>
                </a:cubicBezTo>
                <a:cubicBezTo>
                  <a:pt x="11450" y="2076"/>
                  <a:pt x="11470" y="2190"/>
                  <a:pt x="11578" y="2327"/>
                </a:cubicBezTo>
                <a:cubicBezTo>
                  <a:pt x="11698" y="2479"/>
                  <a:pt x="11887" y="2523"/>
                  <a:pt x="12129" y="2453"/>
                </a:cubicBezTo>
                <a:cubicBezTo>
                  <a:pt x="12182" y="2437"/>
                  <a:pt x="12231" y="2494"/>
                  <a:pt x="12263" y="2608"/>
                </a:cubicBezTo>
                <a:cubicBezTo>
                  <a:pt x="12291" y="2707"/>
                  <a:pt x="12387" y="2831"/>
                  <a:pt x="12475" y="2886"/>
                </a:cubicBezTo>
                <a:lnTo>
                  <a:pt x="12636" y="2987"/>
                </a:lnTo>
                <a:lnTo>
                  <a:pt x="12478" y="3109"/>
                </a:lnTo>
                <a:cubicBezTo>
                  <a:pt x="12260" y="3275"/>
                  <a:pt x="12087" y="3829"/>
                  <a:pt x="12104" y="4304"/>
                </a:cubicBezTo>
                <a:cubicBezTo>
                  <a:pt x="12118" y="4703"/>
                  <a:pt x="12203" y="4864"/>
                  <a:pt x="12604" y="5269"/>
                </a:cubicBezTo>
                <a:lnTo>
                  <a:pt x="12814" y="5481"/>
                </a:lnTo>
                <a:lnTo>
                  <a:pt x="12669" y="5533"/>
                </a:lnTo>
                <a:cubicBezTo>
                  <a:pt x="12589" y="5561"/>
                  <a:pt x="12493" y="5574"/>
                  <a:pt x="12455" y="5560"/>
                </a:cubicBezTo>
                <a:cubicBezTo>
                  <a:pt x="12343" y="5519"/>
                  <a:pt x="12290" y="5770"/>
                  <a:pt x="12395" y="5847"/>
                </a:cubicBezTo>
                <a:cubicBezTo>
                  <a:pt x="12445" y="5884"/>
                  <a:pt x="12495" y="6029"/>
                  <a:pt x="12506" y="6171"/>
                </a:cubicBezTo>
                <a:cubicBezTo>
                  <a:pt x="12526" y="6413"/>
                  <a:pt x="12549" y="6442"/>
                  <a:pt x="12884" y="6666"/>
                </a:cubicBezTo>
                <a:cubicBezTo>
                  <a:pt x="13296" y="6942"/>
                  <a:pt x="13331" y="6952"/>
                  <a:pt x="13331" y="6802"/>
                </a:cubicBezTo>
                <a:cubicBezTo>
                  <a:pt x="13331" y="6741"/>
                  <a:pt x="13357" y="6677"/>
                  <a:pt x="13388" y="6659"/>
                </a:cubicBezTo>
                <a:cubicBezTo>
                  <a:pt x="13425" y="6637"/>
                  <a:pt x="13424" y="6569"/>
                  <a:pt x="13385" y="6472"/>
                </a:cubicBezTo>
                <a:cubicBezTo>
                  <a:pt x="13309" y="6281"/>
                  <a:pt x="13373" y="5887"/>
                  <a:pt x="13487" y="5845"/>
                </a:cubicBezTo>
                <a:cubicBezTo>
                  <a:pt x="13554" y="5821"/>
                  <a:pt x="13557" y="5797"/>
                  <a:pt x="13503" y="5734"/>
                </a:cubicBezTo>
                <a:cubicBezTo>
                  <a:pt x="13407" y="5624"/>
                  <a:pt x="13395" y="4939"/>
                  <a:pt x="13486" y="4772"/>
                </a:cubicBezTo>
                <a:cubicBezTo>
                  <a:pt x="13526" y="4697"/>
                  <a:pt x="13552" y="4628"/>
                  <a:pt x="13543" y="4618"/>
                </a:cubicBezTo>
                <a:cubicBezTo>
                  <a:pt x="13534" y="4608"/>
                  <a:pt x="13511" y="4502"/>
                  <a:pt x="13492" y="4382"/>
                </a:cubicBezTo>
                <a:cubicBezTo>
                  <a:pt x="13460" y="4184"/>
                  <a:pt x="13474" y="4157"/>
                  <a:pt x="13648" y="4055"/>
                </a:cubicBezTo>
                <a:cubicBezTo>
                  <a:pt x="13847" y="3939"/>
                  <a:pt x="13828" y="3898"/>
                  <a:pt x="13625" y="4002"/>
                </a:cubicBezTo>
                <a:cubicBezTo>
                  <a:pt x="13527" y="4052"/>
                  <a:pt x="13500" y="4038"/>
                  <a:pt x="13452" y="3916"/>
                </a:cubicBezTo>
                <a:cubicBezTo>
                  <a:pt x="13420" y="3836"/>
                  <a:pt x="13386" y="3670"/>
                  <a:pt x="13377" y="3547"/>
                </a:cubicBezTo>
                <a:cubicBezTo>
                  <a:pt x="13368" y="3424"/>
                  <a:pt x="13351" y="3334"/>
                  <a:pt x="13339" y="3346"/>
                </a:cubicBezTo>
                <a:cubicBezTo>
                  <a:pt x="13295" y="3387"/>
                  <a:pt x="13092" y="3253"/>
                  <a:pt x="13093" y="3184"/>
                </a:cubicBezTo>
                <a:cubicBezTo>
                  <a:pt x="13093" y="3146"/>
                  <a:pt x="13236" y="2874"/>
                  <a:pt x="13413" y="2581"/>
                </a:cubicBezTo>
                <a:lnTo>
                  <a:pt x="13735" y="2050"/>
                </a:lnTo>
                <a:lnTo>
                  <a:pt x="13599" y="1782"/>
                </a:lnTo>
                <a:cubicBezTo>
                  <a:pt x="13463" y="1516"/>
                  <a:pt x="13462" y="1513"/>
                  <a:pt x="13575" y="1336"/>
                </a:cubicBezTo>
                <a:cubicBezTo>
                  <a:pt x="13713" y="1120"/>
                  <a:pt x="13725" y="703"/>
                  <a:pt x="13599" y="530"/>
                </a:cubicBezTo>
                <a:cubicBezTo>
                  <a:pt x="13535" y="443"/>
                  <a:pt x="13433" y="402"/>
                  <a:pt x="13255" y="390"/>
                </a:cubicBezTo>
                <a:cubicBezTo>
                  <a:pt x="13058" y="376"/>
                  <a:pt x="12998" y="347"/>
                  <a:pt x="12981" y="258"/>
                </a:cubicBezTo>
                <a:cubicBezTo>
                  <a:pt x="12945" y="68"/>
                  <a:pt x="12849" y="0"/>
                  <a:pt x="12616" y="0"/>
                </a:cubicBezTo>
                <a:close/>
                <a:moveTo>
                  <a:pt x="7202" y="743"/>
                </a:moveTo>
                <a:cubicBezTo>
                  <a:pt x="7035" y="743"/>
                  <a:pt x="6980" y="774"/>
                  <a:pt x="6905" y="914"/>
                </a:cubicBezTo>
                <a:cubicBezTo>
                  <a:pt x="6809" y="1090"/>
                  <a:pt x="6729" y="1128"/>
                  <a:pt x="6665" y="1028"/>
                </a:cubicBezTo>
                <a:cubicBezTo>
                  <a:pt x="6607" y="939"/>
                  <a:pt x="6380" y="964"/>
                  <a:pt x="6241" y="1075"/>
                </a:cubicBezTo>
                <a:cubicBezTo>
                  <a:pt x="5970" y="1292"/>
                  <a:pt x="5908" y="1589"/>
                  <a:pt x="6071" y="1890"/>
                </a:cubicBezTo>
                <a:cubicBezTo>
                  <a:pt x="6166" y="2067"/>
                  <a:pt x="6145" y="2171"/>
                  <a:pt x="6013" y="2171"/>
                </a:cubicBezTo>
                <a:cubicBezTo>
                  <a:pt x="5811" y="2171"/>
                  <a:pt x="5714" y="2889"/>
                  <a:pt x="5896" y="3033"/>
                </a:cubicBezTo>
                <a:cubicBezTo>
                  <a:pt x="5949" y="3075"/>
                  <a:pt x="6087" y="3110"/>
                  <a:pt x="6204" y="3112"/>
                </a:cubicBezTo>
                <a:cubicBezTo>
                  <a:pt x="6399" y="3113"/>
                  <a:pt x="6422" y="3133"/>
                  <a:pt x="6498" y="3349"/>
                </a:cubicBezTo>
                <a:cubicBezTo>
                  <a:pt x="6544" y="3482"/>
                  <a:pt x="6638" y="3610"/>
                  <a:pt x="6713" y="3645"/>
                </a:cubicBezTo>
                <a:cubicBezTo>
                  <a:pt x="7004" y="3779"/>
                  <a:pt x="7269" y="3678"/>
                  <a:pt x="7435" y="3371"/>
                </a:cubicBezTo>
                <a:cubicBezTo>
                  <a:pt x="7479" y="3291"/>
                  <a:pt x="7549" y="3240"/>
                  <a:pt x="7596" y="3254"/>
                </a:cubicBezTo>
                <a:cubicBezTo>
                  <a:pt x="7777" y="3307"/>
                  <a:pt x="8224" y="3315"/>
                  <a:pt x="8299" y="3267"/>
                </a:cubicBezTo>
                <a:cubicBezTo>
                  <a:pt x="8434" y="3181"/>
                  <a:pt x="8539" y="2799"/>
                  <a:pt x="8481" y="2607"/>
                </a:cubicBezTo>
                <a:cubicBezTo>
                  <a:pt x="8436" y="2455"/>
                  <a:pt x="8452" y="2413"/>
                  <a:pt x="8608" y="2276"/>
                </a:cubicBezTo>
                <a:cubicBezTo>
                  <a:pt x="8834" y="2079"/>
                  <a:pt x="8851" y="1792"/>
                  <a:pt x="8650" y="1568"/>
                </a:cubicBezTo>
                <a:cubicBezTo>
                  <a:pt x="8527" y="1432"/>
                  <a:pt x="8469" y="1415"/>
                  <a:pt x="8068" y="1404"/>
                </a:cubicBezTo>
                <a:lnTo>
                  <a:pt x="7623" y="1392"/>
                </a:lnTo>
                <a:lnTo>
                  <a:pt x="7562" y="1139"/>
                </a:lnTo>
                <a:cubicBezTo>
                  <a:pt x="7480" y="791"/>
                  <a:pt x="7437" y="743"/>
                  <a:pt x="7202" y="743"/>
                </a:cubicBezTo>
                <a:close/>
                <a:moveTo>
                  <a:pt x="16553" y="915"/>
                </a:moveTo>
                <a:cubicBezTo>
                  <a:pt x="16420" y="913"/>
                  <a:pt x="16256" y="1039"/>
                  <a:pt x="16146" y="1263"/>
                </a:cubicBezTo>
                <a:cubicBezTo>
                  <a:pt x="16071" y="1415"/>
                  <a:pt x="16009" y="1462"/>
                  <a:pt x="15864" y="1475"/>
                </a:cubicBezTo>
                <a:cubicBezTo>
                  <a:pt x="15598" y="1500"/>
                  <a:pt x="15437" y="1790"/>
                  <a:pt x="15519" y="2096"/>
                </a:cubicBezTo>
                <a:cubicBezTo>
                  <a:pt x="15560" y="2251"/>
                  <a:pt x="15554" y="2385"/>
                  <a:pt x="15500" y="2562"/>
                </a:cubicBezTo>
                <a:cubicBezTo>
                  <a:pt x="15450" y="2727"/>
                  <a:pt x="15444" y="2845"/>
                  <a:pt x="15482" y="2913"/>
                </a:cubicBezTo>
                <a:cubicBezTo>
                  <a:pt x="15555" y="3044"/>
                  <a:pt x="15810" y="3105"/>
                  <a:pt x="15960" y="3029"/>
                </a:cubicBezTo>
                <a:cubicBezTo>
                  <a:pt x="16058" y="2978"/>
                  <a:pt x="16092" y="2995"/>
                  <a:pt x="16170" y="3141"/>
                </a:cubicBezTo>
                <a:cubicBezTo>
                  <a:pt x="16300" y="3380"/>
                  <a:pt x="16561" y="3381"/>
                  <a:pt x="16738" y="3143"/>
                </a:cubicBezTo>
                <a:cubicBezTo>
                  <a:pt x="16808" y="3048"/>
                  <a:pt x="16929" y="2957"/>
                  <a:pt x="17006" y="2938"/>
                </a:cubicBezTo>
                <a:cubicBezTo>
                  <a:pt x="17329" y="2861"/>
                  <a:pt x="17498" y="2506"/>
                  <a:pt x="17373" y="2165"/>
                </a:cubicBezTo>
                <a:cubicBezTo>
                  <a:pt x="17306" y="1984"/>
                  <a:pt x="17310" y="1944"/>
                  <a:pt x="17407" y="1831"/>
                </a:cubicBezTo>
                <a:cubicBezTo>
                  <a:pt x="17574" y="1633"/>
                  <a:pt x="17553" y="1282"/>
                  <a:pt x="17367" y="1166"/>
                </a:cubicBezTo>
                <a:cubicBezTo>
                  <a:pt x="17224" y="1076"/>
                  <a:pt x="17140" y="1077"/>
                  <a:pt x="16904" y="1170"/>
                </a:cubicBezTo>
                <a:cubicBezTo>
                  <a:pt x="16827" y="1200"/>
                  <a:pt x="16785" y="1174"/>
                  <a:pt x="16741" y="1063"/>
                </a:cubicBezTo>
                <a:cubicBezTo>
                  <a:pt x="16702" y="964"/>
                  <a:pt x="16632" y="917"/>
                  <a:pt x="16553" y="915"/>
                </a:cubicBezTo>
                <a:close/>
                <a:moveTo>
                  <a:pt x="16002" y="3942"/>
                </a:moveTo>
                <a:cubicBezTo>
                  <a:pt x="15960" y="3936"/>
                  <a:pt x="15893" y="4002"/>
                  <a:pt x="15759" y="4170"/>
                </a:cubicBezTo>
                <a:cubicBezTo>
                  <a:pt x="15633" y="4328"/>
                  <a:pt x="15508" y="4444"/>
                  <a:pt x="15482" y="4428"/>
                </a:cubicBezTo>
                <a:cubicBezTo>
                  <a:pt x="15455" y="4413"/>
                  <a:pt x="15374" y="4517"/>
                  <a:pt x="15301" y="4661"/>
                </a:cubicBezTo>
                <a:cubicBezTo>
                  <a:pt x="15228" y="4805"/>
                  <a:pt x="15132" y="4937"/>
                  <a:pt x="15086" y="4954"/>
                </a:cubicBezTo>
                <a:cubicBezTo>
                  <a:pt x="15032" y="4974"/>
                  <a:pt x="15022" y="5007"/>
                  <a:pt x="15058" y="5049"/>
                </a:cubicBezTo>
                <a:cubicBezTo>
                  <a:pt x="15088" y="5084"/>
                  <a:pt x="15126" y="5255"/>
                  <a:pt x="15143" y="5428"/>
                </a:cubicBezTo>
                <a:cubicBezTo>
                  <a:pt x="15175" y="5760"/>
                  <a:pt x="15323" y="6404"/>
                  <a:pt x="15391" y="6509"/>
                </a:cubicBezTo>
                <a:cubicBezTo>
                  <a:pt x="15413" y="6543"/>
                  <a:pt x="15385" y="6588"/>
                  <a:pt x="15330" y="6608"/>
                </a:cubicBezTo>
                <a:cubicBezTo>
                  <a:pt x="15241" y="6641"/>
                  <a:pt x="15241" y="6651"/>
                  <a:pt x="15324" y="6696"/>
                </a:cubicBezTo>
                <a:cubicBezTo>
                  <a:pt x="15391" y="6731"/>
                  <a:pt x="15412" y="6817"/>
                  <a:pt x="15401" y="6999"/>
                </a:cubicBezTo>
                <a:cubicBezTo>
                  <a:pt x="15393" y="7139"/>
                  <a:pt x="15368" y="7272"/>
                  <a:pt x="15346" y="7294"/>
                </a:cubicBezTo>
                <a:cubicBezTo>
                  <a:pt x="15323" y="7316"/>
                  <a:pt x="15347" y="7379"/>
                  <a:pt x="15400" y="7435"/>
                </a:cubicBezTo>
                <a:cubicBezTo>
                  <a:pt x="15489" y="7528"/>
                  <a:pt x="15486" y="7549"/>
                  <a:pt x="15366" y="7710"/>
                </a:cubicBezTo>
                <a:cubicBezTo>
                  <a:pt x="15294" y="7806"/>
                  <a:pt x="15210" y="7885"/>
                  <a:pt x="15177" y="7885"/>
                </a:cubicBezTo>
                <a:cubicBezTo>
                  <a:pt x="15144" y="7885"/>
                  <a:pt x="15135" y="7912"/>
                  <a:pt x="15157" y="7946"/>
                </a:cubicBezTo>
                <a:cubicBezTo>
                  <a:pt x="15182" y="7984"/>
                  <a:pt x="15224" y="7968"/>
                  <a:pt x="15274" y="7903"/>
                </a:cubicBezTo>
                <a:cubicBezTo>
                  <a:pt x="15350" y="7805"/>
                  <a:pt x="15357" y="7805"/>
                  <a:pt x="15395" y="7900"/>
                </a:cubicBezTo>
                <a:cubicBezTo>
                  <a:pt x="15417" y="7955"/>
                  <a:pt x="15419" y="8064"/>
                  <a:pt x="15398" y="8143"/>
                </a:cubicBezTo>
                <a:cubicBezTo>
                  <a:pt x="15361" y="8283"/>
                  <a:pt x="15439" y="8340"/>
                  <a:pt x="15513" y="8227"/>
                </a:cubicBezTo>
                <a:cubicBezTo>
                  <a:pt x="15564" y="8147"/>
                  <a:pt x="15677" y="8223"/>
                  <a:pt x="15641" y="8313"/>
                </a:cubicBezTo>
                <a:cubicBezTo>
                  <a:pt x="15625" y="8353"/>
                  <a:pt x="15680" y="8415"/>
                  <a:pt x="15762" y="8451"/>
                </a:cubicBezTo>
                <a:cubicBezTo>
                  <a:pt x="15954" y="8534"/>
                  <a:pt x="15909" y="8661"/>
                  <a:pt x="15695" y="8639"/>
                </a:cubicBezTo>
                <a:cubicBezTo>
                  <a:pt x="15595" y="8628"/>
                  <a:pt x="15547" y="8644"/>
                  <a:pt x="15570" y="8680"/>
                </a:cubicBezTo>
                <a:cubicBezTo>
                  <a:pt x="15591" y="8712"/>
                  <a:pt x="15564" y="8802"/>
                  <a:pt x="15511" y="8880"/>
                </a:cubicBezTo>
                <a:cubicBezTo>
                  <a:pt x="15429" y="8999"/>
                  <a:pt x="15391" y="9013"/>
                  <a:pt x="15265" y="8967"/>
                </a:cubicBezTo>
                <a:cubicBezTo>
                  <a:pt x="15026" y="8880"/>
                  <a:pt x="14962" y="8902"/>
                  <a:pt x="14823" y="9117"/>
                </a:cubicBezTo>
                <a:cubicBezTo>
                  <a:pt x="14736" y="9250"/>
                  <a:pt x="14661" y="9309"/>
                  <a:pt x="14603" y="9287"/>
                </a:cubicBezTo>
                <a:cubicBezTo>
                  <a:pt x="14544" y="9266"/>
                  <a:pt x="14525" y="9282"/>
                  <a:pt x="14546" y="9335"/>
                </a:cubicBezTo>
                <a:cubicBezTo>
                  <a:pt x="14563" y="9378"/>
                  <a:pt x="14551" y="9524"/>
                  <a:pt x="14519" y="9658"/>
                </a:cubicBezTo>
                <a:cubicBezTo>
                  <a:pt x="14488" y="9791"/>
                  <a:pt x="14459" y="10040"/>
                  <a:pt x="14454" y="10210"/>
                </a:cubicBezTo>
                <a:cubicBezTo>
                  <a:pt x="14445" y="10548"/>
                  <a:pt x="14393" y="10621"/>
                  <a:pt x="14245" y="10505"/>
                </a:cubicBezTo>
                <a:cubicBezTo>
                  <a:pt x="14165" y="10441"/>
                  <a:pt x="14144" y="10440"/>
                  <a:pt x="14122" y="10505"/>
                </a:cubicBezTo>
                <a:cubicBezTo>
                  <a:pt x="14068" y="10658"/>
                  <a:pt x="13734" y="10971"/>
                  <a:pt x="13625" y="10971"/>
                </a:cubicBezTo>
                <a:cubicBezTo>
                  <a:pt x="13564" y="10971"/>
                  <a:pt x="13419" y="10891"/>
                  <a:pt x="13303" y="10794"/>
                </a:cubicBezTo>
                <a:cubicBezTo>
                  <a:pt x="13073" y="10600"/>
                  <a:pt x="13030" y="10396"/>
                  <a:pt x="13181" y="10206"/>
                </a:cubicBezTo>
                <a:cubicBezTo>
                  <a:pt x="13228" y="10146"/>
                  <a:pt x="13252" y="10073"/>
                  <a:pt x="13233" y="10044"/>
                </a:cubicBezTo>
                <a:cubicBezTo>
                  <a:pt x="13215" y="10015"/>
                  <a:pt x="13254" y="9940"/>
                  <a:pt x="13322" y="9880"/>
                </a:cubicBezTo>
                <a:cubicBezTo>
                  <a:pt x="13471" y="9747"/>
                  <a:pt x="13562" y="9425"/>
                  <a:pt x="13537" y="9114"/>
                </a:cubicBezTo>
                <a:cubicBezTo>
                  <a:pt x="13526" y="8988"/>
                  <a:pt x="13506" y="8736"/>
                  <a:pt x="13492" y="8554"/>
                </a:cubicBezTo>
                <a:cubicBezTo>
                  <a:pt x="13473" y="8313"/>
                  <a:pt x="13430" y="8187"/>
                  <a:pt x="13332" y="8088"/>
                </a:cubicBezTo>
                <a:cubicBezTo>
                  <a:pt x="13250" y="8003"/>
                  <a:pt x="13197" y="7874"/>
                  <a:pt x="13193" y="7747"/>
                </a:cubicBezTo>
                <a:cubicBezTo>
                  <a:pt x="13187" y="7544"/>
                  <a:pt x="13135" y="7486"/>
                  <a:pt x="13060" y="7602"/>
                </a:cubicBezTo>
                <a:cubicBezTo>
                  <a:pt x="13033" y="7643"/>
                  <a:pt x="12997" y="7642"/>
                  <a:pt x="12943" y="7599"/>
                </a:cubicBezTo>
                <a:cubicBezTo>
                  <a:pt x="12895" y="7561"/>
                  <a:pt x="12849" y="7558"/>
                  <a:pt x="12828" y="7590"/>
                </a:cubicBezTo>
                <a:cubicBezTo>
                  <a:pt x="12809" y="7619"/>
                  <a:pt x="12851" y="7657"/>
                  <a:pt x="12919" y="7675"/>
                </a:cubicBezTo>
                <a:cubicBezTo>
                  <a:pt x="13076" y="7714"/>
                  <a:pt x="13011" y="7829"/>
                  <a:pt x="12831" y="7829"/>
                </a:cubicBezTo>
                <a:cubicBezTo>
                  <a:pt x="12757" y="7829"/>
                  <a:pt x="12669" y="7854"/>
                  <a:pt x="12636" y="7886"/>
                </a:cubicBezTo>
                <a:cubicBezTo>
                  <a:pt x="12595" y="7925"/>
                  <a:pt x="12512" y="7923"/>
                  <a:pt x="12381" y="7879"/>
                </a:cubicBezTo>
                <a:cubicBezTo>
                  <a:pt x="12203" y="7820"/>
                  <a:pt x="12171" y="7829"/>
                  <a:pt x="12011" y="7975"/>
                </a:cubicBezTo>
                <a:cubicBezTo>
                  <a:pt x="11915" y="8063"/>
                  <a:pt x="11834" y="8111"/>
                  <a:pt x="11832" y="8082"/>
                </a:cubicBezTo>
                <a:cubicBezTo>
                  <a:pt x="11829" y="8052"/>
                  <a:pt x="11807" y="8080"/>
                  <a:pt x="11780" y="8143"/>
                </a:cubicBezTo>
                <a:cubicBezTo>
                  <a:pt x="11754" y="8205"/>
                  <a:pt x="11756" y="8301"/>
                  <a:pt x="11785" y="8354"/>
                </a:cubicBezTo>
                <a:cubicBezTo>
                  <a:pt x="11824" y="8426"/>
                  <a:pt x="11807" y="8468"/>
                  <a:pt x="11725" y="8510"/>
                </a:cubicBezTo>
                <a:cubicBezTo>
                  <a:pt x="11492" y="8629"/>
                  <a:pt x="11604" y="9883"/>
                  <a:pt x="11869" y="10127"/>
                </a:cubicBezTo>
                <a:cubicBezTo>
                  <a:pt x="12013" y="10259"/>
                  <a:pt x="11976" y="10400"/>
                  <a:pt x="11799" y="10400"/>
                </a:cubicBezTo>
                <a:cubicBezTo>
                  <a:pt x="11754" y="10400"/>
                  <a:pt x="11717" y="10436"/>
                  <a:pt x="11717" y="10481"/>
                </a:cubicBezTo>
                <a:cubicBezTo>
                  <a:pt x="11717" y="10601"/>
                  <a:pt x="11605" y="10648"/>
                  <a:pt x="11505" y="10568"/>
                </a:cubicBezTo>
                <a:cubicBezTo>
                  <a:pt x="11437" y="10514"/>
                  <a:pt x="11373" y="10520"/>
                  <a:pt x="11205" y="10597"/>
                </a:cubicBezTo>
                <a:cubicBezTo>
                  <a:pt x="10945" y="10714"/>
                  <a:pt x="10565" y="10670"/>
                  <a:pt x="10389" y="10502"/>
                </a:cubicBezTo>
                <a:cubicBezTo>
                  <a:pt x="10290" y="10407"/>
                  <a:pt x="10277" y="10337"/>
                  <a:pt x="10304" y="10065"/>
                </a:cubicBezTo>
                <a:cubicBezTo>
                  <a:pt x="10352" y="9583"/>
                  <a:pt x="10343" y="9198"/>
                  <a:pt x="10278" y="8942"/>
                </a:cubicBezTo>
                <a:cubicBezTo>
                  <a:pt x="10185" y="8575"/>
                  <a:pt x="10082" y="8268"/>
                  <a:pt x="10003" y="8117"/>
                </a:cubicBezTo>
                <a:cubicBezTo>
                  <a:pt x="9962" y="8040"/>
                  <a:pt x="9950" y="7949"/>
                  <a:pt x="9978" y="7916"/>
                </a:cubicBezTo>
                <a:cubicBezTo>
                  <a:pt x="10028" y="7855"/>
                  <a:pt x="10130" y="7449"/>
                  <a:pt x="10123" y="7338"/>
                </a:cubicBezTo>
                <a:cubicBezTo>
                  <a:pt x="10092" y="6846"/>
                  <a:pt x="10025" y="6360"/>
                  <a:pt x="9982" y="6319"/>
                </a:cubicBezTo>
                <a:cubicBezTo>
                  <a:pt x="9950" y="6289"/>
                  <a:pt x="9952" y="6225"/>
                  <a:pt x="9987" y="6162"/>
                </a:cubicBezTo>
                <a:cubicBezTo>
                  <a:pt x="10019" y="6105"/>
                  <a:pt x="10071" y="5936"/>
                  <a:pt x="10102" y="5786"/>
                </a:cubicBezTo>
                <a:cubicBezTo>
                  <a:pt x="10148" y="5558"/>
                  <a:pt x="10138" y="5490"/>
                  <a:pt x="10047" y="5369"/>
                </a:cubicBezTo>
                <a:cubicBezTo>
                  <a:pt x="9862" y="5122"/>
                  <a:pt x="9708" y="4787"/>
                  <a:pt x="9599" y="4390"/>
                </a:cubicBezTo>
                <a:cubicBezTo>
                  <a:pt x="9496" y="4017"/>
                  <a:pt x="9489" y="4007"/>
                  <a:pt x="9275" y="3978"/>
                </a:cubicBezTo>
                <a:cubicBezTo>
                  <a:pt x="9088" y="3953"/>
                  <a:pt x="8872" y="3956"/>
                  <a:pt x="8294" y="3993"/>
                </a:cubicBezTo>
                <a:cubicBezTo>
                  <a:pt x="8208" y="3998"/>
                  <a:pt x="8191" y="4056"/>
                  <a:pt x="8191" y="4311"/>
                </a:cubicBezTo>
                <a:cubicBezTo>
                  <a:pt x="8191" y="4482"/>
                  <a:pt x="8211" y="4635"/>
                  <a:pt x="8237" y="4650"/>
                </a:cubicBezTo>
                <a:cubicBezTo>
                  <a:pt x="8263" y="4666"/>
                  <a:pt x="8292" y="4789"/>
                  <a:pt x="8299" y="4924"/>
                </a:cubicBezTo>
                <a:cubicBezTo>
                  <a:pt x="8317" y="5281"/>
                  <a:pt x="8442" y="5659"/>
                  <a:pt x="8563" y="5721"/>
                </a:cubicBezTo>
                <a:cubicBezTo>
                  <a:pt x="8621" y="5751"/>
                  <a:pt x="8669" y="5813"/>
                  <a:pt x="8669" y="5860"/>
                </a:cubicBezTo>
                <a:cubicBezTo>
                  <a:pt x="8669" y="5907"/>
                  <a:pt x="8708" y="5961"/>
                  <a:pt x="8757" y="5979"/>
                </a:cubicBezTo>
                <a:cubicBezTo>
                  <a:pt x="8805" y="5997"/>
                  <a:pt x="8881" y="6081"/>
                  <a:pt x="8926" y="6167"/>
                </a:cubicBezTo>
                <a:cubicBezTo>
                  <a:pt x="9000" y="6310"/>
                  <a:pt x="8994" y="6338"/>
                  <a:pt x="8861" y="6487"/>
                </a:cubicBezTo>
                <a:cubicBezTo>
                  <a:pt x="8734" y="6628"/>
                  <a:pt x="8718" y="6691"/>
                  <a:pt x="8741" y="6964"/>
                </a:cubicBezTo>
                <a:cubicBezTo>
                  <a:pt x="8756" y="7137"/>
                  <a:pt x="8734" y="7452"/>
                  <a:pt x="8692" y="7664"/>
                </a:cubicBezTo>
                <a:cubicBezTo>
                  <a:pt x="8612" y="8065"/>
                  <a:pt x="8612" y="8268"/>
                  <a:pt x="8692" y="8391"/>
                </a:cubicBezTo>
                <a:cubicBezTo>
                  <a:pt x="8719" y="8434"/>
                  <a:pt x="8698" y="8508"/>
                  <a:pt x="8639" y="8571"/>
                </a:cubicBezTo>
                <a:cubicBezTo>
                  <a:pt x="8515" y="8702"/>
                  <a:pt x="8531" y="9034"/>
                  <a:pt x="8676" y="9314"/>
                </a:cubicBezTo>
                <a:cubicBezTo>
                  <a:pt x="8739" y="9434"/>
                  <a:pt x="8786" y="9673"/>
                  <a:pt x="8794" y="9909"/>
                </a:cubicBezTo>
                <a:cubicBezTo>
                  <a:pt x="8802" y="10127"/>
                  <a:pt x="8838" y="10362"/>
                  <a:pt x="8873" y="10434"/>
                </a:cubicBezTo>
                <a:cubicBezTo>
                  <a:pt x="8951" y="10592"/>
                  <a:pt x="9144" y="10651"/>
                  <a:pt x="9232" y="10543"/>
                </a:cubicBezTo>
                <a:cubicBezTo>
                  <a:pt x="9313" y="10444"/>
                  <a:pt x="9754" y="10403"/>
                  <a:pt x="9786" y="10493"/>
                </a:cubicBezTo>
                <a:cubicBezTo>
                  <a:pt x="9822" y="10592"/>
                  <a:pt x="9454" y="10817"/>
                  <a:pt x="9243" y="10825"/>
                </a:cubicBezTo>
                <a:cubicBezTo>
                  <a:pt x="8961" y="10834"/>
                  <a:pt x="8892" y="10899"/>
                  <a:pt x="8933" y="11110"/>
                </a:cubicBezTo>
                <a:cubicBezTo>
                  <a:pt x="8954" y="11217"/>
                  <a:pt x="8930" y="11398"/>
                  <a:pt x="8878" y="11540"/>
                </a:cubicBezTo>
                <a:cubicBezTo>
                  <a:pt x="8768" y="11836"/>
                  <a:pt x="8748" y="12564"/>
                  <a:pt x="8844" y="12735"/>
                </a:cubicBezTo>
                <a:cubicBezTo>
                  <a:pt x="8881" y="12803"/>
                  <a:pt x="8897" y="12883"/>
                  <a:pt x="8878" y="12913"/>
                </a:cubicBezTo>
                <a:cubicBezTo>
                  <a:pt x="8830" y="12987"/>
                  <a:pt x="8981" y="13254"/>
                  <a:pt x="9176" y="13440"/>
                </a:cubicBezTo>
                <a:cubicBezTo>
                  <a:pt x="9336" y="13593"/>
                  <a:pt x="9330" y="13749"/>
                  <a:pt x="9167" y="13689"/>
                </a:cubicBezTo>
                <a:cubicBezTo>
                  <a:pt x="9098" y="13664"/>
                  <a:pt x="9089" y="13697"/>
                  <a:pt x="9121" y="13856"/>
                </a:cubicBezTo>
                <a:cubicBezTo>
                  <a:pt x="9142" y="13965"/>
                  <a:pt x="9141" y="14100"/>
                  <a:pt x="9119" y="14155"/>
                </a:cubicBezTo>
                <a:cubicBezTo>
                  <a:pt x="9081" y="14249"/>
                  <a:pt x="9072" y="14249"/>
                  <a:pt x="8992" y="14145"/>
                </a:cubicBezTo>
                <a:cubicBezTo>
                  <a:pt x="8945" y="14084"/>
                  <a:pt x="8907" y="13943"/>
                  <a:pt x="8907" y="13831"/>
                </a:cubicBezTo>
                <a:lnTo>
                  <a:pt x="8907" y="13628"/>
                </a:lnTo>
                <a:lnTo>
                  <a:pt x="8814" y="13798"/>
                </a:lnTo>
                <a:cubicBezTo>
                  <a:pt x="8764" y="13893"/>
                  <a:pt x="8690" y="13996"/>
                  <a:pt x="8650" y="14028"/>
                </a:cubicBezTo>
                <a:cubicBezTo>
                  <a:pt x="8561" y="14099"/>
                  <a:pt x="8529" y="14203"/>
                  <a:pt x="8523" y="14437"/>
                </a:cubicBezTo>
                <a:cubicBezTo>
                  <a:pt x="8521" y="14539"/>
                  <a:pt x="8462" y="14676"/>
                  <a:pt x="8389" y="14751"/>
                </a:cubicBezTo>
                <a:cubicBezTo>
                  <a:pt x="8209" y="14935"/>
                  <a:pt x="8169" y="15136"/>
                  <a:pt x="8266" y="15371"/>
                </a:cubicBezTo>
                <a:cubicBezTo>
                  <a:pt x="8312" y="15481"/>
                  <a:pt x="8346" y="15635"/>
                  <a:pt x="8344" y="15713"/>
                </a:cubicBezTo>
                <a:cubicBezTo>
                  <a:pt x="8340" y="15831"/>
                  <a:pt x="8310" y="15856"/>
                  <a:pt x="8175" y="15854"/>
                </a:cubicBezTo>
                <a:cubicBezTo>
                  <a:pt x="8067" y="15853"/>
                  <a:pt x="7998" y="15887"/>
                  <a:pt x="7975" y="15956"/>
                </a:cubicBezTo>
                <a:cubicBezTo>
                  <a:pt x="7929" y="16095"/>
                  <a:pt x="8050" y="16227"/>
                  <a:pt x="8225" y="16227"/>
                </a:cubicBezTo>
                <a:cubicBezTo>
                  <a:pt x="8357" y="16227"/>
                  <a:pt x="8533" y="16421"/>
                  <a:pt x="8500" y="16531"/>
                </a:cubicBezTo>
                <a:cubicBezTo>
                  <a:pt x="8492" y="16557"/>
                  <a:pt x="8544" y="16623"/>
                  <a:pt x="8616" y="16679"/>
                </a:cubicBezTo>
                <a:cubicBezTo>
                  <a:pt x="8753" y="16785"/>
                  <a:pt x="8722" y="16945"/>
                  <a:pt x="8574" y="16891"/>
                </a:cubicBezTo>
                <a:cubicBezTo>
                  <a:pt x="8529" y="16874"/>
                  <a:pt x="8476" y="16886"/>
                  <a:pt x="8457" y="16916"/>
                </a:cubicBezTo>
                <a:cubicBezTo>
                  <a:pt x="8437" y="16946"/>
                  <a:pt x="8359" y="16971"/>
                  <a:pt x="8280" y="16971"/>
                </a:cubicBezTo>
                <a:cubicBezTo>
                  <a:pt x="8202" y="16971"/>
                  <a:pt x="8119" y="16998"/>
                  <a:pt x="8096" y="17033"/>
                </a:cubicBezTo>
                <a:cubicBezTo>
                  <a:pt x="8071" y="17072"/>
                  <a:pt x="7967" y="17083"/>
                  <a:pt x="7827" y="17061"/>
                </a:cubicBezTo>
                <a:cubicBezTo>
                  <a:pt x="7689" y="17040"/>
                  <a:pt x="7583" y="17052"/>
                  <a:pt x="7559" y="17089"/>
                </a:cubicBezTo>
                <a:cubicBezTo>
                  <a:pt x="7535" y="17126"/>
                  <a:pt x="7455" y="17134"/>
                  <a:pt x="7361" y="17110"/>
                </a:cubicBezTo>
                <a:cubicBezTo>
                  <a:pt x="7274" y="17088"/>
                  <a:pt x="7169" y="17068"/>
                  <a:pt x="7126" y="17067"/>
                </a:cubicBezTo>
                <a:cubicBezTo>
                  <a:pt x="7031" y="17064"/>
                  <a:pt x="6727" y="16705"/>
                  <a:pt x="6669" y="16528"/>
                </a:cubicBezTo>
                <a:cubicBezTo>
                  <a:pt x="6620" y="16375"/>
                  <a:pt x="6528" y="16363"/>
                  <a:pt x="6426" y="16495"/>
                </a:cubicBezTo>
                <a:cubicBezTo>
                  <a:pt x="6360" y="16583"/>
                  <a:pt x="6346" y="16579"/>
                  <a:pt x="6276" y="16452"/>
                </a:cubicBezTo>
                <a:cubicBezTo>
                  <a:pt x="6234" y="16376"/>
                  <a:pt x="6162" y="16293"/>
                  <a:pt x="6117" y="16267"/>
                </a:cubicBezTo>
                <a:cubicBezTo>
                  <a:pt x="6072" y="16242"/>
                  <a:pt x="6047" y="16201"/>
                  <a:pt x="6063" y="16177"/>
                </a:cubicBezTo>
                <a:cubicBezTo>
                  <a:pt x="6078" y="16153"/>
                  <a:pt x="6033" y="16135"/>
                  <a:pt x="5961" y="16137"/>
                </a:cubicBezTo>
                <a:cubicBezTo>
                  <a:pt x="5855" y="16140"/>
                  <a:pt x="5824" y="16106"/>
                  <a:pt x="5809" y="15956"/>
                </a:cubicBezTo>
                <a:cubicBezTo>
                  <a:pt x="5798" y="15845"/>
                  <a:pt x="5758" y="15770"/>
                  <a:pt x="5709" y="15770"/>
                </a:cubicBezTo>
                <a:cubicBezTo>
                  <a:pt x="5663" y="15770"/>
                  <a:pt x="5591" y="15725"/>
                  <a:pt x="5548" y="15670"/>
                </a:cubicBezTo>
                <a:cubicBezTo>
                  <a:pt x="5505" y="15615"/>
                  <a:pt x="5441" y="15570"/>
                  <a:pt x="5405" y="15570"/>
                </a:cubicBezTo>
                <a:cubicBezTo>
                  <a:pt x="5370" y="15570"/>
                  <a:pt x="5226" y="15441"/>
                  <a:pt x="5085" y="15284"/>
                </a:cubicBezTo>
                <a:cubicBezTo>
                  <a:pt x="4944" y="15127"/>
                  <a:pt x="4698" y="14875"/>
                  <a:pt x="4537" y="14723"/>
                </a:cubicBezTo>
                <a:cubicBezTo>
                  <a:pt x="4377" y="14571"/>
                  <a:pt x="4245" y="14423"/>
                  <a:pt x="4245" y="14394"/>
                </a:cubicBezTo>
                <a:cubicBezTo>
                  <a:pt x="4245" y="14324"/>
                  <a:pt x="3803" y="13942"/>
                  <a:pt x="3548" y="13793"/>
                </a:cubicBezTo>
                <a:cubicBezTo>
                  <a:pt x="3436" y="13726"/>
                  <a:pt x="3284" y="13620"/>
                  <a:pt x="3211" y="13557"/>
                </a:cubicBezTo>
                <a:cubicBezTo>
                  <a:pt x="3006" y="13380"/>
                  <a:pt x="2430" y="13101"/>
                  <a:pt x="2331" y="13131"/>
                </a:cubicBezTo>
                <a:cubicBezTo>
                  <a:pt x="2281" y="13145"/>
                  <a:pt x="2182" y="13208"/>
                  <a:pt x="2109" y="13271"/>
                </a:cubicBezTo>
                <a:lnTo>
                  <a:pt x="1978" y="13385"/>
                </a:lnTo>
                <a:lnTo>
                  <a:pt x="2097" y="13609"/>
                </a:lnTo>
                <a:cubicBezTo>
                  <a:pt x="2162" y="13731"/>
                  <a:pt x="2209" y="13862"/>
                  <a:pt x="2201" y="13901"/>
                </a:cubicBezTo>
                <a:cubicBezTo>
                  <a:pt x="2165" y="14065"/>
                  <a:pt x="2775" y="14873"/>
                  <a:pt x="3346" y="15417"/>
                </a:cubicBezTo>
                <a:cubicBezTo>
                  <a:pt x="3434" y="15502"/>
                  <a:pt x="3707" y="15666"/>
                  <a:pt x="3951" y="15783"/>
                </a:cubicBezTo>
                <a:cubicBezTo>
                  <a:pt x="4522" y="16058"/>
                  <a:pt x="4977" y="16391"/>
                  <a:pt x="5020" y="16566"/>
                </a:cubicBezTo>
                <a:cubicBezTo>
                  <a:pt x="5067" y="16757"/>
                  <a:pt x="5358" y="16851"/>
                  <a:pt x="5466" y="16710"/>
                </a:cubicBezTo>
                <a:cubicBezTo>
                  <a:pt x="5574" y="16568"/>
                  <a:pt x="5703" y="16637"/>
                  <a:pt x="5781" y="16879"/>
                </a:cubicBezTo>
                <a:cubicBezTo>
                  <a:pt x="5840" y="17062"/>
                  <a:pt x="5835" y="17092"/>
                  <a:pt x="5733" y="17144"/>
                </a:cubicBezTo>
                <a:cubicBezTo>
                  <a:pt x="5595" y="17215"/>
                  <a:pt x="5619" y="17348"/>
                  <a:pt x="5860" y="17864"/>
                </a:cubicBezTo>
                <a:cubicBezTo>
                  <a:pt x="6028" y="18223"/>
                  <a:pt x="6194" y="18427"/>
                  <a:pt x="6317" y="18427"/>
                </a:cubicBezTo>
                <a:cubicBezTo>
                  <a:pt x="6388" y="18427"/>
                  <a:pt x="6755" y="18837"/>
                  <a:pt x="6755" y="18917"/>
                </a:cubicBezTo>
                <a:cubicBezTo>
                  <a:pt x="6755" y="18942"/>
                  <a:pt x="6815" y="18970"/>
                  <a:pt x="6888" y="18980"/>
                </a:cubicBezTo>
                <a:cubicBezTo>
                  <a:pt x="6991" y="18995"/>
                  <a:pt x="7033" y="19052"/>
                  <a:pt x="7072" y="19243"/>
                </a:cubicBezTo>
                <a:cubicBezTo>
                  <a:pt x="7099" y="19377"/>
                  <a:pt x="7146" y="19471"/>
                  <a:pt x="7177" y="19453"/>
                </a:cubicBezTo>
                <a:cubicBezTo>
                  <a:pt x="7208" y="19435"/>
                  <a:pt x="7250" y="19467"/>
                  <a:pt x="7268" y="19524"/>
                </a:cubicBezTo>
                <a:cubicBezTo>
                  <a:pt x="7287" y="19581"/>
                  <a:pt x="7328" y="19672"/>
                  <a:pt x="7358" y="19727"/>
                </a:cubicBezTo>
                <a:cubicBezTo>
                  <a:pt x="7389" y="19781"/>
                  <a:pt x="7412" y="19866"/>
                  <a:pt x="7412" y="19916"/>
                </a:cubicBezTo>
                <a:cubicBezTo>
                  <a:pt x="7412" y="19967"/>
                  <a:pt x="7577" y="20163"/>
                  <a:pt x="7777" y="20352"/>
                </a:cubicBezTo>
                <a:cubicBezTo>
                  <a:pt x="7978" y="20541"/>
                  <a:pt x="8147" y="20728"/>
                  <a:pt x="8153" y="20769"/>
                </a:cubicBezTo>
                <a:cubicBezTo>
                  <a:pt x="8160" y="20811"/>
                  <a:pt x="8268" y="20954"/>
                  <a:pt x="8395" y="21088"/>
                </a:cubicBezTo>
                <a:cubicBezTo>
                  <a:pt x="8605" y="21310"/>
                  <a:pt x="8617" y="21337"/>
                  <a:pt x="8523" y="21402"/>
                </a:cubicBezTo>
                <a:cubicBezTo>
                  <a:pt x="8434" y="21464"/>
                  <a:pt x="8433" y="21480"/>
                  <a:pt x="8511" y="21522"/>
                </a:cubicBezTo>
                <a:cubicBezTo>
                  <a:pt x="8560" y="21548"/>
                  <a:pt x="8721" y="21577"/>
                  <a:pt x="8868" y="21586"/>
                </a:cubicBezTo>
                <a:cubicBezTo>
                  <a:pt x="9107" y="21600"/>
                  <a:pt x="9133" y="21590"/>
                  <a:pt x="9107" y="21492"/>
                </a:cubicBezTo>
                <a:cubicBezTo>
                  <a:pt x="9068" y="21350"/>
                  <a:pt x="9171" y="21289"/>
                  <a:pt x="9266" y="21399"/>
                </a:cubicBezTo>
                <a:cubicBezTo>
                  <a:pt x="9307" y="21446"/>
                  <a:pt x="9389" y="21483"/>
                  <a:pt x="9449" y="21483"/>
                </a:cubicBezTo>
                <a:cubicBezTo>
                  <a:pt x="9508" y="21483"/>
                  <a:pt x="9574" y="21508"/>
                  <a:pt x="9592" y="21537"/>
                </a:cubicBezTo>
                <a:cubicBezTo>
                  <a:pt x="9620" y="21579"/>
                  <a:pt x="10099" y="21599"/>
                  <a:pt x="10591" y="21597"/>
                </a:cubicBezTo>
                <a:cubicBezTo>
                  <a:pt x="11082" y="21596"/>
                  <a:pt x="11583" y="21572"/>
                  <a:pt x="11655" y="21529"/>
                </a:cubicBezTo>
                <a:cubicBezTo>
                  <a:pt x="11752" y="21472"/>
                  <a:pt x="11800" y="21471"/>
                  <a:pt x="11895" y="21528"/>
                </a:cubicBezTo>
                <a:cubicBezTo>
                  <a:pt x="11977" y="21576"/>
                  <a:pt x="12304" y="21596"/>
                  <a:pt x="12946" y="21594"/>
                </a:cubicBezTo>
                <a:cubicBezTo>
                  <a:pt x="13889" y="21591"/>
                  <a:pt x="14074" y="21572"/>
                  <a:pt x="14013" y="21477"/>
                </a:cubicBezTo>
                <a:cubicBezTo>
                  <a:pt x="13995" y="21449"/>
                  <a:pt x="14083" y="21381"/>
                  <a:pt x="14208" y="21326"/>
                </a:cubicBezTo>
                <a:cubicBezTo>
                  <a:pt x="14334" y="21272"/>
                  <a:pt x="14437" y="21188"/>
                  <a:pt x="14437" y="21141"/>
                </a:cubicBezTo>
                <a:cubicBezTo>
                  <a:pt x="14437" y="21088"/>
                  <a:pt x="14493" y="21055"/>
                  <a:pt x="14586" y="21055"/>
                </a:cubicBezTo>
                <a:cubicBezTo>
                  <a:pt x="14766" y="21055"/>
                  <a:pt x="14961" y="20808"/>
                  <a:pt x="14959" y="20581"/>
                </a:cubicBezTo>
                <a:cubicBezTo>
                  <a:pt x="14957" y="20426"/>
                  <a:pt x="15318" y="19998"/>
                  <a:pt x="15451" y="19998"/>
                </a:cubicBezTo>
                <a:cubicBezTo>
                  <a:pt x="15521" y="19998"/>
                  <a:pt x="15633" y="19775"/>
                  <a:pt x="15697" y="19512"/>
                </a:cubicBezTo>
                <a:cubicBezTo>
                  <a:pt x="15720" y="19418"/>
                  <a:pt x="15767" y="19307"/>
                  <a:pt x="15802" y="19265"/>
                </a:cubicBezTo>
                <a:cubicBezTo>
                  <a:pt x="15837" y="19223"/>
                  <a:pt x="15871" y="19145"/>
                  <a:pt x="15878" y="19093"/>
                </a:cubicBezTo>
                <a:cubicBezTo>
                  <a:pt x="15915" y="18834"/>
                  <a:pt x="16580" y="17512"/>
                  <a:pt x="16780" y="17301"/>
                </a:cubicBezTo>
                <a:cubicBezTo>
                  <a:pt x="16882" y="17193"/>
                  <a:pt x="17212" y="16323"/>
                  <a:pt x="17215" y="16155"/>
                </a:cubicBezTo>
                <a:cubicBezTo>
                  <a:pt x="17216" y="16099"/>
                  <a:pt x="17253" y="16039"/>
                  <a:pt x="17298" y="16023"/>
                </a:cubicBezTo>
                <a:cubicBezTo>
                  <a:pt x="17357" y="16001"/>
                  <a:pt x="17373" y="15921"/>
                  <a:pt x="17351" y="15739"/>
                </a:cubicBezTo>
                <a:cubicBezTo>
                  <a:pt x="17327" y="15538"/>
                  <a:pt x="17342" y="15479"/>
                  <a:pt x="17421" y="15450"/>
                </a:cubicBezTo>
                <a:cubicBezTo>
                  <a:pt x="17511" y="15416"/>
                  <a:pt x="17510" y="15407"/>
                  <a:pt x="17413" y="15339"/>
                </a:cubicBezTo>
                <a:cubicBezTo>
                  <a:pt x="17328" y="15279"/>
                  <a:pt x="17321" y="15249"/>
                  <a:pt x="17380" y="15191"/>
                </a:cubicBezTo>
                <a:cubicBezTo>
                  <a:pt x="17422" y="15151"/>
                  <a:pt x="17456" y="15061"/>
                  <a:pt x="17456" y="14991"/>
                </a:cubicBezTo>
                <a:cubicBezTo>
                  <a:pt x="17456" y="14920"/>
                  <a:pt x="17480" y="14848"/>
                  <a:pt x="17509" y="14831"/>
                </a:cubicBezTo>
                <a:cubicBezTo>
                  <a:pt x="17538" y="14814"/>
                  <a:pt x="17581" y="14678"/>
                  <a:pt x="17605" y="14529"/>
                </a:cubicBezTo>
                <a:cubicBezTo>
                  <a:pt x="17628" y="14379"/>
                  <a:pt x="17659" y="14236"/>
                  <a:pt x="17674" y="14212"/>
                </a:cubicBezTo>
                <a:cubicBezTo>
                  <a:pt x="17726" y="14132"/>
                  <a:pt x="17745" y="13457"/>
                  <a:pt x="17698" y="13399"/>
                </a:cubicBezTo>
                <a:cubicBezTo>
                  <a:pt x="17672" y="13367"/>
                  <a:pt x="17634" y="13275"/>
                  <a:pt x="17614" y="13194"/>
                </a:cubicBezTo>
                <a:cubicBezTo>
                  <a:pt x="17584" y="13075"/>
                  <a:pt x="17613" y="13022"/>
                  <a:pt x="17761" y="12917"/>
                </a:cubicBezTo>
                <a:cubicBezTo>
                  <a:pt x="17915" y="12809"/>
                  <a:pt x="17937" y="12763"/>
                  <a:pt x="17900" y="12636"/>
                </a:cubicBezTo>
                <a:cubicBezTo>
                  <a:pt x="17877" y="12552"/>
                  <a:pt x="17859" y="12439"/>
                  <a:pt x="17862" y="12384"/>
                </a:cubicBezTo>
                <a:cubicBezTo>
                  <a:pt x="17870" y="12213"/>
                  <a:pt x="17600" y="12261"/>
                  <a:pt x="17455" y="12457"/>
                </a:cubicBezTo>
                <a:cubicBezTo>
                  <a:pt x="17384" y="12551"/>
                  <a:pt x="17301" y="12614"/>
                  <a:pt x="17271" y="12596"/>
                </a:cubicBezTo>
                <a:cubicBezTo>
                  <a:pt x="17240" y="12578"/>
                  <a:pt x="17247" y="12630"/>
                  <a:pt x="17286" y="12711"/>
                </a:cubicBezTo>
                <a:cubicBezTo>
                  <a:pt x="17382" y="12912"/>
                  <a:pt x="17270" y="13034"/>
                  <a:pt x="17113" y="12901"/>
                </a:cubicBezTo>
                <a:cubicBezTo>
                  <a:pt x="17054" y="12852"/>
                  <a:pt x="16914" y="12794"/>
                  <a:pt x="16799" y="12772"/>
                </a:cubicBezTo>
                <a:cubicBezTo>
                  <a:pt x="16684" y="12750"/>
                  <a:pt x="16500" y="12703"/>
                  <a:pt x="16392" y="12667"/>
                </a:cubicBezTo>
                <a:cubicBezTo>
                  <a:pt x="16240" y="12617"/>
                  <a:pt x="16167" y="12620"/>
                  <a:pt x="16073" y="12676"/>
                </a:cubicBezTo>
                <a:cubicBezTo>
                  <a:pt x="15967" y="12739"/>
                  <a:pt x="15925" y="12728"/>
                  <a:pt x="15748" y="12599"/>
                </a:cubicBezTo>
                <a:cubicBezTo>
                  <a:pt x="15635" y="12517"/>
                  <a:pt x="15542" y="12422"/>
                  <a:pt x="15542" y="12389"/>
                </a:cubicBezTo>
                <a:cubicBezTo>
                  <a:pt x="15542" y="12346"/>
                  <a:pt x="15517" y="12347"/>
                  <a:pt x="15462" y="12391"/>
                </a:cubicBezTo>
                <a:cubicBezTo>
                  <a:pt x="15350" y="12480"/>
                  <a:pt x="15166" y="12291"/>
                  <a:pt x="15247" y="12169"/>
                </a:cubicBezTo>
                <a:cubicBezTo>
                  <a:pt x="15319" y="12060"/>
                  <a:pt x="15319" y="11984"/>
                  <a:pt x="15248" y="12026"/>
                </a:cubicBezTo>
                <a:cubicBezTo>
                  <a:pt x="15167" y="12074"/>
                  <a:pt x="15104" y="11948"/>
                  <a:pt x="15169" y="11867"/>
                </a:cubicBezTo>
                <a:cubicBezTo>
                  <a:pt x="15200" y="11829"/>
                  <a:pt x="15222" y="11709"/>
                  <a:pt x="15217" y="11599"/>
                </a:cubicBezTo>
                <a:cubicBezTo>
                  <a:pt x="15211" y="11443"/>
                  <a:pt x="15183" y="11398"/>
                  <a:pt x="15092" y="11395"/>
                </a:cubicBezTo>
                <a:cubicBezTo>
                  <a:pt x="14941" y="11389"/>
                  <a:pt x="14552" y="11228"/>
                  <a:pt x="14502" y="11152"/>
                </a:cubicBezTo>
                <a:cubicBezTo>
                  <a:pt x="14481" y="11119"/>
                  <a:pt x="14489" y="11079"/>
                  <a:pt x="14518" y="11062"/>
                </a:cubicBezTo>
                <a:cubicBezTo>
                  <a:pt x="14574" y="11028"/>
                  <a:pt x="14564" y="10832"/>
                  <a:pt x="14496" y="10671"/>
                </a:cubicBezTo>
                <a:cubicBezTo>
                  <a:pt x="14430" y="10513"/>
                  <a:pt x="14606" y="10491"/>
                  <a:pt x="14877" y="10623"/>
                </a:cubicBezTo>
                <a:cubicBezTo>
                  <a:pt x="15209" y="10785"/>
                  <a:pt x="15263" y="10775"/>
                  <a:pt x="15454" y="10512"/>
                </a:cubicBezTo>
                <a:cubicBezTo>
                  <a:pt x="15545" y="10386"/>
                  <a:pt x="15659" y="10291"/>
                  <a:pt x="15708" y="10299"/>
                </a:cubicBezTo>
                <a:cubicBezTo>
                  <a:pt x="15829" y="10319"/>
                  <a:pt x="16078" y="9597"/>
                  <a:pt x="16076" y="9228"/>
                </a:cubicBezTo>
                <a:cubicBezTo>
                  <a:pt x="16074" y="8861"/>
                  <a:pt x="16140" y="8447"/>
                  <a:pt x="16215" y="8356"/>
                </a:cubicBezTo>
                <a:cubicBezTo>
                  <a:pt x="16255" y="8308"/>
                  <a:pt x="16251" y="8259"/>
                  <a:pt x="16206" y="8206"/>
                </a:cubicBezTo>
                <a:cubicBezTo>
                  <a:pt x="16123" y="8111"/>
                  <a:pt x="16228" y="7563"/>
                  <a:pt x="16356" y="7424"/>
                </a:cubicBezTo>
                <a:cubicBezTo>
                  <a:pt x="16408" y="7367"/>
                  <a:pt x="16417" y="7315"/>
                  <a:pt x="16381" y="7281"/>
                </a:cubicBezTo>
                <a:cubicBezTo>
                  <a:pt x="16344" y="7246"/>
                  <a:pt x="16356" y="7123"/>
                  <a:pt x="16415" y="6941"/>
                </a:cubicBezTo>
                <a:cubicBezTo>
                  <a:pt x="16466" y="6785"/>
                  <a:pt x="16534" y="6490"/>
                  <a:pt x="16565" y="6285"/>
                </a:cubicBezTo>
                <a:cubicBezTo>
                  <a:pt x="16598" y="6072"/>
                  <a:pt x="16660" y="5886"/>
                  <a:pt x="16714" y="5848"/>
                </a:cubicBezTo>
                <a:cubicBezTo>
                  <a:pt x="16775" y="5804"/>
                  <a:pt x="16783" y="5769"/>
                  <a:pt x="16740" y="5743"/>
                </a:cubicBezTo>
                <a:cubicBezTo>
                  <a:pt x="16666" y="5700"/>
                  <a:pt x="16721" y="5155"/>
                  <a:pt x="16809" y="5047"/>
                </a:cubicBezTo>
                <a:cubicBezTo>
                  <a:pt x="16843" y="5006"/>
                  <a:pt x="16840" y="4966"/>
                  <a:pt x="16802" y="4944"/>
                </a:cubicBezTo>
                <a:cubicBezTo>
                  <a:pt x="16767" y="4923"/>
                  <a:pt x="16738" y="4786"/>
                  <a:pt x="16738" y="4638"/>
                </a:cubicBezTo>
                <a:cubicBezTo>
                  <a:pt x="16738" y="4432"/>
                  <a:pt x="16711" y="4354"/>
                  <a:pt x="16619" y="4299"/>
                </a:cubicBezTo>
                <a:cubicBezTo>
                  <a:pt x="16554" y="4260"/>
                  <a:pt x="16486" y="4229"/>
                  <a:pt x="16469" y="4230"/>
                </a:cubicBezTo>
                <a:cubicBezTo>
                  <a:pt x="16391" y="4234"/>
                  <a:pt x="16081" y="4048"/>
                  <a:pt x="16036" y="3971"/>
                </a:cubicBezTo>
                <a:cubicBezTo>
                  <a:pt x="16026" y="3954"/>
                  <a:pt x="16016" y="3944"/>
                  <a:pt x="16002" y="3942"/>
                </a:cubicBezTo>
                <a:close/>
                <a:moveTo>
                  <a:pt x="5182" y="4800"/>
                </a:moveTo>
                <a:cubicBezTo>
                  <a:pt x="5060" y="4800"/>
                  <a:pt x="4961" y="4832"/>
                  <a:pt x="4943" y="4878"/>
                </a:cubicBezTo>
                <a:cubicBezTo>
                  <a:pt x="4896" y="4994"/>
                  <a:pt x="4232" y="5324"/>
                  <a:pt x="4107" y="5293"/>
                </a:cubicBezTo>
                <a:cubicBezTo>
                  <a:pt x="4048" y="5279"/>
                  <a:pt x="3849" y="5309"/>
                  <a:pt x="3664" y="5361"/>
                </a:cubicBezTo>
                <a:cubicBezTo>
                  <a:pt x="3399" y="5436"/>
                  <a:pt x="3292" y="5504"/>
                  <a:pt x="3158" y="5680"/>
                </a:cubicBezTo>
                <a:cubicBezTo>
                  <a:pt x="3065" y="5802"/>
                  <a:pt x="2988" y="5962"/>
                  <a:pt x="2988" y="6035"/>
                </a:cubicBezTo>
                <a:cubicBezTo>
                  <a:pt x="2988" y="6108"/>
                  <a:pt x="2912" y="6252"/>
                  <a:pt x="2818" y="6355"/>
                </a:cubicBezTo>
                <a:cubicBezTo>
                  <a:pt x="2566" y="6632"/>
                  <a:pt x="2510" y="6762"/>
                  <a:pt x="2510" y="7073"/>
                </a:cubicBezTo>
                <a:cubicBezTo>
                  <a:pt x="2510" y="7366"/>
                  <a:pt x="2593" y="7486"/>
                  <a:pt x="2885" y="7624"/>
                </a:cubicBezTo>
                <a:cubicBezTo>
                  <a:pt x="2974" y="7666"/>
                  <a:pt x="3025" y="7749"/>
                  <a:pt x="3038" y="7871"/>
                </a:cubicBezTo>
                <a:cubicBezTo>
                  <a:pt x="3049" y="7980"/>
                  <a:pt x="3108" y="8090"/>
                  <a:pt x="3185" y="8141"/>
                </a:cubicBezTo>
                <a:cubicBezTo>
                  <a:pt x="3256" y="8189"/>
                  <a:pt x="3317" y="8228"/>
                  <a:pt x="3321" y="8228"/>
                </a:cubicBezTo>
                <a:cubicBezTo>
                  <a:pt x="3325" y="8228"/>
                  <a:pt x="3328" y="8183"/>
                  <a:pt x="3329" y="8128"/>
                </a:cubicBezTo>
                <a:cubicBezTo>
                  <a:pt x="3329" y="8073"/>
                  <a:pt x="3279" y="7994"/>
                  <a:pt x="3219" y="7953"/>
                </a:cubicBezTo>
                <a:cubicBezTo>
                  <a:pt x="3044" y="7834"/>
                  <a:pt x="3081" y="7628"/>
                  <a:pt x="3302" y="7492"/>
                </a:cubicBezTo>
                <a:cubicBezTo>
                  <a:pt x="3409" y="7427"/>
                  <a:pt x="3544" y="7341"/>
                  <a:pt x="3601" y="7301"/>
                </a:cubicBezTo>
                <a:cubicBezTo>
                  <a:pt x="3686" y="7242"/>
                  <a:pt x="3735" y="7247"/>
                  <a:pt x="3870" y="7325"/>
                </a:cubicBezTo>
                <a:cubicBezTo>
                  <a:pt x="4118" y="7468"/>
                  <a:pt x="4106" y="7608"/>
                  <a:pt x="3828" y="7848"/>
                </a:cubicBezTo>
                <a:cubicBezTo>
                  <a:pt x="3695" y="7963"/>
                  <a:pt x="3616" y="8057"/>
                  <a:pt x="3652" y="8057"/>
                </a:cubicBezTo>
                <a:cubicBezTo>
                  <a:pt x="3688" y="8057"/>
                  <a:pt x="3794" y="7980"/>
                  <a:pt x="3886" y="7886"/>
                </a:cubicBezTo>
                <a:cubicBezTo>
                  <a:pt x="4041" y="7728"/>
                  <a:pt x="4066" y="7720"/>
                  <a:pt x="4252" y="7780"/>
                </a:cubicBezTo>
                <a:cubicBezTo>
                  <a:pt x="4363" y="7815"/>
                  <a:pt x="4496" y="7879"/>
                  <a:pt x="4548" y="7922"/>
                </a:cubicBezTo>
                <a:cubicBezTo>
                  <a:pt x="4649" y="8005"/>
                  <a:pt x="4952" y="8025"/>
                  <a:pt x="5052" y="7956"/>
                </a:cubicBezTo>
                <a:cubicBezTo>
                  <a:pt x="5162" y="7881"/>
                  <a:pt x="5255" y="7617"/>
                  <a:pt x="5193" y="7558"/>
                </a:cubicBezTo>
                <a:cubicBezTo>
                  <a:pt x="5128" y="7495"/>
                  <a:pt x="5203" y="7428"/>
                  <a:pt x="5453" y="7326"/>
                </a:cubicBezTo>
                <a:cubicBezTo>
                  <a:pt x="5568" y="7280"/>
                  <a:pt x="5626" y="7279"/>
                  <a:pt x="5654" y="7322"/>
                </a:cubicBezTo>
                <a:cubicBezTo>
                  <a:pt x="5721" y="7425"/>
                  <a:pt x="5924" y="7054"/>
                  <a:pt x="5930" y="6819"/>
                </a:cubicBezTo>
                <a:cubicBezTo>
                  <a:pt x="5935" y="6604"/>
                  <a:pt x="5868" y="6407"/>
                  <a:pt x="5729" y="6222"/>
                </a:cubicBezTo>
                <a:cubicBezTo>
                  <a:pt x="5673" y="6148"/>
                  <a:pt x="5686" y="6093"/>
                  <a:pt x="5789" y="5955"/>
                </a:cubicBezTo>
                <a:cubicBezTo>
                  <a:pt x="6120" y="5511"/>
                  <a:pt x="5746" y="4800"/>
                  <a:pt x="5182" y="4800"/>
                </a:cubicBezTo>
                <a:close/>
                <a:moveTo>
                  <a:pt x="20302" y="4858"/>
                </a:moveTo>
                <a:cubicBezTo>
                  <a:pt x="20225" y="4856"/>
                  <a:pt x="20129" y="4904"/>
                  <a:pt x="20020" y="5004"/>
                </a:cubicBezTo>
                <a:cubicBezTo>
                  <a:pt x="19865" y="5147"/>
                  <a:pt x="19853" y="5149"/>
                  <a:pt x="19708" y="5058"/>
                </a:cubicBezTo>
                <a:cubicBezTo>
                  <a:pt x="19443" y="4892"/>
                  <a:pt x="19189" y="5113"/>
                  <a:pt x="19189" y="5509"/>
                </a:cubicBezTo>
                <a:cubicBezTo>
                  <a:pt x="19189" y="5661"/>
                  <a:pt x="19152" y="5734"/>
                  <a:pt x="19042" y="5803"/>
                </a:cubicBezTo>
                <a:cubicBezTo>
                  <a:pt x="18962" y="5853"/>
                  <a:pt x="18866" y="5983"/>
                  <a:pt x="18829" y="6091"/>
                </a:cubicBezTo>
                <a:cubicBezTo>
                  <a:pt x="18773" y="6254"/>
                  <a:pt x="18777" y="6314"/>
                  <a:pt x="18857" y="6430"/>
                </a:cubicBezTo>
                <a:cubicBezTo>
                  <a:pt x="18910" y="6508"/>
                  <a:pt x="19003" y="6571"/>
                  <a:pt x="19064" y="6571"/>
                </a:cubicBezTo>
                <a:cubicBezTo>
                  <a:pt x="19240" y="6571"/>
                  <a:pt x="19313" y="6695"/>
                  <a:pt x="19214" y="6824"/>
                </a:cubicBezTo>
                <a:cubicBezTo>
                  <a:pt x="19071" y="7011"/>
                  <a:pt x="19107" y="7192"/>
                  <a:pt x="19295" y="7232"/>
                </a:cubicBezTo>
                <a:cubicBezTo>
                  <a:pt x="19385" y="7251"/>
                  <a:pt x="19485" y="7275"/>
                  <a:pt x="19517" y="7285"/>
                </a:cubicBezTo>
                <a:cubicBezTo>
                  <a:pt x="19670" y="7334"/>
                  <a:pt x="19792" y="7303"/>
                  <a:pt x="19955" y="7171"/>
                </a:cubicBezTo>
                <a:cubicBezTo>
                  <a:pt x="20092" y="7061"/>
                  <a:pt x="20174" y="7036"/>
                  <a:pt x="20313" y="7063"/>
                </a:cubicBezTo>
                <a:cubicBezTo>
                  <a:pt x="20522" y="7103"/>
                  <a:pt x="20624" y="6981"/>
                  <a:pt x="20624" y="6691"/>
                </a:cubicBezTo>
                <a:cubicBezTo>
                  <a:pt x="20624" y="6576"/>
                  <a:pt x="20664" y="6498"/>
                  <a:pt x="20743" y="6457"/>
                </a:cubicBezTo>
                <a:cubicBezTo>
                  <a:pt x="20822" y="6417"/>
                  <a:pt x="20864" y="6336"/>
                  <a:pt x="20864" y="6223"/>
                </a:cubicBezTo>
                <a:cubicBezTo>
                  <a:pt x="20864" y="6048"/>
                  <a:pt x="20675" y="5636"/>
                  <a:pt x="20565" y="5572"/>
                </a:cubicBezTo>
                <a:cubicBezTo>
                  <a:pt x="20532" y="5552"/>
                  <a:pt x="20505" y="5414"/>
                  <a:pt x="20505" y="5265"/>
                </a:cubicBezTo>
                <a:cubicBezTo>
                  <a:pt x="20505" y="5000"/>
                  <a:pt x="20429" y="4860"/>
                  <a:pt x="20302" y="4858"/>
                </a:cubicBezTo>
                <a:close/>
                <a:moveTo>
                  <a:pt x="13139" y="7292"/>
                </a:moveTo>
                <a:cubicBezTo>
                  <a:pt x="13102" y="7314"/>
                  <a:pt x="13111" y="7347"/>
                  <a:pt x="13161" y="7377"/>
                </a:cubicBezTo>
                <a:cubicBezTo>
                  <a:pt x="13270" y="7443"/>
                  <a:pt x="13273" y="7441"/>
                  <a:pt x="13233" y="7343"/>
                </a:cubicBezTo>
                <a:cubicBezTo>
                  <a:pt x="13215" y="7296"/>
                  <a:pt x="13172" y="7273"/>
                  <a:pt x="13139" y="7292"/>
                </a:cubicBezTo>
                <a:close/>
                <a:moveTo>
                  <a:pt x="20633" y="7793"/>
                </a:moveTo>
                <a:cubicBezTo>
                  <a:pt x="20580" y="7797"/>
                  <a:pt x="20524" y="7817"/>
                  <a:pt x="20446" y="7855"/>
                </a:cubicBezTo>
                <a:cubicBezTo>
                  <a:pt x="20319" y="7918"/>
                  <a:pt x="20267" y="7979"/>
                  <a:pt x="20290" y="8036"/>
                </a:cubicBezTo>
                <a:cubicBezTo>
                  <a:pt x="20373" y="8244"/>
                  <a:pt x="20088" y="8436"/>
                  <a:pt x="19926" y="8282"/>
                </a:cubicBezTo>
                <a:cubicBezTo>
                  <a:pt x="19881" y="8239"/>
                  <a:pt x="19817" y="8259"/>
                  <a:pt x="19706" y="8353"/>
                </a:cubicBezTo>
                <a:cubicBezTo>
                  <a:pt x="19531" y="8501"/>
                  <a:pt x="19389" y="8960"/>
                  <a:pt x="19350" y="9501"/>
                </a:cubicBezTo>
                <a:cubicBezTo>
                  <a:pt x="19331" y="9767"/>
                  <a:pt x="19296" y="9860"/>
                  <a:pt x="19161" y="9988"/>
                </a:cubicBezTo>
                <a:cubicBezTo>
                  <a:pt x="18986" y="10156"/>
                  <a:pt x="18793" y="10445"/>
                  <a:pt x="18592" y="10842"/>
                </a:cubicBezTo>
                <a:cubicBezTo>
                  <a:pt x="18519" y="10987"/>
                  <a:pt x="18427" y="11086"/>
                  <a:pt x="18366" y="11087"/>
                </a:cubicBezTo>
                <a:cubicBezTo>
                  <a:pt x="18225" y="11089"/>
                  <a:pt x="18033" y="11236"/>
                  <a:pt x="18078" y="11306"/>
                </a:cubicBezTo>
                <a:cubicBezTo>
                  <a:pt x="18099" y="11337"/>
                  <a:pt x="18090" y="11377"/>
                  <a:pt x="18060" y="11395"/>
                </a:cubicBezTo>
                <a:cubicBezTo>
                  <a:pt x="17970" y="11448"/>
                  <a:pt x="18016" y="11565"/>
                  <a:pt x="18221" y="11812"/>
                </a:cubicBezTo>
                <a:cubicBezTo>
                  <a:pt x="18326" y="11940"/>
                  <a:pt x="18413" y="12067"/>
                  <a:pt x="18413" y="12095"/>
                </a:cubicBezTo>
                <a:cubicBezTo>
                  <a:pt x="18413" y="12124"/>
                  <a:pt x="18445" y="12214"/>
                  <a:pt x="18485" y="12295"/>
                </a:cubicBezTo>
                <a:cubicBezTo>
                  <a:pt x="18550" y="12427"/>
                  <a:pt x="18711" y="12459"/>
                  <a:pt x="18711" y="12340"/>
                </a:cubicBezTo>
                <a:cubicBezTo>
                  <a:pt x="18711" y="12314"/>
                  <a:pt x="18775" y="12221"/>
                  <a:pt x="18854" y="12132"/>
                </a:cubicBezTo>
                <a:cubicBezTo>
                  <a:pt x="18932" y="12043"/>
                  <a:pt x="19007" y="11920"/>
                  <a:pt x="19021" y="11857"/>
                </a:cubicBezTo>
                <a:cubicBezTo>
                  <a:pt x="19037" y="11782"/>
                  <a:pt x="19086" y="11745"/>
                  <a:pt x="19166" y="11753"/>
                </a:cubicBezTo>
                <a:cubicBezTo>
                  <a:pt x="19256" y="11762"/>
                  <a:pt x="19312" y="11711"/>
                  <a:pt x="19373" y="11561"/>
                </a:cubicBezTo>
                <a:cubicBezTo>
                  <a:pt x="19458" y="11355"/>
                  <a:pt x="20124" y="10723"/>
                  <a:pt x="20206" y="10771"/>
                </a:cubicBezTo>
                <a:cubicBezTo>
                  <a:pt x="20230" y="10785"/>
                  <a:pt x="20357" y="10746"/>
                  <a:pt x="20489" y="10685"/>
                </a:cubicBezTo>
                <a:cubicBezTo>
                  <a:pt x="21044" y="10429"/>
                  <a:pt x="21600" y="9550"/>
                  <a:pt x="21456" y="9156"/>
                </a:cubicBezTo>
                <a:cubicBezTo>
                  <a:pt x="21407" y="9019"/>
                  <a:pt x="21413" y="8944"/>
                  <a:pt x="21483" y="8816"/>
                </a:cubicBezTo>
                <a:cubicBezTo>
                  <a:pt x="21569" y="8656"/>
                  <a:pt x="21565" y="8644"/>
                  <a:pt x="21306" y="8368"/>
                </a:cubicBezTo>
                <a:cubicBezTo>
                  <a:pt x="21161" y="8212"/>
                  <a:pt x="21028" y="8043"/>
                  <a:pt x="21011" y="7991"/>
                </a:cubicBezTo>
                <a:cubicBezTo>
                  <a:pt x="20993" y="7940"/>
                  <a:pt x="20902" y="7867"/>
                  <a:pt x="20808" y="7830"/>
                </a:cubicBezTo>
                <a:cubicBezTo>
                  <a:pt x="20738" y="7802"/>
                  <a:pt x="20686" y="7789"/>
                  <a:pt x="20633" y="7793"/>
                </a:cubicBezTo>
                <a:close/>
                <a:moveTo>
                  <a:pt x="712" y="9153"/>
                </a:moveTo>
                <a:cubicBezTo>
                  <a:pt x="616" y="9154"/>
                  <a:pt x="561" y="9195"/>
                  <a:pt x="454" y="9317"/>
                </a:cubicBezTo>
                <a:cubicBezTo>
                  <a:pt x="306" y="9484"/>
                  <a:pt x="292" y="9542"/>
                  <a:pt x="310" y="9852"/>
                </a:cubicBezTo>
                <a:cubicBezTo>
                  <a:pt x="329" y="10181"/>
                  <a:pt x="321" y="10200"/>
                  <a:pt x="164" y="10272"/>
                </a:cubicBezTo>
                <a:cubicBezTo>
                  <a:pt x="16" y="10340"/>
                  <a:pt x="0" y="10378"/>
                  <a:pt x="0" y="10645"/>
                </a:cubicBezTo>
                <a:cubicBezTo>
                  <a:pt x="0" y="10941"/>
                  <a:pt x="166" y="11313"/>
                  <a:pt x="297" y="11313"/>
                </a:cubicBezTo>
                <a:cubicBezTo>
                  <a:pt x="330" y="11313"/>
                  <a:pt x="396" y="11403"/>
                  <a:pt x="444" y="11513"/>
                </a:cubicBezTo>
                <a:cubicBezTo>
                  <a:pt x="565" y="11790"/>
                  <a:pt x="791" y="11883"/>
                  <a:pt x="1028" y="11753"/>
                </a:cubicBezTo>
                <a:cubicBezTo>
                  <a:pt x="1202" y="11657"/>
                  <a:pt x="1211" y="11659"/>
                  <a:pt x="1385" y="11799"/>
                </a:cubicBezTo>
                <a:cubicBezTo>
                  <a:pt x="1611" y="11981"/>
                  <a:pt x="1638" y="11979"/>
                  <a:pt x="1832" y="11771"/>
                </a:cubicBezTo>
                <a:cubicBezTo>
                  <a:pt x="1920" y="11677"/>
                  <a:pt x="2041" y="11599"/>
                  <a:pt x="2098" y="11599"/>
                </a:cubicBezTo>
                <a:cubicBezTo>
                  <a:pt x="2291" y="11599"/>
                  <a:pt x="2451" y="11325"/>
                  <a:pt x="2451" y="10999"/>
                </a:cubicBezTo>
                <a:cubicBezTo>
                  <a:pt x="2451" y="10762"/>
                  <a:pt x="2416" y="10657"/>
                  <a:pt x="2278" y="10475"/>
                </a:cubicBezTo>
                <a:cubicBezTo>
                  <a:pt x="2146" y="10301"/>
                  <a:pt x="2120" y="10223"/>
                  <a:pt x="2165" y="10146"/>
                </a:cubicBezTo>
                <a:cubicBezTo>
                  <a:pt x="2266" y="9973"/>
                  <a:pt x="2159" y="9541"/>
                  <a:pt x="1972" y="9361"/>
                </a:cubicBezTo>
                <a:cubicBezTo>
                  <a:pt x="1776" y="9174"/>
                  <a:pt x="1670" y="9162"/>
                  <a:pt x="1432" y="9296"/>
                </a:cubicBezTo>
                <a:cubicBezTo>
                  <a:pt x="1270" y="9387"/>
                  <a:pt x="1253" y="9387"/>
                  <a:pt x="1145" y="9293"/>
                </a:cubicBezTo>
                <a:cubicBezTo>
                  <a:pt x="1082" y="9239"/>
                  <a:pt x="938" y="9181"/>
                  <a:pt x="825" y="9163"/>
                </a:cubicBezTo>
                <a:cubicBezTo>
                  <a:pt x="780" y="9156"/>
                  <a:pt x="744" y="9152"/>
                  <a:pt x="712" y="9153"/>
                </a:cubicBezTo>
                <a:close/>
                <a:moveTo>
                  <a:pt x="4909" y="9373"/>
                </a:moveTo>
                <a:cubicBezTo>
                  <a:pt x="4746" y="9382"/>
                  <a:pt x="4603" y="9460"/>
                  <a:pt x="4551" y="9601"/>
                </a:cubicBezTo>
                <a:cubicBezTo>
                  <a:pt x="4482" y="9790"/>
                  <a:pt x="4414" y="9812"/>
                  <a:pt x="4303" y="9684"/>
                </a:cubicBezTo>
                <a:cubicBezTo>
                  <a:pt x="4108" y="9459"/>
                  <a:pt x="3852" y="9684"/>
                  <a:pt x="3918" y="10023"/>
                </a:cubicBezTo>
                <a:cubicBezTo>
                  <a:pt x="3948" y="10173"/>
                  <a:pt x="3932" y="10229"/>
                  <a:pt x="3852" y="10272"/>
                </a:cubicBezTo>
                <a:cubicBezTo>
                  <a:pt x="3769" y="10316"/>
                  <a:pt x="3755" y="10377"/>
                  <a:pt x="3782" y="10568"/>
                </a:cubicBezTo>
                <a:cubicBezTo>
                  <a:pt x="3801" y="10701"/>
                  <a:pt x="3858" y="10853"/>
                  <a:pt x="3910" y="10908"/>
                </a:cubicBezTo>
                <a:cubicBezTo>
                  <a:pt x="3963" y="10963"/>
                  <a:pt x="4005" y="11058"/>
                  <a:pt x="4005" y="11119"/>
                </a:cubicBezTo>
                <a:cubicBezTo>
                  <a:pt x="4005" y="11324"/>
                  <a:pt x="4175" y="11485"/>
                  <a:pt x="4392" y="11485"/>
                </a:cubicBezTo>
                <a:cubicBezTo>
                  <a:pt x="4557" y="11485"/>
                  <a:pt x="4617" y="11521"/>
                  <a:pt x="4723" y="11685"/>
                </a:cubicBezTo>
                <a:cubicBezTo>
                  <a:pt x="4881" y="11929"/>
                  <a:pt x="5014" y="11938"/>
                  <a:pt x="5274" y="11721"/>
                </a:cubicBezTo>
                <a:cubicBezTo>
                  <a:pt x="5388" y="11625"/>
                  <a:pt x="5538" y="11556"/>
                  <a:pt x="5634" y="11556"/>
                </a:cubicBezTo>
                <a:cubicBezTo>
                  <a:pt x="5851" y="11556"/>
                  <a:pt x="5963" y="11459"/>
                  <a:pt x="6043" y="11204"/>
                </a:cubicBezTo>
                <a:cubicBezTo>
                  <a:pt x="6095" y="11037"/>
                  <a:pt x="6091" y="10952"/>
                  <a:pt x="6021" y="10792"/>
                </a:cubicBezTo>
                <a:cubicBezTo>
                  <a:pt x="5947" y="10622"/>
                  <a:pt x="5946" y="10568"/>
                  <a:pt x="6013" y="10451"/>
                </a:cubicBezTo>
                <a:cubicBezTo>
                  <a:pt x="6102" y="10298"/>
                  <a:pt x="6117" y="10104"/>
                  <a:pt x="6060" y="9832"/>
                </a:cubicBezTo>
                <a:cubicBezTo>
                  <a:pt x="6012" y="9603"/>
                  <a:pt x="5858" y="9519"/>
                  <a:pt x="5651" y="9609"/>
                </a:cubicBezTo>
                <a:cubicBezTo>
                  <a:pt x="5519" y="9666"/>
                  <a:pt x="5481" y="9660"/>
                  <a:pt x="5380" y="9557"/>
                </a:cubicBezTo>
                <a:cubicBezTo>
                  <a:pt x="5252" y="9425"/>
                  <a:pt x="5071" y="9364"/>
                  <a:pt x="4909" y="9373"/>
                </a:cubicBezTo>
                <a:close/>
                <a:moveTo>
                  <a:pt x="14575" y="21427"/>
                </a:moveTo>
                <a:cubicBezTo>
                  <a:pt x="14487" y="21427"/>
                  <a:pt x="14397" y="21452"/>
                  <a:pt x="14377" y="21483"/>
                </a:cubicBezTo>
                <a:cubicBezTo>
                  <a:pt x="14330" y="21556"/>
                  <a:pt x="14528" y="21556"/>
                  <a:pt x="14646" y="21483"/>
                </a:cubicBezTo>
                <a:cubicBezTo>
                  <a:pt x="14716" y="21440"/>
                  <a:pt x="14701" y="21428"/>
                  <a:pt x="14575" y="21427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60" name="F080A21E-F3DD-4B0C-836B-9A4CCC80A02D-L0-001.jpeg" descr="F080A21E-F3DD-4B0C-836B-9A4CCC80A02D-L0-001.jpeg"/>
          <p:cNvPicPr>
            <a:picLocks noChangeAspect="1"/>
          </p:cNvPicPr>
          <p:nvPr/>
        </p:nvPicPr>
        <p:blipFill>
          <a:blip r:embed="rId4">
            <a:extLst/>
          </a:blip>
          <a:srcRect l="13219" t="21755" r="19111" b="16650"/>
          <a:stretch>
            <a:fillRect/>
          </a:stretch>
        </p:blipFill>
        <p:spPr>
          <a:xfrm>
            <a:off x="5943810" y="1056670"/>
            <a:ext cx="2984418" cy="3622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3" h="21595" fill="norm" stroke="1" extrusionOk="0">
                <a:moveTo>
                  <a:pt x="9418" y="5"/>
                </a:moveTo>
                <a:cubicBezTo>
                  <a:pt x="9384" y="16"/>
                  <a:pt x="9340" y="41"/>
                  <a:pt x="9289" y="81"/>
                </a:cubicBezTo>
                <a:cubicBezTo>
                  <a:pt x="9191" y="157"/>
                  <a:pt x="9083" y="191"/>
                  <a:pt x="9000" y="173"/>
                </a:cubicBezTo>
                <a:cubicBezTo>
                  <a:pt x="8862" y="143"/>
                  <a:pt x="8693" y="251"/>
                  <a:pt x="8774" y="318"/>
                </a:cubicBezTo>
                <a:cubicBezTo>
                  <a:pt x="8799" y="338"/>
                  <a:pt x="8725" y="428"/>
                  <a:pt x="8608" y="516"/>
                </a:cubicBezTo>
                <a:cubicBezTo>
                  <a:pt x="8427" y="653"/>
                  <a:pt x="8400" y="703"/>
                  <a:pt x="8433" y="859"/>
                </a:cubicBezTo>
                <a:cubicBezTo>
                  <a:pt x="8455" y="960"/>
                  <a:pt x="8529" y="1106"/>
                  <a:pt x="8596" y="1186"/>
                </a:cubicBezTo>
                <a:cubicBezTo>
                  <a:pt x="8717" y="1329"/>
                  <a:pt x="8718" y="1333"/>
                  <a:pt x="8559" y="1456"/>
                </a:cubicBezTo>
                <a:cubicBezTo>
                  <a:pt x="8394" y="1584"/>
                  <a:pt x="8401" y="1706"/>
                  <a:pt x="8571" y="1652"/>
                </a:cubicBezTo>
                <a:cubicBezTo>
                  <a:pt x="8713" y="1607"/>
                  <a:pt x="8768" y="1788"/>
                  <a:pt x="8637" y="1867"/>
                </a:cubicBezTo>
                <a:cubicBezTo>
                  <a:pt x="8538" y="1927"/>
                  <a:pt x="8536" y="1943"/>
                  <a:pt x="8625" y="2004"/>
                </a:cubicBezTo>
                <a:cubicBezTo>
                  <a:pt x="8680" y="2042"/>
                  <a:pt x="8728" y="2096"/>
                  <a:pt x="8728" y="2125"/>
                </a:cubicBezTo>
                <a:cubicBezTo>
                  <a:pt x="8728" y="2154"/>
                  <a:pt x="8792" y="2223"/>
                  <a:pt x="8871" y="2276"/>
                </a:cubicBezTo>
                <a:cubicBezTo>
                  <a:pt x="9046" y="2393"/>
                  <a:pt x="8995" y="2556"/>
                  <a:pt x="8785" y="2556"/>
                </a:cubicBezTo>
                <a:cubicBezTo>
                  <a:pt x="8646" y="2556"/>
                  <a:pt x="8648" y="2559"/>
                  <a:pt x="8814" y="2667"/>
                </a:cubicBezTo>
                <a:cubicBezTo>
                  <a:pt x="8993" y="2783"/>
                  <a:pt x="8995" y="2909"/>
                  <a:pt x="8817" y="3029"/>
                </a:cubicBezTo>
                <a:cubicBezTo>
                  <a:pt x="8742" y="3079"/>
                  <a:pt x="8737" y="3202"/>
                  <a:pt x="8791" y="3712"/>
                </a:cubicBezTo>
                <a:cubicBezTo>
                  <a:pt x="8827" y="4055"/>
                  <a:pt x="8888" y="4360"/>
                  <a:pt x="8925" y="4391"/>
                </a:cubicBezTo>
                <a:cubicBezTo>
                  <a:pt x="8963" y="4422"/>
                  <a:pt x="8994" y="4515"/>
                  <a:pt x="8994" y="4597"/>
                </a:cubicBezTo>
                <a:cubicBezTo>
                  <a:pt x="8994" y="4849"/>
                  <a:pt x="9058" y="4922"/>
                  <a:pt x="9283" y="4921"/>
                </a:cubicBezTo>
                <a:cubicBezTo>
                  <a:pt x="9398" y="4921"/>
                  <a:pt x="9532" y="4899"/>
                  <a:pt x="9581" y="4874"/>
                </a:cubicBezTo>
                <a:cubicBezTo>
                  <a:pt x="9631" y="4847"/>
                  <a:pt x="9772" y="4856"/>
                  <a:pt x="9910" y="4895"/>
                </a:cubicBezTo>
                <a:cubicBezTo>
                  <a:pt x="10382" y="5029"/>
                  <a:pt x="10606" y="4937"/>
                  <a:pt x="10322" y="4725"/>
                </a:cubicBezTo>
                <a:lnTo>
                  <a:pt x="10181" y="4621"/>
                </a:lnTo>
                <a:lnTo>
                  <a:pt x="10339" y="4517"/>
                </a:lnTo>
                <a:cubicBezTo>
                  <a:pt x="10424" y="4460"/>
                  <a:pt x="10497" y="4348"/>
                  <a:pt x="10502" y="4268"/>
                </a:cubicBezTo>
                <a:cubicBezTo>
                  <a:pt x="10596" y="2755"/>
                  <a:pt x="10611" y="2659"/>
                  <a:pt x="10762" y="2577"/>
                </a:cubicBezTo>
                <a:cubicBezTo>
                  <a:pt x="10868" y="2520"/>
                  <a:pt x="10925" y="2413"/>
                  <a:pt x="10962" y="2208"/>
                </a:cubicBezTo>
                <a:cubicBezTo>
                  <a:pt x="10991" y="2050"/>
                  <a:pt x="11006" y="1897"/>
                  <a:pt x="10997" y="1867"/>
                </a:cubicBezTo>
                <a:cubicBezTo>
                  <a:pt x="10988" y="1837"/>
                  <a:pt x="10938" y="1650"/>
                  <a:pt x="10888" y="1453"/>
                </a:cubicBezTo>
                <a:cubicBezTo>
                  <a:pt x="10764" y="966"/>
                  <a:pt x="10802" y="942"/>
                  <a:pt x="11660" y="914"/>
                </a:cubicBezTo>
                <a:cubicBezTo>
                  <a:pt x="12604" y="882"/>
                  <a:pt x="12508" y="783"/>
                  <a:pt x="11552" y="800"/>
                </a:cubicBezTo>
                <a:lnTo>
                  <a:pt x="10779" y="812"/>
                </a:lnTo>
                <a:lnTo>
                  <a:pt x="10522" y="632"/>
                </a:lnTo>
                <a:cubicBezTo>
                  <a:pt x="10308" y="482"/>
                  <a:pt x="10280" y="437"/>
                  <a:pt x="10342" y="355"/>
                </a:cubicBezTo>
                <a:cubicBezTo>
                  <a:pt x="10469" y="186"/>
                  <a:pt x="10366" y="86"/>
                  <a:pt x="10096" y="117"/>
                </a:cubicBezTo>
                <a:cubicBezTo>
                  <a:pt x="9961" y="132"/>
                  <a:pt x="9814" y="115"/>
                  <a:pt x="9761" y="79"/>
                </a:cubicBezTo>
                <a:cubicBezTo>
                  <a:pt x="9709" y="43"/>
                  <a:pt x="9636" y="27"/>
                  <a:pt x="9601" y="46"/>
                </a:cubicBezTo>
                <a:cubicBezTo>
                  <a:pt x="9565" y="64"/>
                  <a:pt x="9517" y="53"/>
                  <a:pt x="9492" y="20"/>
                </a:cubicBezTo>
                <a:cubicBezTo>
                  <a:pt x="9477" y="0"/>
                  <a:pt x="9451" y="-5"/>
                  <a:pt x="9418" y="5"/>
                </a:cubicBezTo>
                <a:close/>
                <a:moveTo>
                  <a:pt x="16615" y="914"/>
                </a:moveTo>
                <a:cubicBezTo>
                  <a:pt x="16604" y="913"/>
                  <a:pt x="16591" y="934"/>
                  <a:pt x="16570" y="980"/>
                </a:cubicBezTo>
                <a:cubicBezTo>
                  <a:pt x="16535" y="1054"/>
                  <a:pt x="16479" y="1070"/>
                  <a:pt x="16332" y="1044"/>
                </a:cubicBezTo>
                <a:cubicBezTo>
                  <a:pt x="16202" y="1020"/>
                  <a:pt x="16130" y="1031"/>
                  <a:pt x="16106" y="1082"/>
                </a:cubicBezTo>
                <a:cubicBezTo>
                  <a:pt x="16083" y="1131"/>
                  <a:pt x="16133" y="1159"/>
                  <a:pt x="16249" y="1167"/>
                </a:cubicBezTo>
                <a:cubicBezTo>
                  <a:pt x="16346" y="1173"/>
                  <a:pt x="16461" y="1220"/>
                  <a:pt x="16507" y="1271"/>
                </a:cubicBezTo>
                <a:cubicBezTo>
                  <a:pt x="16577" y="1350"/>
                  <a:pt x="16612" y="1353"/>
                  <a:pt x="16750" y="1292"/>
                </a:cubicBezTo>
                <a:cubicBezTo>
                  <a:pt x="16886" y="1232"/>
                  <a:pt x="16974" y="1239"/>
                  <a:pt x="17333" y="1332"/>
                </a:cubicBezTo>
                <a:cubicBezTo>
                  <a:pt x="17755" y="1443"/>
                  <a:pt x="18258" y="1491"/>
                  <a:pt x="18163" y="1413"/>
                </a:cubicBezTo>
                <a:cubicBezTo>
                  <a:pt x="18136" y="1390"/>
                  <a:pt x="17797" y="1308"/>
                  <a:pt x="17408" y="1228"/>
                </a:cubicBezTo>
                <a:cubicBezTo>
                  <a:pt x="16885" y="1122"/>
                  <a:pt x="16690" y="1059"/>
                  <a:pt x="16658" y="985"/>
                </a:cubicBezTo>
                <a:cubicBezTo>
                  <a:pt x="16638" y="938"/>
                  <a:pt x="16627" y="914"/>
                  <a:pt x="16615" y="914"/>
                </a:cubicBezTo>
                <a:close/>
                <a:moveTo>
                  <a:pt x="13992" y="1399"/>
                </a:moveTo>
                <a:cubicBezTo>
                  <a:pt x="13989" y="1402"/>
                  <a:pt x="14008" y="1424"/>
                  <a:pt x="14049" y="1467"/>
                </a:cubicBezTo>
                <a:cubicBezTo>
                  <a:pt x="14136" y="1559"/>
                  <a:pt x="14192" y="1588"/>
                  <a:pt x="14192" y="1543"/>
                </a:cubicBezTo>
                <a:cubicBezTo>
                  <a:pt x="14192" y="1532"/>
                  <a:pt x="14139" y="1488"/>
                  <a:pt x="14075" y="1446"/>
                </a:cubicBezTo>
                <a:cubicBezTo>
                  <a:pt x="14022" y="1412"/>
                  <a:pt x="13995" y="1396"/>
                  <a:pt x="13992" y="1399"/>
                </a:cubicBezTo>
                <a:close/>
                <a:moveTo>
                  <a:pt x="4843" y="1680"/>
                </a:moveTo>
                <a:cubicBezTo>
                  <a:pt x="4633" y="1973"/>
                  <a:pt x="4609" y="2119"/>
                  <a:pt x="4752" y="2217"/>
                </a:cubicBezTo>
                <a:cubicBezTo>
                  <a:pt x="4864" y="2294"/>
                  <a:pt x="4880" y="2586"/>
                  <a:pt x="4774" y="2653"/>
                </a:cubicBezTo>
                <a:cubicBezTo>
                  <a:pt x="4731" y="2680"/>
                  <a:pt x="4431" y="2774"/>
                  <a:pt x="4111" y="2861"/>
                </a:cubicBezTo>
                <a:cubicBezTo>
                  <a:pt x="3790" y="2947"/>
                  <a:pt x="3527" y="3038"/>
                  <a:pt x="3527" y="3062"/>
                </a:cubicBezTo>
                <a:cubicBezTo>
                  <a:pt x="3527" y="3131"/>
                  <a:pt x="3628" y="3114"/>
                  <a:pt x="4108" y="2965"/>
                </a:cubicBezTo>
                <a:cubicBezTo>
                  <a:pt x="4661" y="2793"/>
                  <a:pt x="4889" y="2802"/>
                  <a:pt x="4906" y="2996"/>
                </a:cubicBezTo>
                <a:cubicBezTo>
                  <a:pt x="4913" y="3071"/>
                  <a:pt x="4956" y="3248"/>
                  <a:pt x="5000" y="3388"/>
                </a:cubicBezTo>
                <a:cubicBezTo>
                  <a:pt x="5066" y="3594"/>
                  <a:pt x="5123" y="3659"/>
                  <a:pt x="5307" y="3731"/>
                </a:cubicBezTo>
                <a:cubicBezTo>
                  <a:pt x="5515" y="3814"/>
                  <a:pt x="5532" y="3836"/>
                  <a:pt x="5493" y="4008"/>
                </a:cubicBezTo>
                <a:cubicBezTo>
                  <a:pt x="5431" y="4280"/>
                  <a:pt x="5557" y="4447"/>
                  <a:pt x="5796" y="4408"/>
                </a:cubicBezTo>
                <a:cubicBezTo>
                  <a:pt x="6004" y="4374"/>
                  <a:pt x="6128" y="4457"/>
                  <a:pt x="6145" y="4642"/>
                </a:cubicBezTo>
                <a:cubicBezTo>
                  <a:pt x="6158" y="4784"/>
                  <a:pt x="6159" y="4782"/>
                  <a:pt x="6325" y="4635"/>
                </a:cubicBezTo>
                <a:cubicBezTo>
                  <a:pt x="6412" y="4558"/>
                  <a:pt x="6459" y="4440"/>
                  <a:pt x="6459" y="4306"/>
                </a:cubicBezTo>
                <a:cubicBezTo>
                  <a:pt x="6459" y="4143"/>
                  <a:pt x="6497" y="4078"/>
                  <a:pt x="6631" y="4006"/>
                </a:cubicBezTo>
                <a:cubicBezTo>
                  <a:pt x="6744" y="3945"/>
                  <a:pt x="6792" y="3878"/>
                  <a:pt x="6771" y="3812"/>
                </a:cubicBezTo>
                <a:cubicBezTo>
                  <a:pt x="6754" y="3756"/>
                  <a:pt x="6769" y="3697"/>
                  <a:pt x="6803" y="3679"/>
                </a:cubicBezTo>
                <a:cubicBezTo>
                  <a:pt x="6837" y="3662"/>
                  <a:pt x="6847" y="3625"/>
                  <a:pt x="6826" y="3597"/>
                </a:cubicBezTo>
                <a:cubicBezTo>
                  <a:pt x="6805" y="3568"/>
                  <a:pt x="6808" y="3518"/>
                  <a:pt x="6834" y="3483"/>
                </a:cubicBezTo>
                <a:cubicBezTo>
                  <a:pt x="6860" y="3448"/>
                  <a:pt x="6885" y="3287"/>
                  <a:pt x="6891" y="3126"/>
                </a:cubicBezTo>
                <a:cubicBezTo>
                  <a:pt x="6899" y="2940"/>
                  <a:pt x="6944" y="2795"/>
                  <a:pt x="7014" y="2731"/>
                </a:cubicBezTo>
                <a:cubicBezTo>
                  <a:pt x="7136" y="2620"/>
                  <a:pt x="7165" y="2529"/>
                  <a:pt x="7063" y="2582"/>
                </a:cubicBezTo>
                <a:cubicBezTo>
                  <a:pt x="6963" y="2633"/>
                  <a:pt x="6832" y="2389"/>
                  <a:pt x="6920" y="2317"/>
                </a:cubicBezTo>
                <a:cubicBezTo>
                  <a:pt x="7022" y="2232"/>
                  <a:pt x="7013" y="1975"/>
                  <a:pt x="6903" y="1900"/>
                </a:cubicBezTo>
                <a:cubicBezTo>
                  <a:pt x="6805" y="1833"/>
                  <a:pt x="6511" y="1895"/>
                  <a:pt x="6434" y="1997"/>
                </a:cubicBezTo>
                <a:cubicBezTo>
                  <a:pt x="6412" y="2027"/>
                  <a:pt x="6266" y="2068"/>
                  <a:pt x="6110" y="2090"/>
                </a:cubicBezTo>
                <a:cubicBezTo>
                  <a:pt x="5955" y="2111"/>
                  <a:pt x="5713" y="2164"/>
                  <a:pt x="5570" y="2205"/>
                </a:cubicBezTo>
                <a:cubicBezTo>
                  <a:pt x="5260" y="2296"/>
                  <a:pt x="5129" y="2236"/>
                  <a:pt x="5129" y="2007"/>
                </a:cubicBezTo>
                <a:cubicBezTo>
                  <a:pt x="5129" y="1880"/>
                  <a:pt x="4893" y="1611"/>
                  <a:pt x="4843" y="1680"/>
                </a:cubicBezTo>
                <a:close/>
                <a:moveTo>
                  <a:pt x="14169" y="1768"/>
                </a:moveTo>
                <a:cubicBezTo>
                  <a:pt x="14147" y="1798"/>
                  <a:pt x="14024" y="1816"/>
                  <a:pt x="13895" y="1808"/>
                </a:cubicBezTo>
                <a:cubicBezTo>
                  <a:pt x="13766" y="1800"/>
                  <a:pt x="13660" y="1807"/>
                  <a:pt x="13660" y="1825"/>
                </a:cubicBezTo>
                <a:cubicBezTo>
                  <a:pt x="13660" y="1842"/>
                  <a:pt x="13734" y="1938"/>
                  <a:pt x="13826" y="2037"/>
                </a:cubicBezTo>
                <a:cubicBezTo>
                  <a:pt x="13918" y="2137"/>
                  <a:pt x="13966" y="2231"/>
                  <a:pt x="13932" y="2248"/>
                </a:cubicBezTo>
                <a:cubicBezTo>
                  <a:pt x="13898" y="2265"/>
                  <a:pt x="13961" y="2355"/>
                  <a:pt x="14072" y="2447"/>
                </a:cubicBezTo>
                <a:cubicBezTo>
                  <a:pt x="14245" y="2590"/>
                  <a:pt x="14260" y="2626"/>
                  <a:pt x="14184" y="2702"/>
                </a:cubicBezTo>
                <a:cubicBezTo>
                  <a:pt x="14103" y="2782"/>
                  <a:pt x="14119" y="2787"/>
                  <a:pt x="14358" y="2754"/>
                </a:cubicBezTo>
                <a:cubicBezTo>
                  <a:pt x="14504" y="2734"/>
                  <a:pt x="14676" y="2713"/>
                  <a:pt x="14739" y="2707"/>
                </a:cubicBezTo>
                <a:cubicBezTo>
                  <a:pt x="14842" y="2697"/>
                  <a:pt x="14845" y="2687"/>
                  <a:pt x="14750" y="2601"/>
                </a:cubicBezTo>
                <a:cubicBezTo>
                  <a:pt x="14638" y="2498"/>
                  <a:pt x="14676" y="2390"/>
                  <a:pt x="14825" y="2390"/>
                </a:cubicBezTo>
                <a:cubicBezTo>
                  <a:pt x="14875" y="2390"/>
                  <a:pt x="14965" y="2446"/>
                  <a:pt x="15022" y="2513"/>
                </a:cubicBezTo>
                <a:lnTo>
                  <a:pt x="15125" y="2634"/>
                </a:lnTo>
                <a:lnTo>
                  <a:pt x="15125" y="2494"/>
                </a:lnTo>
                <a:cubicBezTo>
                  <a:pt x="15125" y="2318"/>
                  <a:pt x="14837" y="2087"/>
                  <a:pt x="14613" y="2085"/>
                </a:cubicBezTo>
                <a:cubicBezTo>
                  <a:pt x="14490" y="2083"/>
                  <a:pt x="14411" y="2033"/>
                  <a:pt x="14327" y="1898"/>
                </a:cubicBezTo>
                <a:cubicBezTo>
                  <a:pt x="14263" y="1796"/>
                  <a:pt x="14192" y="1737"/>
                  <a:pt x="14169" y="1768"/>
                </a:cubicBezTo>
                <a:close/>
                <a:moveTo>
                  <a:pt x="15623" y="2064"/>
                </a:moveTo>
                <a:cubicBezTo>
                  <a:pt x="15601" y="2092"/>
                  <a:pt x="15594" y="2115"/>
                  <a:pt x="15606" y="2116"/>
                </a:cubicBezTo>
                <a:cubicBezTo>
                  <a:pt x="15617" y="2116"/>
                  <a:pt x="16016" y="2226"/>
                  <a:pt x="16492" y="2362"/>
                </a:cubicBezTo>
                <a:cubicBezTo>
                  <a:pt x="16969" y="2497"/>
                  <a:pt x="17417" y="2605"/>
                  <a:pt x="17491" y="2605"/>
                </a:cubicBezTo>
                <a:cubicBezTo>
                  <a:pt x="17622" y="2605"/>
                  <a:pt x="17621" y="2605"/>
                  <a:pt x="17494" y="2525"/>
                </a:cubicBezTo>
                <a:cubicBezTo>
                  <a:pt x="17423" y="2480"/>
                  <a:pt x="17329" y="2444"/>
                  <a:pt x="17282" y="2444"/>
                </a:cubicBezTo>
                <a:cubicBezTo>
                  <a:pt x="17235" y="2444"/>
                  <a:pt x="16851" y="2346"/>
                  <a:pt x="16429" y="2227"/>
                </a:cubicBezTo>
                <a:cubicBezTo>
                  <a:pt x="15996" y="2104"/>
                  <a:pt x="15645" y="2034"/>
                  <a:pt x="15623" y="2064"/>
                </a:cubicBezTo>
                <a:close/>
                <a:moveTo>
                  <a:pt x="14023" y="2470"/>
                </a:moveTo>
                <a:cubicBezTo>
                  <a:pt x="14012" y="2467"/>
                  <a:pt x="13993" y="2470"/>
                  <a:pt x="13963" y="2480"/>
                </a:cubicBezTo>
                <a:cubicBezTo>
                  <a:pt x="13907" y="2498"/>
                  <a:pt x="13858" y="2522"/>
                  <a:pt x="13858" y="2534"/>
                </a:cubicBezTo>
                <a:cubicBezTo>
                  <a:pt x="13858" y="2579"/>
                  <a:pt x="13987" y="2553"/>
                  <a:pt x="14026" y="2501"/>
                </a:cubicBezTo>
                <a:cubicBezTo>
                  <a:pt x="14038" y="2486"/>
                  <a:pt x="14035" y="2474"/>
                  <a:pt x="14023" y="2470"/>
                </a:cubicBezTo>
                <a:close/>
                <a:moveTo>
                  <a:pt x="11143" y="2565"/>
                </a:moveTo>
                <a:cubicBezTo>
                  <a:pt x="11130" y="2572"/>
                  <a:pt x="11130" y="2587"/>
                  <a:pt x="11140" y="2612"/>
                </a:cubicBezTo>
                <a:cubicBezTo>
                  <a:pt x="11157" y="2654"/>
                  <a:pt x="11317" y="2717"/>
                  <a:pt x="11497" y="2752"/>
                </a:cubicBezTo>
                <a:cubicBezTo>
                  <a:pt x="11889" y="2829"/>
                  <a:pt x="12313" y="2848"/>
                  <a:pt x="12224" y="2785"/>
                </a:cubicBezTo>
                <a:cubicBezTo>
                  <a:pt x="12189" y="2760"/>
                  <a:pt x="11971" y="2709"/>
                  <a:pt x="11741" y="2671"/>
                </a:cubicBezTo>
                <a:cubicBezTo>
                  <a:pt x="11510" y="2634"/>
                  <a:pt x="11273" y="2588"/>
                  <a:pt x="11214" y="2570"/>
                </a:cubicBezTo>
                <a:cubicBezTo>
                  <a:pt x="11179" y="2559"/>
                  <a:pt x="11155" y="2558"/>
                  <a:pt x="11143" y="2565"/>
                </a:cubicBezTo>
                <a:close/>
                <a:moveTo>
                  <a:pt x="1361" y="2627"/>
                </a:moveTo>
                <a:cubicBezTo>
                  <a:pt x="1165" y="2642"/>
                  <a:pt x="1000" y="2695"/>
                  <a:pt x="887" y="2783"/>
                </a:cubicBezTo>
                <a:cubicBezTo>
                  <a:pt x="618" y="2991"/>
                  <a:pt x="208" y="3745"/>
                  <a:pt x="97" y="4233"/>
                </a:cubicBezTo>
                <a:cubicBezTo>
                  <a:pt x="-55" y="4903"/>
                  <a:pt x="-36" y="5189"/>
                  <a:pt x="206" y="5707"/>
                </a:cubicBezTo>
                <a:cubicBezTo>
                  <a:pt x="446" y="6222"/>
                  <a:pt x="622" y="6382"/>
                  <a:pt x="1210" y="6625"/>
                </a:cubicBezTo>
                <a:cubicBezTo>
                  <a:pt x="1489" y="6740"/>
                  <a:pt x="1712" y="6793"/>
                  <a:pt x="1922" y="6793"/>
                </a:cubicBezTo>
                <a:cubicBezTo>
                  <a:pt x="2504" y="6790"/>
                  <a:pt x="3061" y="6462"/>
                  <a:pt x="3164" y="6064"/>
                </a:cubicBezTo>
                <a:cubicBezTo>
                  <a:pt x="3189" y="5965"/>
                  <a:pt x="3249" y="5847"/>
                  <a:pt x="3295" y="5801"/>
                </a:cubicBezTo>
                <a:cubicBezTo>
                  <a:pt x="3342" y="5756"/>
                  <a:pt x="3393" y="5576"/>
                  <a:pt x="3410" y="5402"/>
                </a:cubicBezTo>
                <a:cubicBezTo>
                  <a:pt x="3432" y="5169"/>
                  <a:pt x="3480" y="5049"/>
                  <a:pt x="3593" y="4950"/>
                </a:cubicBezTo>
                <a:cubicBezTo>
                  <a:pt x="3678" y="4875"/>
                  <a:pt x="3771" y="4826"/>
                  <a:pt x="3799" y="4841"/>
                </a:cubicBezTo>
                <a:cubicBezTo>
                  <a:pt x="3852" y="4868"/>
                  <a:pt x="4645" y="4608"/>
                  <a:pt x="4757" y="4526"/>
                </a:cubicBezTo>
                <a:cubicBezTo>
                  <a:pt x="4874" y="4442"/>
                  <a:pt x="4618" y="4480"/>
                  <a:pt x="4317" y="4590"/>
                </a:cubicBezTo>
                <a:cubicBezTo>
                  <a:pt x="4154" y="4649"/>
                  <a:pt x="3887" y="4704"/>
                  <a:pt x="3725" y="4713"/>
                </a:cubicBezTo>
                <a:lnTo>
                  <a:pt x="3430" y="4730"/>
                </a:lnTo>
                <a:lnTo>
                  <a:pt x="3381" y="4337"/>
                </a:lnTo>
                <a:cubicBezTo>
                  <a:pt x="3274" y="3461"/>
                  <a:pt x="2791" y="2872"/>
                  <a:pt x="2034" y="2690"/>
                </a:cubicBezTo>
                <a:cubicBezTo>
                  <a:pt x="1786" y="2631"/>
                  <a:pt x="1558" y="2611"/>
                  <a:pt x="1361" y="2627"/>
                </a:cubicBezTo>
                <a:close/>
                <a:moveTo>
                  <a:pt x="15846" y="3279"/>
                </a:moveTo>
                <a:cubicBezTo>
                  <a:pt x="15735" y="3267"/>
                  <a:pt x="15726" y="3284"/>
                  <a:pt x="15726" y="3317"/>
                </a:cubicBezTo>
                <a:cubicBezTo>
                  <a:pt x="15726" y="3343"/>
                  <a:pt x="16030" y="3420"/>
                  <a:pt x="16404" y="3485"/>
                </a:cubicBezTo>
                <a:cubicBezTo>
                  <a:pt x="16778" y="3551"/>
                  <a:pt x="17099" y="3616"/>
                  <a:pt x="17116" y="3630"/>
                </a:cubicBezTo>
                <a:cubicBezTo>
                  <a:pt x="17133" y="3644"/>
                  <a:pt x="17207" y="3656"/>
                  <a:pt x="17282" y="3656"/>
                </a:cubicBezTo>
                <a:cubicBezTo>
                  <a:pt x="17580" y="3656"/>
                  <a:pt x="17260" y="3547"/>
                  <a:pt x="16570" y="3412"/>
                </a:cubicBezTo>
                <a:cubicBezTo>
                  <a:pt x="16168" y="3334"/>
                  <a:pt x="15956" y="3292"/>
                  <a:pt x="15846" y="3279"/>
                </a:cubicBezTo>
                <a:close/>
                <a:moveTo>
                  <a:pt x="14358" y="3436"/>
                </a:moveTo>
                <a:cubicBezTo>
                  <a:pt x="14163" y="3436"/>
                  <a:pt x="14154" y="3477"/>
                  <a:pt x="14304" y="3736"/>
                </a:cubicBezTo>
                <a:cubicBezTo>
                  <a:pt x="14412" y="3924"/>
                  <a:pt x="14413" y="3936"/>
                  <a:pt x="14272" y="4093"/>
                </a:cubicBezTo>
                <a:cubicBezTo>
                  <a:pt x="14192" y="4183"/>
                  <a:pt x="14126" y="4272"/>
                  <a:pt x="14126" y="4292"/>
                </a:cubicBezTo>
                <a:cubicBezTo>
                  <a:pt x="14126" y="4389"/>
                  <a:pt x="14362" y="4151"/>
                  <a:pt x="14475" y="3940"/>
                </a:cubicBezTo>
                <a:cubicBezTo>
                  <a:pt x="14638" y="3637"/>
                  <a:pt x="14591" y="3436"/>
                  <a:pt x="14358" y="3436"/>
                </a:cubicBezTo>
                <a:close/>
                <a:moveTo>
                  <a:pt x="11025" y="3727"/>
                </a:moveTo>
                <a:cubicBezTo>
                  <a:pt x="11005" y="3731"/>
                  <a:pt x="10994" y="3743"/>
                  <a:pt x="10994" y="3762"/>
                </a:cubicBezTo>
                <a:cubicBezTo>
                  <a:pt x="10994" y="3838"/>
                  <a:pt x="11261" y="3927"/>
                  <a:pt x="11660" y="3984"/>
                </a:cubicBezTo>
                <a:cubicBezTo>
                  <a:pt x="12112" y="4050"/>
                  <a:pt x="12127" y="4049"/>
                  <a:pt x="12127" y="3942"/>
                </a:cubicBezTo>
                <a:cubicBezTo>
                  <a:pt x="12127" y="3862"/>
                  <a:pt x="12083" y="3847"/>
                  <a:pt x="11904" y="3864"/>
                </a:cubicBezTo>
                <a:cubicBezTo>
                  <a:pt x="11699" y="3884"/>
                  <a:pt x="11400" y="3837"/>
                  <a:pt x="11108" y="3738"/>
                </a:cubicBezTo>
                <a:cubicBezTo>
                  <a:pt x="11073" y="3727"/>
                  <a:pt x="11046" y="3723"/>
                  <a:pt x="11025" y="3727"/>
                </a:cubicBezTo>
                <a:close/>
                <a:moveTo>
                  <a:pt x="17210" y="4479"/>
                </a:moveTo>
                <a:cubicBezTo>
                  <a:pt x="16659" y="4465"/>
                  <a:pt x="15857" y="4516"/>
                  <a:pt x="15857" y="4585"/>
                </a:cubicBezTo>
                <a:cubicBezTo>
                  <a:pt x="15857" y="4604"/>
                  <a:pt x="16293" y="4618"/>
                  <a:pt x="16824" y="4618"/>
                </a:cubicBezTo>
                <a:cubicBezTo>
                  <a:pt x="17743" y="4618"/>
                  <a:pt x="17976" y="4591"/>
                  <a:pt x="17642" y="4517"/>
                </a:cubicBezTo>
                <a:cubicBezTo>
                  <a:pt x="17553" y="4497"/>
                  <a:pt x="17394" y="4483"/>
                  <a:pt x="17210" y="4479"/>
                </a:cubicBezTo>
                <a:close/>
                <a:moveTo>
                  <a:pt x="6677" y="4891"/>
                </a:moveTo>
                <a:cubicBezTo>
                  <a:pt x="6704" y="4917"/>
                  <a:pt x="6688" y="4977"/>
                  <a:pt x="6643" y="5025"/>
                </a:cubicBezTo>
                <a:cubicBezTo>
                  <a:pt x="6571" y="5101"/>
                  <a:pt x="6577" y="5106"/>
                  <a:pt x="6668" y="5047"/>
                </a:cubicBezTo>
                <a:cubicBezTo>
                  <a:pt x="6727" y="5009"/>
                  <a:pt x="6793" y="4994"/>
                  <a:pt x="6817" y="5014"/>
                </a:cubicBezTo>
                <a:cubicBezTo>
                  <a:pt x="6841" y="5033"/>
                  <a:pt x="6860" y="5037"/>
                  <a:pt x="6860" y="5021"/>
                </a:cubicBezTo>
                <a:cubicBezTo>
                  <a:pt x="6860" y="5004"/>
                  <a:pt x="6810" y="4957"/>
                  <a:pt x="6746" y="4917"/>
                </a:cubicBezTo>
                <a:cubicBezTo>
                  <a:pt x="6681" y="4876"/>
                  <a:pt x="6650" y="4864"/>
                  <a:pt x="6677" y="4891"/>
                </a:cubicBezTo>
                <a:close/>
                <a:moveTo>
                  <a:pt x="14939" y="5092"/>
                </a:moveTo>
                <a:cubicBezTo>
                  <a:pt x="14895" y="5083"/>
                  <a:pt x="14859" y="5097"/>
                  <a:pt x="14833" y="5132"/>
                </a:cubicBezTo>
                <a:cubicBezTo>
                  <a:pt x="14815" y="5156"/>
                  <a:pt x="14625" y="5159"/>
                  <a:pt x="14413" y="5139"/>
                </a:cubicBezTo>
                <a:cubicBezTo>
                  <a:pt x="14200" y="5119"/>
                  <a:pt x="14001" y="5115"/>
                  <a:pt x="13969" y="5129"/>
                </a:cubicBezTo>
                <a:cubicBezTo>
                  <a:pt x="13938" y="5144"/>
                  <a:pt x="13929" y="5251"/>
                  <a:pt x="13952" y="5368"/>
                </a:cubicBezTo>
                <a:cubicBezTo>
                  <a:pt x="13984" y="5535"/>
                  <a:pt x="13966" y="5603"/>
                  <a:pt x="13866" y="5685"/>
                </a:cubicBezTo>
                <a:cubicBezTo>
                  <a:pt x="13740" y="5789"/>
                  <a:pt x="13742" y="5794"/>
                  <a:pt x="13938" y="5960"/>
                </a:cubicBezTo>
                <a:cubicBezTo>
                  <a:pt x="14104" y="6100"/>
                  <a:pt x="14156" y="6116"/>
                  <a:pt x="14258" y="6064"/>
                </a:cubicBezTo>
                <a:cubicBezTo>
                  <a:pt x="14354" y="6015"/>
                  <a:pt x="14413" y="6021"/>
                  <a:pt x="14536" y="6092"/>
                </a:cubicBezTo>
                <a:cubicBezTo>
                  <a:pt x="14767" y="6227"/>
                  <a:pt x="15283" y="6101"/>
                  <a:pt x="15133" y="5946"/>
                </a:cubicBezTo>
                <a:cubicBezTo>
                  <a:pt x="15101" y="5912"/>
                  <a:pt x="15096" y="5774"/>
                  <a:pt x="15119" y="5638"/>
                </a:cubicBezTo>
                <a:lnTo>
                  <a:pt x="15162" y="5390"/>
                </a:lnTo>
                <a:lnTo>
                  <a:pt x="15425" y="5399"/>
                </a:lnTo>
                <a:cubicBezTo>
                  <a:pt x="15778" y="5411"/>
                  <a:pt x="16381" y="5602"/>
                  <a:pt x="16798" y="5834"/>
                </a:cubicBezTo>
                <a:cubicBezTo>
                  <a:pt x="17153" y="6032"/>
                  <a:pt x="17287" y="6067"/>
                  <a:pt x="17242" y="5955"/>
                </a:cubicBezTo>
                <a:cubicBezTo>
                  <a:pt x="17181" y="5803"/>
                  <a:pt x="15867" y="5313"/>
                  <a:pt x="15462" y="5290"/>
                </a:cubicBezTo>
                <a:cubicBezTo>
                  <a:pt x="15325" y="5283"/>
                  <a:pt x="15160" y="5234"/>
                  <a:pt x="15096" y="5182"/>
                </a:cubicBezTo>
                <a:cubicBezTo>
                  <a:pt x="15034" y="5130"/>
                  <a:pt x="14983" y="5100"/>
                  <a:pt x="14939" y="5092"/>
                </a:cubicBezTo>
                <a:close/>
                <a:moveTo>
                  <a:pt x="5693" y="5172"/>
                </a:moveTo>
                <a:cubicBezTo>
                  <a:pt x="5508" y="5155"/>
                  <a:pt x="5404" y="5320"/>
                  <a:pt x="5524" y="5439"/>
                </a:cubicBezTo>
                <a:cubicBezTo>
                  <a:pt x="5575" y="5490"/>
                  <a:pt x="5576" y="5557"/>
                  <a:pt x="5530" y="5657"/>
                </a:cubicBezTo>
                <a:cubicBezTo>
                  <a:pt x="5493" y="5736"/>
                  <a:pt x="5486" y="5805"/>
                  <a:pt x="5513" y="5808"/>
                </a:cubicBezTo>
                <a:cubicBezTo>
                  <a:pt x="5539" y="5812"/>
                  <a:pt x="5592" y="5819"/>
                  <a:pt x="5630" y="5823"/>
                </a:cubicBezTo>
                <a:cubicBezTo>
                  <a:pt x="5775" y="5838"/>
                  <a:pt x="6011" y="6073"/>
                  <a:pt x="5970" y="6161"/>
                </a:cubicBezTo>
                <a:cubicBezTo>
                  <a:pt x="5947" y="6210"/>
                  <a:pt x="5899" y="6234"/>
                  <a:pt x="5862" y="6215"/>
                </a:cubicBezTo>
                <a:cubicBezTo>
                  <a:pt x="5754" y="6161"/>
                  <a:pt x="5527" y="6240"/>
                  <a:pt x="5527" y="6334"/>
                </a:cubicBezTo>
                <a:cubicBezTo>
                  <a:pt x="5527" y="6387"/>
                  <a:pt x="5564" y="6408"/>
                  <a:pt x="5627" y="6388"/>
                </a:cubicBezTo>
                <a:cubicBezTo>
                  <a:pt x="5756" y="6347"/>
                  <a:pt x="6062" y="6440"/>
                  <a:pt x="6062" y="6521"/>
                </a:cubicBezTo>
                <a:cubicBezTo>
                  <a:pt x="6062" y="6554"/>
                  <a:pt x="6000" y="6597"/>
                  <a:pt x="5924" y="6613"/>
                </a:cubicBezTo>
                <a:cubicBezTo>
                  <a:pt x="5849" y="6629"/>
                  <a:pt x="5801" y="6673"/>
                  <a:pt x="5819" y="6712"/>
                </a:cubicBezTo>
                <a:cubicBezTo>
                  <a:pt x="5837" y="6751"/>
                  <a:pt x="5795" y="6824"/>
                  <a:pt x="5727" y="6875"/>
                </a:cubicBezTo>
                <a:cubicBezTo>
                  <a:pt x="5650" y="6933"/>
                  <a:pt x="5611" y="7024"/>
                  <a:pt x="5624" y="7114"/>
                </a:cubicBezTo>
                <a:cubicBezTo>
                  <a:pt x="5636" y="7195"/>
                  <a:pt x="5649" y="7288"/>
                  <a:pt x="5653" y="7323"/>
                </a:cubicBezTo>
                <a:cubicBezTo>
                  <a:pt x="5657" y="7357"/>
                  <a:pt x="5808" y="7436"/>
                  <a:pt x="5987" y="7500"/>
                </a:cubicBezTo>
                <a:cubicBezTo>
                  <a:pt x="6167" y="7564"/>
                  <a:pt x="6385" y="7685"/>
                  <a:pt x="6471" y="7770"/>
                </a:cubicBezTo>
                <a:cubicBezTo>
                  <a:pt x="6565" y="7862"/>
                  <a:pt x="6692" y="7922"/>
                  <a:pt x="6791" y="7921"/>
                </a:cubicBezTo>
                <a:cubicBezTo>
                  <a:pt x="6892" y="7920"/>
                  <a:pt x="6983" y="7964"/>
                  <a:pt x="7026" y="8035"/>
                </a:cubicBezTo>
                <a:cubicBezTo>
                  <a:pt x="7064" y="8098"/>
                  <a:pt x="7130" y="8141"/>
                  <a:pt x="7172" y="8129"/>
                </a:cubicBezTo>
                <a:cubicBezTo>
                  <a:pt x="7214" y="8118"/>
                  <a:pt x="7269" y="8137"/>
                  <a:pt x="7295" y="8172"/>
                </a:cubicBezTo>
                <a:cubicBezTo>
                  <a:pt x="7380" y="8286"/>
                  <a:pt x="7480" y="8138"/>
                  <a:pt x="7401" y="8016"/>
                </a:cubicBezTo>
                <a:cubicBezTo>
                  <a:pt x="7345" y="7929"/>
                  <a:pt x="7356" y="7878"/>
                  <a:pt x="7452" y="7777"/>
                </a:cubicBezTo>
                <a:cubicBezTo>
                  <a:pt x="7520" y="7705"/>
                  <a:pt x="7592" y="7559"/>
                  <a:pt x="7612" y="7453"/>
                </a:cubicBezTo>
                <a:cubicBezTo>
                  <a:pt x="7633" y="7347"/>
                  <a:pt x="7673" y="7192"/>
                  <a:pt x="7698" y="7107"/>
                </a:cubicBezTo>
                <a:cubicBezTo>
                  <a:pt x="7731" y="7000"/>
                  <a:pt x="7710" y="6923"/>
                  <a:pt x="7632" y="6852"/>
                </a:cubicBezTo>
                <a:cubicBezTo>
                  <a:pt x="7571" y="6796"/>
                  <a:pt x="7526" y="6729"/>
                  <a:pt x="7532" y="6703"/>
                </a:cubicBezTo>
                <a:cubicBezTo>
                  <a:pt x="7557" y="6593"/>
                  <a:pt x="7522" y="6563"/>
                  <a:pt x="7438" y="6620"/>
                </a:cubicBezTo>
                <a:cubicBezTo>
                  <a:pt x="7379" y="6660"/>
                  <a:pt x="7216" y="6668"/>
                  <a:pt x="6957" y="6641"/>
                </a:cubicBezTo>
                <a:cubicBezTo>
                  <a:pt x="6632" y="6608"/>
                  <a:pt x="6550" y="6577"/>
                  <a:pt x="6482" y="6464"/>
                </a:cubicBezTo>
                <a:cubicBezTo>
                  <a:pt x="6415" y="6352"/>
                  <a:pt x="6417" y="6311"/>
                  <a:pt x="6497" y="6239"/>
                </a:cubicBezTo>
                <a:cubicBezTo>
                  <a:pt x="6621" y="6125"/>
                  <a:pt x="6622" y="6043"/>
                  <a:pt x="6494" y="6002"/>
                </a:cubicBezTo>
                <a:cubicBezTo>
                  <a:pt x="6425" y="5981"/>
                  <a:pt x="6404" y="5927"/>
                  <a:pt x="6431" y="5839"/>
                </a:cubicBezTo>
                <a:cubicBezTo>
                  <a:pt x="6462" y="5736"/>
                  <a:pt x="6420" y="5679"/>
                  <a:pt x="6231" y="5560"/>
                </a:cubicBezTo>
                <a:cubicBezTo>
                  <a:pt x="6100" y="5478"/>
                  <a:pt x="5993" y="5377"/>
                  <a:pt x="5993" y="5335"/>
                </a:cubicBezTo>
                <a:cubicBezTo>
                  <a:pt x="5993" y="5241"/>
                  <a:pt x="5903" y="5191"/>
                  <a:pt x="5693" y="5172"/>
                </a:cubicBezTo>
                <a:close/>
                <a:moveTo>
                  <a:pt x="11317" y="5184"/>
                </a:moveTo>
                <a:cubicBezTo>
                  <a:pt x="11201" y="5186"/>
                  <a:pt x="11125" y="5194"/>
                  <a:pt x="11125" y="5208"/>
                </a:cubicBezTo>
                <a:cubicBezTo>
                  <a:pt x="11125" y="5228"/>
                  <a:pt x="11208" y="5254"/>
                  <a:pt x="11309" y="5267"/>
                </a:cubicBezTo>
                <a:cubicBezTo>
                  <a:pt x="11683" y="5314"/>
                  <a:pt x="12484" y="5307"/>
                  <a:pt x="12421" y="5257"/>
                </a:cubicBezTo>
                <a:cubicBezTo>
                  <a:pt x="12366" y="5213"/>
                  <a:pt x="11664" y="5176"/>
                  <a:pt x="11317" y="5184"/>
                </a:cubicBezTo>
                <a:close/>
                <a:moveTo>
                  <a:pt x="7218" y="5274"/>
                </a:moveTo>
                <a:cubicBezTo>
                  <a:pt x="7173" y="5261"/>
                  <a:pt x="7125" y="5263"/>
                  <a:pt x="7080" y="5286"/>
                </a:cubicBezTo>
                <a:cubicBezTo>
                  <a:pt x="6922" y="5365"/>
                  <a:pt x="6862" y="5684"/>
                  <a:pt x="6977" y="5837"/>
                </a:cubicBezTo>
                <a:cubicBezTo>
                  <a:pt x="7048" y="5931"/>
                  <a:pt x="7103" y="5949"/>
                  <a:pt x="7246" y="5917"/>
                </a:cubicBezTo>
                <a:cubicBezTo>
                  <a:pt x="7393" y="5885"/>
                  <a:pt x="7430" y="5840"/>
                  <a:pt x="7446" y="5683"/>
                </a:cubicBezTo>
                <a:cubicBezTo>
                  <a:pt x="7466" y="5490"/>
                  <a:pt x="7352" y="5313"/>
                  <a:pt x="7218" y="5274"/>
                </a:cubicBezTo>
                <a:close/>
                <a:moveTo>
                  <a:pt x="9850" y="5276"/>
                </a:moveTo>
                <a:cubicBezTo>
                  <a:pt x="9806" y="5280"/>
                  <a:pt x="9776" y="5289"/>
                  <a:pt x="9764" y="5305"/>
                </a:cubicBezTo>
                <a:cubicBezTo>
                  <a:pt x="9740" y="5337"/>
                  <a:pt x="9635" y="5361"/>
                  <a:pt x="9532" y="5361"/>
                </a:cubicBezTo>
                <a:cubicBezTo>
                  <a:pt x="9429" y="5361"/>
                  <a:pt x="9306" y="5399"/>
                  <a:pt x="9260" y="5444"/>
                </a:cubicBezTo>
                <a:cubicBezTo>
                  <a:pt x="9215" y="5489"/>
                  <a:pt x="9145" y="5510"/>
                  <a:pt x="9103" y="5489"/>
                </a:cubicBezTo>
                <a:cubicBezTo>
                  <a:pt x="9047" y="5462"/>
                  <a:pt x="9047" y="5471"/>
                  <a:pt x="9103" y="5529"/>
                </a:cubicBezTo>
                <a:cubicBezTo>
                  <a:pt x="9204" y="5634"/>
                  <a:pt x="9165" y="5896"/>
                  <a:pt x="9028" y="6021"/>
                </a:cubicBezTo>
                <a:cubicBezTo>
                  <a:pt x="8968" y="6076"/>
                  <a:pt x="8943" y="6133"/>
                  <a:pt x="8974" y="6149"/>
                </a:cubicBezTo>
                <a:cubicBezTo>
                  <a:pt x="9005" y="6165"/>
                  <a:pt x="9027" y="6278"/>
                  <a:pt x="9023" y="6400"/>
                </a:cubicBezTo>
                <a:cubicBezTo>
                  <a:pt x="9017" y="6551"/>
                  <a:pt x="9046" y="6634"/>
                  <a:pt x="9114" y="6655"/>
                </a:cubicBezTo>
                <a:cubicBezTo>
                  <a:pt x="9187" y="6678"/>
                  <a:pt x="9195" y="6702"/>
                  <a:pt x="9143" y="6745"/>
                </a:cubicBezTo>
                <a:cubicBezTo>
                  <a:pt x="9103" y="6778"/>
                  <a:pt x="9082" y="6834"/>
                  <a:pt x="9094" y="6868"/>
                </a:cubicBezTo>
                <a:cubicBezTo>
                  <a:pt x="9107" y="6902"/>
                  <a:pt x="9134" y="7000"/>
                  <a:pt x="9157" y="7086"/>
                </a:cubicBezTo>
                <a:cubicBezTo>
                  <a:pt x="9185" y="7189"/>
                  <a:pt x="9231" y="7233"/>
                  <a:pt x="9292" y="7214"/>
                </a:cubicBezTo>
                <a:cubicBezTo>
                  <a:pt x="9342" y="7198"/>
                  <a:pt x="9416" y="7217"/>
                  <a:pt x="9455" y="7256"/>
                </a:cubicBezTo>
                <a:cubicBezTo>
                  <a:pt x="9543" y="7344"/>
                  <a:pt x="10079" y="7334"/>
                  <a:pt x="10213" y="7242"/>
                </a:cubicBezTo>
                <a:cubicBezTo>
                  <a:pt x="10267" y="7205"/>
                  <a:pt x="10359" y="7192"/>
                  <a:pt x="10419" y="7211"/>
                </a:cubicBezTo>
                <a:cubicBezTo>
                  <a:pt x="10484" y="7232"/>
                  <a:pt x="10528" y="7216"/>
                  <a:pt x="10528" y="7173"/>
                </a:cubicBezTo>
                <a:cubicBezTo>
                  <a:pt x="10528" y="7135"/>
                  <a:pt x="10568" y="7065"/>
                  <a:pt x="10616" y="7017"/>
                </a:cubicBezTo>
                <a:cubicBezTo>
                  <a:pt x="10665" y="6970"/>
                  <a:pt x="10740" y="6829"/>
                  <a:pt x="10782" y="6705"/>
                </a:cubicBezTo>
                <a:cubicBezTo>
                  <a:pt x="10890" y="6394"/>
                  <a:pt x="11055" y="6277"/>
                  <a:pt x="11289" y="6350"/>
                </a:cubicBezTo>
                <a:cubicBezTo>
                  <a:pt x="11522" y="6424"/>
                  <a:pt x="12527" y="6426"/>
                  <a:pt x="12527" y="6353"/>
                </a:cubicBezTo>
                <a:cubicBezTo>
                  <a:pt x="12527" y="6320"/>
                  <a:pt x="12291" y="6298"/>
                  <a:pt x="11955" y="6298"/>
                </a:cubicBezTo>
                <a:cubicBezTo>
                  <a:pt x="11641" y="6298"/>
                  <a:pt x="11328" y="6274"/>
                  <a:pt x="11260" y="6244"/>
                </a:cubicBezTo>
                <a:cubicBezTo>
                  <a:pt x="11188" y="6212"/>
                  <a:pt x="11121" y="6097"/>
                  <a:pt x="11094" y="5967"/>
                </a:cubicBezTo>
                <a:cubicBezTo>
                  <a:pt x="11067" y="5837"/>
                  <a:pt x="11012" y="5747"/>
                  <a:pt x="10960" y="5747"/>
                </a:cubicBezTo>
                <a:cubicBezTo>
                  <a:pt x="10910" y="5747"/>
                  <a:pt x="10803" y="5672"/>
                  <a:pt x="10725" y="5581"/>
                </a:cubicBezTo>
                <a:cubicBezTo>
                  <a:pt x="10647" y="5491"/>
                  <a:pt x="10531" y="5416"/>
                  <a:pt x="10467" y="5416"/>
                </a:cubicBezTo>
                <a:cubicBezTo>
                  <a:pt x="10404" y="5416"/>
                  <a:pt x="10325" y="5396"/>
                  <a:pt x="10290" y="5368"/>
                </a:cubicBezTo>
                <a:cubicBezTo>
                  <a:pt x="10211" y="5307"/>
                  <a:pt x="9980" y="5266"/>
                  <a:pt x="9850" y="5276"/>
                </a:cubicBezTo>
                <a:close/>
                <a:moveTo>
                  <a:pt x="5261" y="5745"/>
                </a:moveTo>
                <a:cubicBezTo>
                  <a:pt x="5261" y="5711"/>
                  <a:pt x="4437" y="5774"/>
                  <a:pt x="4116" y="5832"/>
                </a:cubicBezTo>
                <a:cubicBezTo>
                  <a:pt x="3938" y="5864"/>
                  <a:pt x="3874" y="5958"/>
                  <a:pt x="3973" y="6040"/>
                </a:cubicBezTo>
                <a:cubicBezTo>
                  <a:pt x="4039" y="6095"/>
                  <a:pt x="4072" y="6087"/>
                  <a:pt x="4154" y="5995"/>
                </a:cubicBezTo>
                <a:cubicBezTo>
                  <a:pt x="4197" y="5947"/>
                  <a:pt x="4446" y="5883"/>
                  <a:pt x="4746" y="5844"/>
                </a:cubicBezTo>
                <a:cubicBezTo>
                  <a:pt x="5030" y="5807"/>
                  <a:pt x="5261" y="5762"/>
                  <a:pt x="5261" y="5745"/>
                </a:cubicBezTo>
                <a:close/>
                <a:moveTo>
                  <a:pt x="15943" y="5823"/>
                </a:moveTo>
                <a:cubicBezTo>
                  <a:pt x="15931" y="5827"/>
                  <a:pt x="15926" y="5837"/>
                  <a:pt x="15926" y="5853"/>
                </a:cubicBezTo>
                <a:cubicBezTo>
                  <a:pt x="15926" y="5885"/>
                  <a:pt x="15955" y="5913"/>
                  <a:pt x="15992" y="5913"/>
                </a:cubicBezTo>
                <a:cubicBezTo>
                  <a:pt x="16028" y="5913"/>
                  <a:pt x="16058" y="5902"/>
                  <a:pt x="16058" y="5889"/>
                </a:cubicBezTo>
                <a:cubicBezTo>
                  <a:pt x="16058" y="5876"/>
                  <a:pt x="16028" y="5848"/>
                  <a:pt x="15992" y="5830"/>
                </a:cubicBezTo>
                <a:cubicBezTo>
                  <a:pt x="15973" y="5820"/>
                  <a:pt x="15955" y="5818"/>
                  <a:pt x="15943" y="5823"/>
                </a:cubicBezTo>
                <a:close/>
                <a:moveTo>
                  <a:pt x="15663" y="6298"/>
                </a:moveTo>
                <a:cubicBezTo>
                  <a:pt x="15441" y="6298"/>
                  <a:pt x="15853" y="6527"/>
                  <a:pt x="16495" y="6762"/>
                </a:cubicBezTo>
                <a:cubicBezTo>
                  <a:pt x="17171" y="7009"/>
                  <a:pt x="17325" y="7046"/>
                  <a:pt x="17325" y="6968"/>
                </a:cubicBezTo>
                <a:cubicBezTo>
                  <a:pt x="17325" y="6943"/>
                  <a:pt x="17078" y="6842"/>
                  <a:pt x="16776" y="6741"/>
                </a:cubicBezTo>
                <a:cubicBezTo>
                  <a:pt x="16473" y="6639"/>
                  <a:pt x="16119" y="6497"/>
                  <a:pt x="15992" y="6426"/>
                </a:cubicBezTo>
                <a:cubicBezTo>
                  <a:pt x="15864" y="6355"/>
                  <a:pt x="15717" y="6298"/>
                  <a:pt x="15663" y="6298"/>
                </a:cubicBezTo>
                <a:close/>
                <a:moveTo>
                  <a:pt x="15214" y="6497"/>
                </a:moveTo>
                <a:cubicBezTo>
                  <a:pt x="14975" y="6477"/>
                  <a:pt x="14620" y="6576"/>
                  <a:pt x="14484" y="6729"/>
                </a:cubicBezTo>
                <a:cubicBezTo>
                  <a:pt x="14444" y="6774"/>
                  <a:pt x="14384" y="6796"/>
                  <a:pt x="14350" y="6778"/>
                </a:cubicBezTo>
                <a:cubicBezTo>
                  <a:pt x="14315" y="6761"/>
                  <a:pt x="14289" y="6811"/>
                  <a:pt x="14292" y="6892"/>
                </a:cubicBezTo>
                <a:cubicBezTo>
                  <a:pt x="14300" y="7049"/>
                  <a:pt x="14144" y="7249"/>
                  <a:pt x="14052" y="7202"/>
                </a:cubicBezTo>
                <a:cubicBezTo>
                  <a:pt x="14022" y="7186"/>
                  <a:pt x="14041" y="7243"/>
                  <a:pt x="14092" y="7325"/>
                </a:cubicBezTo>
                <a:cubicBezTo>
                  <a:pt x="14193" y="7485"/>
                  <a:pt x="14163" y="7587"/>
                  <a:pt x="14029" y="7545"/>
                </a:cubicBezTo>
                <a:cubicBezTo>
                  <a:pt x="13984" y="7531"/>
                  <a:pt x="13903" y="7539"/>
                  <a:pt x="13852" y="7566"/>
                </a:cubicBezTo>
                <a:cubicBezTo>
                  <a:pt x="13772" y="7608"/>
                  <a:pt x="13775" y="7637"/>
                  <a:pt x="13863" y="7767"/>
                </a:cubicBezTo>
                <a:cubicBezTo>
                  <a:pt x="13940" y="7881"/>
                  <a:pt x="14015" y="7921"/>
                  <a:pt x="14161" y="7921"/>
                </a:cubicBezTo>
                <a:cubicBezTo>
                  <a:pt x="14318" y="7921"/>
                  <a:pt x="14366" y="7948"/>
                  <a:pt x="14390" y="8058"/>
                </a:cubicBezTo>
                <a:lnTo>
                  <a:pt x="14418" y="8195"/>
                </a:lnTo>
                <a:lnTo>
                  <a:pt x="14444" y="8044"/>
                </a:lnTo>
                <a:cubicBezTo>
                  <a:pt x="14460" y="7943"/>
                  <a:pt x="14535" y="7865"/>
                  <a:pt x="14664" y="7810"/>
                </a:cubicBezTo>
                <a:cubicBezTo>
                  <a:pt x="14827" y="7741"/>
                  <a:pt x="14856" y="7695"/>
                  <a:pt x="14842" y="7547"/>
                </a:cubicBezTo>
                <a:cubicBezTo>
                  <a:pt x="14827" y="7391"/>
                  <a:pt x="14846" y="7368"/>
                  <a:pt x="15005" y="7353"/>
                </a:cubicBezTo>
                <a:cubicBezTo>
                  <a:pt x="15213" y="7333"/>
                  <a:pt x="15311" y="7161"/>
                  <a:pt x="15185" y="7036"/>
                </a:cubicBezTo>
                <a:cubicBezTo>
                  <a:pt x="15116" y="6968"/>
                  <a:pt x="15127" y="6946"/>
                  <a:pt x="15248" y="6920"/>
                </a:cubicBezTo>
                <a:cubicBezTo>
                  <a:pt x="15413" y="6885"/>
                  <a:pt x="15514" y="6650"/>
                  <a:pt x="15402" y="6558"/>
                </a:cubicBezTo>
                <a:cubicBezTo>
                  <a:pt x="15360" y="6524"/>
                  <a:pt x="15293" y="6503"/>
                  <a:pt x="15214" y="6497"/>
                </a:cubicBezTo>
                <a:close/>
                <a:moveTo>
                  <a:pt x="5284" y="6972"/>
                </a:moveTo>
                <a:cubicBezTo>
                  <a:pt x="5196" y="6948"/>
                  <a:pt x="4035" y="7383"/>
                  <a:pt x="4008" y="7450"/>
                </a:cubicBezTo>
                <a:cubicBezTo>
                  <a:pt x="3995" y="7482"/>
                  <a:pt x="4000" y="7509"/>
                  <a:pt x="4019" y="7509"/>
                </a:cubicBezTo>
                <a:cubicBezTo>
                  <a:pt x="4107" y="7509"/>
                  <a:pt x="5337" y="6987"/>
                  <a:pt x="5284" y="6972"/>
                </a:cubicBezTo>
                <a:close/>
                <a:moveTo>
                  <a:pt x="11337" y="7062"/>
                </a:moveTo>
                <a:cubicBezTo>
                  <a:pt x="11276" y="7056"/>
                  <a:pt x="11233" y="7059"/>
                  <a:pt x="11223" y="7072"/>
                </a:cubicBezTo>
                <a:cubicBezTo>
                  <a:pt x="11202" y="7100"/>
                  <a:pt x="11194" y="7123"/>
                  <a:pt x="11206" y="7124"/>
                </a:cubicBezTo>
                <a:cubicBezTo>
                  <a:pt x="11217" y="7124"/>
                  <a:pt x="11345" y="7161"/>
                  <a:pt x="11492" y="7204"/>
                </a:cubicBezTo>
                <a:cubicBezTo>
                  <a:pt x="11793" y="7294"/>
                  <a:pt x="12053" y="7313"/>
                  <a:pt x="11955" y="7240"/>
                </a:cubicBezTo>
                <a:cubicBezTo>
                  <a:pt x="11867" y="7173"/>
                  <a:pt x="11521" y="7081"/>
                  <a:pt x="11337" y="7062"/>
                </a:cubicBezTo>
                <a:close/>
                <a:moveTo>
                  <a:pt x="15932" y="7081"/>
                </a:moveTo>
                <a:cubicBezTo>
                  <a:pt x="15887" y="7086"/>
                  <a:pt x="15857" y="7095"/>
                  <a:pt x="15857" y="7110"/>
                </a:cubicBezTo>
                <a:cubicBezTo>
                  <a:pt x="15857" y="7139"/>
                  <a:pt x="16136" y="7193"/>
                  <a:pt x="16475" y="7230"/>
                </a:cubicBezTo>
                <a:cubicBezTo>
                  <a:pt x="16814" y="7267"/>
                  <a:pt x="17135" y="7304"/>
                  <a:pt x="17190" y="7313"/>
                </a:cubicBezTo>
                <a:cubicBezTo>
                  <a:pt x="17389" y="7346"/>
                  <a:pt x="17456" y="7344"/>
                  <a:pt x="17456" y="7297"/>
                </a:cubicBezTo>
                <a:cubicBezTo>
                  <a:pt x="17456" y="7255"/>
                  <a:pt x="17111" y="7200"/>
                  <a:pt x="16109" y="7086"/>
                </a:cubicBezTo>
                <a:cubicBezTo>
                  <a:pt x="16039" y="7078"/>
                  <a:pt x="15977" y="7077"/>
                  <a:pt x="15932" y="7081"/>
                </a:cubicBezTo>
                <a:close/>
                <a:moveTo>
                  <a:pt x="5327" y="7916"/>
                </a:moveTo>
                <a:cubicBezTo>
                  <a:pt x="5327" y="7838"/>
                  <a:pt x="3717" y="8501"/>
                  <a:pt x="3679" y="8595"/>
                </a:cubicBezTo>
                <a:cubicBezTo>
                  <a:pt x="3642" y="8686"/>
                  <a:pt x="3827" y="8682"/>
                  <a:pt x="3919" y="8591"/>
                </a:cubicBezTo>
                <a:cubicBezTo>
                  <a:pt x="3959" y="8551"/>
                  <a:pt x="4292" y="8398"/>
                  <a:pt x="4660" y="8250"/>
                </a:cubicBezTo>
                <a:cubicBezTo>
                  <a:pt x="5028" y="8102"/>
                  <a:pt x="5327" y="7951"/>
                  <a:pt x="5327" y="7916"/>
                </a:cubicBezTo>
                <a:close/>
                <a:moveTo>
                  <a:pt x="6145" y="8094"/>
                </a:moveTo>
                <a:lnTo>
                  <a:pt x="6145" y="8326"/>
                </a:lnTo>
                <a:cubicBezTo>
                  <a:pt x="6145" y="8452"/>
                  <a:pt x="6156" y="8555"/>
                  <a:pt x="6168" y="8555"/>
                </a:cubicBezTo>
                <a:cubicBezTo>
                  <a:pt x="6249" y="8555"/>
                  <a:pt x="6528" y="8418"/>
                  <a:pt x="6528" y="8378"/>
                </a:cubicBezTo>
                <a:cubicBezTo>
                  <a:pt x="6528" y="8350"/>
                  <a:pt x="6502" y="8342"/>
                  <a:pt x="6468" y="8359"/>
                </a:cubicBezTo>
                <a:cubicBezTo>
                  <a:pt x="6435" y="8376"/>
                  <a:pt x="6348" y="8324"/>
                  <a:pt x="6276" y="8243"/>
                </a:cubicBezTo>
                <a:lnTo>
                  <a:pt x="6145" y="8094"/>
                </a:lnTo>
                <a:close/>
                <a:moveTo>
                  <a:pt x="14813" y="8345"/>
                </a:moveTo>
                <a:cubicBezTo>
                  <a:pt x="14794" y="8341"/>
                  <a:pt x="14763" y="8347"/>
                  <a:pt x="14719" y="8361"/>
                </a:cubicBezTo>
                <a:cubicBezTo>
                  <a:pt x="14608" y="8397"/>
                  <a:pt x="13975" y="9183"/>
                  <a:pt x="13923" y="9348"/>
                </a:cubicBezTo>
                <a:cubicBezTo>
                  <a:pt x="13898" y="9430"/>
                  <a:pt x="13824" y="9468"/>
                  <a:pt x="13669" y="9480"/>
                </a:cubicBezTo>
                <a:cubicBezTo>
                  <a:pt x="13256" y="9513"/>
                  <a:pt x="13206" y="9342"/>
                  <a:pt x="13489" y="8874"/>
                </a:cubicBezTo>
                <a:cubicBezTo>
                  <a:pt x="13615" y="8665"/>
                  <a:pt x="13615" y="8664"/>
                  <a:pt x="13500" y="8664"/>
                </a:cubicBezTo>
                <a:cubicBezTo>
                  <a:pt x="13447" y="8664"/>
                  <a:pt x="13338" y="8822"/>
                  <a:pt x="13242" y="9035"/>
                </a:cubicBezTo>
                <a:lnTo>
                  <a:pt x="13077" y="9407"/>
                </a:lnTo>
                <a:lnTo>
                  <a:pt x="12816" y="9388"/>
                </a:lnTo>
                <a:cubicBezTo>
                  <a:pt x="12674" y="9378"/>
                  <a:pt x="12511" y="9336"/>
                  <a:pt x="12453" y="9293"/>
                </a:cubicBezTo>
                <a:cubicBezTo>
                  <a:pt x="12395" y="9250"/>
                  <a:pt x="12288" y="9215"/>
                  <a:pt x="12213" y="9215"/>
                </a:cubicBezTo>
                <a:cubicBezTo>
                  <a:pt x="12010" y="9215"/>
                  <a:pt x="11921" y="9092"/>
                  <a:pt x="11878" y="8749"/>
                </a:cubicBezTo>
                <a:cubicBezTo>
                  <a:pt x="11819" y="8282"/>
                  <a:pt x="11711" y="8308"/>
                  <a:pt x="11738" y="8782"/>
                </a:cubicBezTo>
                <a:cubicBezTo>
                  <a:pt x="11760" y="9190"/>
                  <a:pt x="11748" y="9207"/>
                  <a:pt x="11509" y="9130"/>
                </a:cubicBezTo>
                <a:cubicBezTo>
                  <a:pt x="11265" y="9052"/>
                  <a:pt x="11407" y="9207"/>
                  <a:pt x="11775" y="9421"/>
                </a:cubicBezTo>
                <a:cubicBezTo>
                  <a:pt x="12059" y="9586"/>
                  <a:pt x="12178" y="9696"/>
                  <a:pt x="12233" y="9844"/>
                </a:cubicBezTo>
                <a:cubicBezTo>
                  <a:pt x="12303" y="10035"/>
                  <a:pt x="12299" y="10050"/>
                  <a:pt x="12101" y="10161"/>
                </a:cubicBezTo>
                <a:cubicBezTo>
                  <a:pt x="11987" y="10226"/>
                  <a:pt x="11818" y="10336"/>
                  <a:pt x="11726" y="10405"/>
                </a:cubicBezTo>
                <a:cubicBezTo>
                  <a:pt x="11568" y="10525"/>
                  <a:pt x="11320" y="10551"/>
                  <a:pt x="11154" y="10467"/>
                </a:cubicBezTo>
                <a:cubicBezTo>
                  <a:pt x="11074" y="10426"/>
                  <a:pt x="10926" y="10439"/>
                  <a:pt x="10814" y="10497"/>
                </a:cubicBezTo>
                <a:cubicBezTo>
                  <a:pt x="10765" y="10522"/>
                  <a:pt x="10704" y="10493"/>
                  <a:pt x="10659" y="10424"/>
                </a:cubicBezTo>
                <a:cubicBezTo>
                  <a:pt x="10610" y="10348"/>
                  <a:pt x="10544" y="10320"/>
                  <a:pt x="10465" y="10341"/>
                </a:cubicBezTo>
                <a:cubicBezTo>
                  <a:pt x="10334" y="10375"/>
                  <a:pt x="10088" y="10135"/>
                  <a:pt x="10159" y="10041"/>
                </a:cubicBezTo>
                <a:cubicBezTo>
                  <a:pt x="10180" y="10012"/>
                  <a:pt x="10135" y="9936"/>
                  <a:pt x="10058" y="9873"/>
                </a:cubicBezTo>
                <a:cubicBezTo>
                  <a:pt x="9883" y="9728"/>
                  <a:pt x="9727" y="9810"/>
                  <a:pt x="9727" y="10045"/>
                </a:cubicBezTo>
                <a:cubicBezTo>
                  <a:pt x="9727" y="10274"/>
                  <a:pt x="9492" y="10385"/>
                  <a:pt x="9100" y="10341"/>
                </a:cubicBezTo>
                <a:cubicBezTo>
                  <a:pt x="8853" y="10314"/>
                  <a:pt x="8794" y="10323"/>
                  <a:pt x="8794" y="10389"/>
                </a:cubicBezTo>
                <a:cubicBezTo>
                  <a:pt x="8794" y="10434"/>
                  <a:pt x="8701" y="10535"/>
                  <a:pt x="8588" y="10613"/>
                </a:cubicBezTo>
                <a:cubicBezTo>
                  <a:pt x="8421" y="10729"/>
                  <a:pt x="8359" y="10744"/>
                  <a:pt x="8250" y="10696"/>
                </a:cubicBezTo>
                <a:cubicBezTo>
                  <a:pt x="8177" y="10664"/>
                  <a:pt x="8066" y="10656"/>
                  <a:pt x="8004" y="10680"/>
                </a:cubicBezTo>
                <a:cubicBezTo>
                  <a:pt x="7877" y="10728"/>
                  <a:pt x="7813" y="10741"/>
                  <a:pt x="7638" y="10750"/>
                </a:cubicBezTo>
                <a:cubicBezTo>
                  <a:pt x="7556" y="10755"/>
                  <a:pt x="7526" y="10784"/>
                  <a:pt x="7552" y="10840"/>
                </a:cubicBezTo>
                <a:cubicBezTo>
                  <a:pt x="7602" y="10947"/>
                  <a:pt x="7424" y="11011"/>
                  <a:pt x="7303" y="10928"/>
                </a:cubicBezTo>
                <a:cubicBezTo>
                  <a:pt x="7235" y="10881"/>
                  <a:pt x="7173" y="10899"/>
                  <a:pt x="7040" y="11008"/>
                </a:cubicBezTo>
                <a:cubicBezTo>
                  <a:pt x="6868" y="11150"/>
                  <a:pt x="6728" y="11147"/>
                  <a:pt x="6728" y="11004"/>
                </a:cubicBezTo>
                <a:cubicBezTo>
                  <a:pt x="6728" y="10897"/>
                  <a:pt x="6401" y="10590"/>
                  <a:pt x="6288" y="10590"/>
                </a:cubicBezTo>
                <a:cubicBezTo>
                  <a:pt x="6149" y="10590"/>
                  <a:pt x="6173" y="10665"/>
                  <a:pt x="6356" y="10807"/>
                </a:cubicBezTo>
                <a:cubicBezTo>
                  <a:pt x="6509" y="10926"/>
                  <a:pt x="6514" y="10942"/>
                  <a:pt x="6417" y="11065"/>
                </a:cubicBezTo>
                <a:cubicBezTo>
                  <a:pt x="6293" y="11220"/>
                  <a:pt x="6207" y="11233"/>
                  <a:pt x="6150" y="11101"/>
                </a:cubicBezTo>
                <a:cubicBezTo>
                  <a:pt x="6128" y="11048"/>
                  <a:pt x="6019" y="10924"/>
                  <a:pt x="5910" y="10829"/>
                </a:cubicBezTo>
                <a:cubicBezTo>
                  <a:pt x="5801" y="10733"/>
                  <a:pt x="5734" y="10627"/>
                  <a:pt x="5759" y="10594"/>
                </a:cubicBezTo>
                <a:cubicBezTo>
                  <a:pt x="5786" y="10557"/>
                  <a:pt x="5738" y="10535"/>
                  <a:pt x="5633" y="10535"/>
                </a:cubicBezTo>
                <a:cubicBezTo>
                  <a:pt x="5539" y="10535"/>
                  <a:pt x="5461" y="10556"/>
                  <a:pt x="5461" y="10580"/>
                </a:cubicBezTo>
                <a:cubicBezTo>
                  <a:pt x="5461" y="10604"/>
                  <a:pt x="5596" y="10733"/>
                  <a:pt x="5761" y="10866"/>
                </a:cubicBezTo>
                <a:cubicBezTo>
                  <a:pt x="5926" y="11000"/>
                  <a:pt x="6062" y="11139"/>
                  <a:pt x="6062" y="11176"/>
                </a:cubicBezTo>
                <a:cubicBezTo>
                  <a:pt x="6062" y="11214"/>
                  <a:pt x="5958" y="11286"/>
                  <a:pt x="5833" y="11335"/>
                </a:cubicBezTo>
                <a:cubicBezTo>
                  <a:pt x="5578" y="11435"/>
                  <a:pt x="5490" y="11558"/>
                  <a:pt x="5598" y="11666"/>
                </a:cubicBezTo>
                <a:cubicBezTo>
                  <a:pt x="5653" y="11720"/>
                  <a:pt x="5632" y="11757"/>
                  <a:pt x="5515" y="11810"/>
                </a:cubicBezTo>
                <a:cubicBezTo>
                  <a:pt x="5431" y="11849"/>
                  <a:pt x="5327" y="11874"/>
                  <a:pt x="5284" y="11867"/>
                </a:cubicBezTo>
                <a:cubicBezTo>
                  <a:pt x="5241" y="11860"/>
                  <a:pt x="5186" y="11901"/>
                  <a:pt x="5164" y="11959"/>
                </a:cubicBezTo>
                <a:cubicBezTo>
                  <a:pt x="5121" y="12069"/>
                  <a:pt x="4801" y="12275"/>
                  <a:pt x="4709" y="12253"/>
                </a:cubicBezTo>
                <a:cubicBezTo>
                  <a:pt x="4680" y="12246"/>
                  <a:pt x="4631" y="12300"/>
                  <a:pt x="4597" y="12373"/>
                </a:cubicBezTo>
                <a:cubicBezTo>
                  <a:pt x="4563" y="12447"/>
                  <a:pt x="4467" y="12526"/>
                  <a:pt x="4383" y="12548"/>
                </a:cubicBezTo>
                <a:cubicBezTo>
                  <a:pt x="4298" y="12571"/>
                  <a:pt x="4197" y="12626"/>
                  <a:pt x="4157" y="12671"/>
                </a:cubicBezTo>
                <a:cubicBezTo>
                  <a:pt x="4101" y="12734"/>
                  <a:pt x="4068" y="12738"/>
                  <a:pt x="4031" y="12688"/>
                </a:cubicBezTo>
                <a:cubicBezTo>
                  <a:pt x="3994" y="12639"/>
                  <a:pt x="3957" y="12648"/>
                  <a:pt x="3890" y="12721"/>
                </a:cubicBezTo>
                <a:cubicBezTo>
                  <a:pt x="3768" y="12855"/>
                  <a:pt x="3772" y="12982"/>
                  <a:pt x="3902" y="13071"/>
                </a:cubicBezTo>
                <a:cubicBezTo>
                  <a:pt x="3961" y="13112"/>
                  <a:pt x="4080" y="13279"/>
                  <a:pt x="4168" y="13443"/>
                </a:cubicBezTo>
                <a:cubicBezTo>
                  <a:pt x="4301" y="13691"/>
                  <a:pt x="4350" y="13735"/>
                  <a:pt x="4465" y="13710"/>
                </a:cubicBezTo>
                <a:cubicBezTo>
                  <a:pt x="4558" y="13690"/>
                  <a:pt x="4671" y="13732"/>
                  <a:pt x="4809" y="13833"/>
                </a:cubicBezTo>
                <a:cubicBezTo>
                  <a:pt x="5030" y="13996"/>
                  <a:pt x="5017" y="14114"/>
                  <a:pt x="4774" y="14115"/>
                </a:cubicBezTo>
                <a:cubicBezTo>
                  <a:pt x="4588" y="14115"/>
                  <a:pt x="3245" y="14670"/>
                  <a:pt x="3210" y="14760"/>
                </a:cubicBezTo>
                <a:cubicBezTo>
                  <a:pt x="3195" y="14798"/>
                  <a:pt x="3264" y="14853"/>
                  <a:pt x="3361" y="14883"/>
                </a:cubicBezTo>
                <a:cubicBezTo>
                  <a:pt x="3493" y="14925"/>
                  <a:pt x="3533" y="14971"/>
                  <a:pt x="3516" y="15063"/>
                </a:cubicBezTo>
                <a:cubicBezTo>
                  <a:pt x="3503" y="15131"/>
                  <a:pt x="3455" y="15180"/>
                  <a:pt x="3410" y="15172"/>
                </a:cubicBezTo>
                <a:cubicBezTo>
                  <a:pt x="3263" y="15147"/>
                  <a:pt x="3325" y="15250"/>
                  <a:pt x="3496" y="15314"/>
                </a:cubicBezTo>
                <a:cubicBezTo>
                  <a:pt x="3587" y="15348"/>
                  <a:pt x="3662" y="15405"/>
                  <a:pt x="3662" y="15439"/>
                </a:cubicBezTo>
                <a:cubicBezTo>
                  <a:pt x="3662" y="15473"/>
                  <a:pt x="3587" y="15574"/>
                  <a:pt x="3496" y="15664"/>
                </a:cubicBezTo>
                <a:cubicBezTo>
                  <a:pt x="3285" y="15870"/>
                  <a:pt x="3286" y="15935"/>
                  <a:pt x="3504" y="16116"/>
                </a:cubicBezTo>
                <a:cubicBezTo>
                  <a:pt x="3669" y="16252"/>
                  <a:pt x="3673" y="16268"/>
                  <a:pt x="3570" y="16362"/>
                </a:cubicBezTo>
                <a:cubicBezTo>
                  <a:pt x="3434" y="16487"/>
                  <a:pt x="3431" y="16541"/>
                  <a:pt x="3561" y="16499"/>
                </a:cubicBezTo>
                <a:cubicBezTo>
                  <a:pt x="3709" y="16452"/>
                  <a:pt x="3746" y="16602"/>
                  <a:pt x="3633" y="16783"/>
                </a:cubicBezTo>
                <a:cubicBezTo>
                  <a:pt x="3560" y="16899"/>
                  <a:pt x="3555" y="16960"/>
                  <a:pt x="3607" y="17013"/>
                </a:cubicBezTo>
                <a:cubicBezTo>
                  <a:pt x="3659" y="17064"/>
                  <a:pt x="3657" y="17107"/>
                  <a:pt x="3602" y="17162"/>
                </a:cubicBezTo>
                <a:cubicBezTo>
                  <a:pt x="3543" y="17220"/>
                  <a:pt x="3549" y="17246"/>
                  <a:pt x="3627" y="17270"/>
                </a:cubicBezTo>
                <a:cubicBezTo>
                  <a:pt x="3683" y="17288"/>
                  <a:pt x="3727" y="17341"/>
                  <a:pt x="3727" y="17389"/>
                </a:cubicBezTo>
                <a:cubicBezTo>
                  <a:pt x="3727" y="17437"/>
                  <a:pt x="3759" y="17462"/>
                  <a:pt x="3796" y="17443"/>
                </a:cubicBezTo>
                <a:cubicBezTo>
                  <a:pt x="3833" y="17424"/>
                  <a:pt x="3891" y="17424"/>
                  <a:pt x="3928" y="17443"/>
                </a:cubicBezTo>
                <a:cubicBezTo>
                  <a:pt x="4032" y="17496"/>
                  <a:pt x="3874" y="17698"/>
                  <a:pt x="3742" y="17680"/>
                </a:cubicBezTo>
                <a:cubicBezTo>
                  <a:pt x="3663" y="17669"/>
                  <a:pt x="3634" y="17698"/>
                  <a:pt x="3644" y="17774"/>
                </a:cubicBezTo>
                <a:cubicBezTo>
                  <a:pt x="3653" y="17835"/>
                  <a:pt x="3661" y="18070"/>
                  <a:pt x="3664" y="18297"/>
                </a:cubicBezTo>
                <a:cubicBezTo>
                  <a:pt x="3669" y="18577"/>
                  <a:pt x="3716" y="18789"/>
                  <a:pt x="3805" y="18957"/>
                </a:cubicBezTo>
                <a:cubicBezTo>
                  <a:pt x="3877" y="19093"/>
                  <a:pt x="3953" y="19307"/>
                  <a:pt x="3973" y="19433"/>
                </a:cubicBezTo>
                <a:cubicBezTo>
                  <a:pt x="3994" y="19558"/>
                  <a:pt x="4036" y="19691"/>
                  <a:pt x="4065" y="19731"/>
                </a:cubicBezTo>
                <a:cubicBezTo>
                  <a:pt x="4147" y="19840"/>
                  <a:pt x="4306" y="19705"/>
                  <a:pt x="4357" y="19482"/>
                </a:cubicBezTo>
                <a:cubicBezTo>
                  <a:pt x="4380" y="19381"/>
                  <a:pt x="4443" y="19269"/>
                  <a:pt x="4497" y="19232"/>
                </a:cubicBezTo>
                <a:cubicBezTo>
                  <a:pt x="4551" y="19195"/>
                  <a:pt x="4594" y="19133"/>
                  <a:pt x="4594" y="19097"/>
                </a:cubicBezTo>
                <a:cubicBezTo>
                  <a:pt x="4594" y="19061"/>
                  <a:pt x="4743" y="18873"/>
                  <a:pt x="4926" y="18678"/>
                </a:cubicBezTo>
                <a:cubicBezTo>
                  <a:pt x="5109" y="18483"/>
                  <a:pt x="5260" y="18297"/>
                  <a:pt x="5261" y="18264"/>
                </a:cubicBezTo>
                <a:cubicBezTo>
                  <a:pt x="5261" y="18231"/>
                  <a:pt x="5314" y="18165"/>
                  <a:pt x="5378" y="18117"/>
                </a:cubicBezTo>
                <a:cubicBezTo>
                  <a:pt x="5480" y="18042"/>
                  <a:pt x="5511" y="18040"/>
                  <a:pt x="5624" y="18108"/>
                </a:cubicBezTo>
                <a:cubicBezTo>
                  <a:pt x="5695" y="18151"/>
                  <a:pt x="5827" y="18186"/>
                  <a:pt x="5916" y="18186"/>
                </a:cubicBezTo>
                <a:cubicBezTo>
                  <a:pt x="6091" y="18186"/>
                  <a:pt x="6611" y="17972"/>
                  <a:pt x="6654" y="17883"/>
                </a:cubicBezTo>
                <a:cubicBezTo>
                  <a:pt x="6715" y="17756"/>
                  <a:pt x="7211" y="17415"/>
                  <a:pt x="7335" y="17415"/>
                </a:cubicBezTo>
                <a:cubicBezTo>
                  <a:pt x="7409" y="17415"/>
                  <a:pt x="7535" y="17385"/>
                  <a:pt x="7615" y="17349"/>
                </a:cubicBezTo>
                <a:cubicBezTo>
                  <a:pt x="7695" y="17312"/>
                  <a:pt x="7790" y="17280"/>
                  <a:pt x="7827" y="17278"/>
                </a:cubicBezTo>
                <a:cubicBezTo>
                  <a:pt x="7864" y="17275"/>
                  <a:pt x="8017" y="17229"/>
                  <a:pt x="8167" y="17176"/>
                </a:cubicBezTo>
                <a:cubicBezTo>
                  <a:pt x="8378" y="17101"/>
                  <a:pt x="8456" y="17036"/>
                  <a:pt x="8511" y="16890"/>
                </a:cubicBezTo>
                <a:cubicBezTo>
                  <a:pt x="8576" y="16713"/>
                  <a:pt x="8571" y="16698"/>
                  <a:pt x="8425" y="16667"/>
                </a:cubicBezTo>
                <a:cubicBezTo>
                  <a:pt x="8042" y="16588"/>
                  <a:pt x="8101" y="16303"/>
                  <a:pt x="8522" y="16199"/>
                </a:cubicBezTo>
                <a:cubicBezTo>
                  <a:pt x="8736" y="16146"/>
                  <a:pt x="8811" y="16147"/>
                  <a:pt x="8894" y="16203"/>
                </a:cubicBezTo>
                <a:cubicBezTo>
                  <a:pt x="8951" y="16243"/>
                  <a:pt x="9016" y="16258"/>
                  <a:pt x="9040" y="16239"/>
                </a:cubicBezTo>
                <a:cubicBezTo>
                  <a:pt x="9064" y="16219"/>
                  <a:pt x="9131" y="16241"/>
                  <a:pt x="9192" y="16286"/>
                </a:cubicBezTo>
                <a:cubicBezTo>
                  <a:pt x="9289" y="16359"/>
                  <a:pt x="9331" y="16357"/>
                  <a:pt x="9561" y="16260"/>
                </a:cubicBezTo>
                <a:cubicBezTo>
                  <a:pt x="9703" y="16200"/>
                  <a:pt x="9912" y="16079"/>
                  <a:pt x="10024" y="15993"/>
                </a:cubicBezTo>
                <a:cubicBezTo>
                  <a:pt x="10332" y="15756"/>
                  <a:pt x="10674" y="15557"/>
                  <a:pt x="11034" y="15406"/>
                </a:cubicBezTo>
                <a:cubicBezTo>
                  <a:pt x="11309" y="15291"/>
                  <a:pt x="11371" y="15283"/>
                  <a:pt x="11449" y="15347"/>
                </a:cubicBezTo>
                <a:cubicBezTo>
                  <a:pt x="11526" y="15411"/>
                  <a:pt x="11525" y="15446"/>
                  <a:pt x="11437" y="15579"/>
                </a:cubicBezTo>
                <a:cubicBezTo>
                  <a:pt x="11380" y="15665"/>
                  <a:pt x="11306" y="15787"/>
                  <a:pt x="11271" y="15849"/>
                </a:cubicBezTo>
                <a:cubicBezTo>
                  <a:pt x="11169" y="16030"/>
                  <a:pt x="11002" y="16122"/>
                  <a:pt x="10911" y="16047"/>
                </a:cubicBezTo>
                <a:cubicBezTo>
                  <a:pt x="10868" y="16012"/>
                  <a:pt x="10787" y="15986"/>
                  <a:pt x="10731" y="15988"/>
                </a:cubicBezTo>
                <a:cubicBezTo>
                  <a:pt x="10671" y="15990"/>
                  <a:pt x="10694" y="16015"/>
                  <a:pt x="10785" y="16045"/>
                </a:cubicBezTo>
                <a:cubicBezTo>
                  <a:pt x="10934" y="16094"/>
                  <a:pt x="10939" y="16103"/>
                  <a:pt x="10837" y="16196"/>
                </a:cubicBezTo>
                <a:cubicBezTo>
                  <a:pt x="10776" y="16251"/>
                  <a:pt x="10746" y="16313"/>
                  <a:pt x="10771" y="16334"/>
                </a:cubicBezTo>
                <a:cubicBezTo>
                  <a:pt x="10795" y="16354"/>
                  <a:pt x="10705" y="16462"/>
                  <a:pt x="10570" y="16573"/>
                </a:cubicBezTo>
                <a:cubicBezTo>
                  <a:pt x="10436" y="16684"/>
                  <a:pt x="10327" y="16798"/>
                  <a:pt x="10327" y="16828"/>
                </a:cubicBezTo>
                <a:cubicBezTo>
                  <a:pt x="10327" y="16858"/>
                  <a:pt x="10279" y="16929"/>
                  <a:pt x="10219" y="16984"/>
                </a:cubicBezTo>
                <a:cubicBezTo>
                  <a:pt x="10145" y="17051"/>
                  <a:pt x="10130" y="17105"/>
                  <a:pt x="10173" y="17152"/>
                </a:cubicBezTo>
                <a:cubicBezTo>
                  <a:pt x="10282" y="17272"/>
                  <a:pt x="10223" y="17576"/>
                  <a:pt x="10070" y="17694"/>
                </a:cubicBezTo>
                <a:cubicBezTo>
                  <a:pt x="9991" y="17755"/>
                  <a:pt x="9927" y="17848"/>
                  <a:pt x="9927" y="17900"/>
                </a:cubicBezTo>
                <a:cubicBezTo>
                  <a:pt x="9926" y="17952"/>
                  <a:pt x="9807" y="18089"/>
                  <a:pt x="9664" y="18205"/>
                </a:cubicBezTo>
                <a:cubicBezTo>
                  <a:pt x="9401" y="18419"/>
                  <a:pt x="9346" y="18508"/>
                  <a:pt x="9189" y="18957"/>
                </a:cubicBezTo>
                <a:cubicBezTo>
                  <a:pt x="9141" y="19093"/>
                  <a:pt x="9075" y="19236"/>
                  <a:pt x="9040" y="19274"/>
                </a:cubicBezTo>
                <a:cubicBezTo>
                  <a:pt x="9005" y="19313"/>
                  <a:pt x="8996" y="19361"/>
                  <a:pt x="9020" y="19381"/>
                </a:cubicBezTo>
                <a:cubicBezTo>
                  <a:pt x="9044" y="19401"/>
                  <a:pt x="9114" y="19358"/>
                  <a:pt x="9177" y="19284"/>
                </a:cubicBezTo>
                <a:cubicBezTo>
                  <a:pt x="9241" y="19210"/>
                  <a:pt x="9359" y="19074"/>
                  <a:pt x="9440" y="18983"/>
                </a:cubicBezTo>
                <a:cubicBezTo>
                  <a:pt x="9522" y="18892"/>
                  <a:pt x="9661" y="18733"/>
                  <a:pt x="9749" y="18626"/>
                </a:cubicBezTo>
                <a:cubicBezTo>
                  <a:pt x="10046" y="18267"/>
                  <a:pt x="10512" y="17912"/>
                  <a:pt x="10688" y="17912"/>
                </a:cubicBezTo>
                <a:cubicBezTo>
                  <a:pt x="10779" y="17912"/>
                  <a:pt x="10872" y="17883"/>
                  <a:pt x="10897" y="17850"/>
                </a:cubicBezTo>
                <a:cubicBezTo>
                  <a:pt x="10928" y="17807"/>
                  <a:pt x="10963" y="17809"/>
                  <a:pt x="11017" y="17855"/>
                </a:cubicBezTo>
                <a:cubicBezTo>
                  <a:pt x="11074" y="17903"/>
                  <a:pt x="11053" y="17945"/>
                  <a:pt x="10934" y="18025"/>
                </a:cubicBezTo>
                <a:cubicBezTo>
                  <a:pt x="10783" y="18127"/>
                  <a:pt x="10779" y="18139"/>
                  <a:pt x="10888" y="18238"/>
                </a:cubicBezTo>
                <a:cubicBezTo>
                  <a:pt x="11022" y="18361"/>
                  <a:pt x="11004" y="18600"/>
                  <a:pt x="10859" y="18600"/>
                </a:cubicBezTo>
                <a:cubicBezTo>
                  <a:pt x="10802" y="18600"/>
                  <a:pt x="10768" y="18558"/>
                  <a:pt x="10779" y="18503"/>
                </a:cubicBezTo>
                <a:cubicBezTo>
                  <a:pt x="10793" y="18437"/>
                  <a:pt x="10768" y="18419"/>
                  <a:pt x="10696" y="18441"/>
                </a:cubicBezTo>
                <a:cubicBezTo>
                  <a:pt x="10628" y="18463"/>
                  <a:pt x="10593" y="18544"/>
                  <a:pt x="10593" y="18685"/>
                </a:cubicBezTo>
                <a:cubicBezTo>
                  <a:pt x="10593" y="18857"/>
                  <a:pt x="10559" y="18917"/>
                  <a:pt x="10410" y="18995"/>
                </a:cubicBezTo>
                <a:cubicBezTo>
                  <a:pt x="10309" y="19048"/>
                  <a:pt x="10205" y="19118"/>
                  <a:pt x="10179" y="19149"/>
                </a:cubicBezTo>
                <a:cubicBezTo>
                  <a:pt x="10153" y="19180"/>
                  <a:pt x="10049" y="19197"/>
                  <a:pt x="9947" y="19189"/>
                </a:cubicBezTo>
                <a:cubicBezTo>
                  <a:pt x="9687" y="19169"/>
                  <a:pt x="9561" y="19247"/>
                  <a:pt x="9646" y="19374"/>
                </a:cubicBezTo>
                <a:cubicBezTo>
                  <a:pt x="9693" y="19442"/>
                  <a:pt x="9687" y="19508"/>
                  <a:pt x="9635" y="19586"/>
                </a:cubicBezTo>
                <a:cubicBezTo>
                  <a:pt x="9500" y="19789"/>
                  <a:pt x="9104" y="20112"/>
                  <a:pt x="8991" y="20112"/>
                </a:cubicBezTo>
                <a:cubicBezTo>
                  <a:pt x="8803" y="20112"/>
                  <a:pt x="8450" y="20285"/>
                  <a:pt x="8485" y="20360"/>
                </a:cubicBezTo>
                <a:cubicBezTo>
                  <a:pt x="8503" y="20399"/>
                  <a:pt x="8394" y="20512"/>
                  <a:pt x="8245" y="20611"/>
                </a:cubicBezTo>
                <a:cubicBezTo>
                  <a:pt x="7998" y="20775"/>
                  <a:pt x="7967" y="20783"/>
                  <a:pt x="7893" y="20698"/>
                </a:cubicBezTo>
                <a:cubicBezTo>
                  <a:pt x="7818" y="20614"/>
                  <a:pt x="7800" y="20619"/>
                  <a:pt x="7701" y="20743"/>
                </a:cubicBezTo>
                <a:cubicBezTo>
                  <a:pt x="7580" y="20896"/>
                  <a:pt x="7558" y="21157"/>
                  <a:pt x="7664" y="21157"/>
                </a:cubicBezTo>
                <a:cubicBezTo>
                  <a:pt x="7771" y="21157"/>
                  <a:pt x="7816" y="20999"/>
                  <a:pt x="7733" y="20916"/>
                </a:cubicBezTo>
                <a:cubicBezTo>
                  <a:pt x="7676" y="20860"/>
                  <a:pt x="7681" y="20826"/>
                  <a:pt x="7750" y="20779"/>
                </a:cubicBezTo>
                <a:cubicBezTo>
                  <a:pt x="7862" y="20702"/>
                  <a:pt x="7961" y="20782"/>
                  <a:pt x="8030" y="21008"/>
                </a:cubicBezTo>
                <a:cubicBezTo>
                  <a:pt x="8065" y="21124"/>
                  <a:pt x="8107" y="21153"/>
                  <a:pt x="8199" y="21129"/>
                </a:cubicBezTo>
                <a:cubicBezTo>
                  <a:pt x="8280" y="21108"/>
                  <a:pt x="8344" y="21136"/>
                  <a:pt x="8393" y="21212"/>
                </a:cubicBezTo>
                <a:cubicBezTo>
                  <a:pt x="8480" y="21345"/>
                  <a:pt x="8422" y="21453"/>
                  <a:pt x="8288" y="21410"/>
                </a:cubicBezTo>
                <a:cubicBezTo>
                  <a:pt x="8181" y="21377"/>
                  <a:pt x="8162" y="21442"/>
                  <a:pt x="8256" y="21519"/>
                </a:cubicBezTo>
                <a:cubicBezTo>
                  <a:pt x="8292" y="21549"/>
                  <a:pt x="9138" y="21576"/>
                  <a:pt x="10241" y="21583"/>
                </a:cubicBezTo>
                <a:lnTo>
                  <a:pt x="12161" y="21595"/>
                </a:lnTo>
                <a:lnTo>
                  <a:pt x="12350" y="21349"/>
                </a:lnTo>
                <a:cubicBezTo>
                  <a:pt x="12453" y="21214"/>
                  <a:pt x="12566" y="21103"/>
                  <a:pt x="12599" y="21103"/>
                </a:cubicBezTo>
                <a:cubicBezTo>
                  <a:pt x="12632" y="21103"/>
                  <a:pt x="12659" y="21076"/>
                  <a:pt x="12659" y="21044"/>
                </a:cubicBezTo>
                <a:cubicBezTo>
                  <a:pt x="12659" y="21011"/>
                  <a:pt x="12750" y="20895"/>
                  <a:pt x="12859" y="20784"/>
                </a:cubicBezTo>
                <a:cubicBezTo>
                  <a:pt x="12969" y="20672"/>
                  <a:pt x="13170" y="20465"/>
                  <a:pt x="13308" y="20325"/>
                </a:cubicBezTo>
                <a:cubicBezTo>
                  <a:pt x="13592" y="20036"/>
                  <a:pt x="14108" y="19696"/>
                  <a:pt x="14433" y="19584"/>
                </a:cubicBezTo>
                <a:cubicBezTo>
                  <a:pt x="14552" y="19543"/>
                  <a:pt x="14666" y="19487"/>
                  <a:pt x="14687" y="19459"/>
                </a:cubicBezTo>
                <a:cubicBezTo>
                  <a:pt x="14754" y="19369"/>
                  <a:pt x="15132" y="19443"/>
                  <a:pt x="15440" y="19605"/>
                </a:cubicBezTo>
                <a:cubicBezTo>
                  <a:pt x="15555" y="19666"/>
                  <a:pt x="15575" y="19706"/>
                  <a:pt x="15525" y="19783"/>
                </a:cubicBezTo>
                <a:cubicBezTo>
                  <a:pt x="15478" y="19855"/>
                  <a:pt x="15487" y="19890"/>
                  <a:pt x="15560" y="19913"/>
                </a:cubicBezTo>
                <a:cubicBezTo>
                  <a:pt x="15614" y="19930"/>
                  <a:pt x="15657" y="19993"/>
                  <a:pt x="15657" y="20053"/>
                </a:cubicBezTo>
                <a:cubicBezTo>
                  <a:pt x="15657" y="20112"/>
                  <a:pt x="15688" y="20177"/>
                  <a:pt x="15723" y="20194"/>
                </a:cubicBezTo>
                <a:cubicBezTo>
                  <a:pt x="15758" y="20212"/>
                  <a:pt x="15772" y="20257"/>
                  <a:pt x="15754" y="20296"/>
                </a:cubicBezTo>
                <a:cubicBezTo>
                  <a:pt x="15736" y="20335"/>
                  <a:pt x="15767" y="20439"/>
                  <a:pt x="15823" y="20528"/>
                </a:cubicBezTo>
                <a:cubicBezTo>
                  <a:pt x="15879" y="20617"/>
                  <a:pt x="15923" y="20756"/>
                  <a:pt x="15923" y="20836"/>
                </a:cubicBezTo>
                <a:cubicBezTo>
                  <a:pt x="15923" y="20915"/>
                  <a:pt x="15974" y="21011"/>
                  <a:pt x="16032" y="21051"/>
                </a:cubicBezTo>
                <a:cubicBezTo>
                  <a:pt x="16192" y="21161"/>
                  <a:pt x="16347" y="21050"/>
                  <a:pt x="16435" y="20762"/>
                </a:cubicBezTo>
                <a:cubicBezTo>
                  <a:pt x="16477" y="20626"/>
                  <a:pt x="16546" y="20460"/>
                  <a:pt x="16590" y="20393"/>
                </a:cubicBezTo>
                <a:cubicBezTo>
                  <a:pt x="16649" y="20301"/>
                  <a:pt x="16648" y="20253"/>
                  <a:pt x="16590" y="20194"/>
                </a:cubicBezTo>
                <a:cubicBezTo>
                  <a:pt x="16491" y="20096"/>
                  <a:pt x="16573" y="19985"/>
                  <a:pt x="16713" y="20029"/>
                </a:cubicBezTo>
                <a:cubicBezTo>
                  <a:pt x="16779" y="20050"/>
                  <a:pt x="16861" y="20016"/>
                  <a:pt x="16930" y="19941"/>
                </a:cubicBezTo>
                <a:lnTo>
                  <a:pt x="17039" y="19823"/>
                </a:lnTo>
                <a:lnTo>
                  <a:pt x="17517" y="20022"/>
                </a:lnTo>
                <a:cubicBezTo>
                  <a:pt x="17778" y="20132"/>
                  <a:pt x="18021" y="20223"/>
                  <a:pt x="18057" y="20223"/>
                </a:cubicBezTo>
                <a:cubicBezTo>
                  <a:pt x="18231" y="20223"/>
                  <a:pt x="18080" y="20119"/>
                  <a:pt x="17628" y="19927"/>
                </a:cubicBezTo>
                <a:cubicBezTo>
                  <a:pt x="17356" y="19811"/>
                  <a:pt x="17084" y="19671"/>
                  <a:pt x="17024" y="19617"/>
                </a:cubicBezTo>
                <a:cubicBezTo>
                  <a:pt x="16924" y="19525"/>
                  <a:pt x="16928" y="19513"/>
                  <a:pt x="17085" y="19411"/>
                </a:cubicBezTo>
                <a:cubicBezTo>
                  <a:pt x="17177" y="19351"/>
                  <a:pt x="17236" y="19288"/>
                  <a:pt x="17216" y="19272"/>
                </a:cubicBezTo>
                <a:cubicBezTo>
                  <a:pt x="17157" y="19223"/>
                  <a:pt x="17324" y="19005"/>
                  <a:pt x="17394" y="19040"/>
                </a:cubicBezTo>
                <a:cubicBezTo>
                  <a:pt x="17479" y="19084"/>
                  <a:pt x="17474" y="18993"/>
                  <a:pt x="17388" y="18922"/>
                </a:cubicBezTo>
                <a:cubicBezTo>
                  <a:pt x="17343" y="18884"/>
                  <a:pt x="17341" y="18817"/>
                  <a:pt x="17382" y="18728"/>
                </a:cubicBezTo>
                <a:cubicBezTo>
                  <a:pt x="17461" y="18557"/>
                  <a:pt x="17819" y="18460"/>
                  <a:pt x="18381" y="18460"/>
                </a:cubicBezTo>
                <a:cubicBezTo>
                  <a:pt x="18713" y="18460"/>
                  <a:pt x="18790" y="18446"/>
                  <a:pt x="18790" y="18373"/>
                </a:cubicBezTo>
                <a:cubicBezTo>
                  <a:pt x="18790" y="18298"/>
                  <a:pt x="18730" y="18288"/>
                  <a:pt x="18421" y="18309"/>
                </a:cubicBezTo>
                <a:cubicBezTo>
                  <a:pt x="18015" y="18337"/>
                  <a:pt x="17953" y="18299"/>
                  <a:pt x="17983" y="18061"/>
                </a:cubicBezTo>
                <a:lnTo>
                  <a:pt x="18000" y="17909"/>
                </a:lnTo>
                <a:lnTo>
                  <a:pt x="17462" y="17921"/>
                </a:lnTo>
                <a:cubicBezTo>
                  <a:pt x="16787" y="17935"/>
                  <a:pt x="16668" y="17871"/>
                  <a:pt x="16819" y="17573"/>
                </a:cubicBezTo>
                <a:cubicBezTo>
                  <a:pt x="16937" y="17340"/>
                  <a:pt x="17093" y="17218"/>
                  <a:pt x="17159" y="17306"/>
                </a:cubicBezTo>
                <a:cubicBezTo>
                  <a:pt x="17191" y="17349"/>
                  <a:pt x="17230" y="17349"/>
                  <a:pt x="17296" y="17304"/>
                </a:cubicBezTo>
                <a:cubicBezTo>
                  <a:pt x="17367" y="17255"/>
                  <a:pt x="17428" y="17266"/>
                  <a:pt x="17565" y="17356"/>
                </a:cubicBezTo>
                <a:cubicBezTo>
                  <a:pt x="17693" y="17439"/>
                  <a:pt x="17837" y="17472"/>
                  <a:pt x="18083" y="17472"/>
                </a:cubicBezTo>
                <a:cubicBezTo>
                  <a:pt x="18446" y="17471"/>
                  <a:pt x="19580" y="17334"/>
                  <a:pt x="19642" y="17282"/>
                </a:cubicBezTo>
                <a:cubicBezTo>
                  <a:pt x="19741" y="17200"/>
                  <a:pt x="19548" y="17196"/>
                  <a:pt x="18947" y="17270"/>
                </a:cubicBezTo>
                <a:cubicBezTo>
                  <a:pt x="18334" y="17346"/>
                  <a:pt x="18283" y="17346"/>
                  <a:pt x="18172" y="17256"/>
                </a:cubicBezTo>
                <a:cubicBezTo>
                  <a:pt x="18057" y="17164"/>
                  <a:pt x="18060" y="17154"/>
                  <a:pt x="18195" y="17013"/>
                </a:cubicBezTo>
                <a:cubicBezTo>
                  <a:pt x="18272" y="16931"/>
                  <a:pt x="18378" y="16866"/>
                  <a:pt x="18432" y="16866"/>
                </a:cubicBezTo>
                <a:cubicBezTo>
                  <a:pt x="18486" y="16866"/>
                  <a:pt x="18520" y="16834"/>
                  <a:pt x="18509" y="16795"/>
                </a:cubicBezTo>
                <a:cubicBezTo>
                  <a:pt x="18480" y="16689"/>
                  <a:pt x="18906" y="16369"/>
                  <a:pt x="19076" y="16369"/>
                </a:cubicBezTo>
                <a:cubicBezTo>
                  <a:pt x="19157" y="16369"/>
                  <a:pt x="19508" y="16307"/>
                  <a:pt x="19857" y="16230"/>
                </a:cubicBezTo>
                <a:cubicBezTo>
                  <a:pt x="20703" y="16042"/>
                  <a:pt x="20691" y="16046"/>
                  <a:pt x="20612" y="15981"/>
                </a:cubicBezTo>
                <a:cubicBezTo>
                  <a:pt x="20567" y="15944"/>
                  <a:pt x="20296" y="15984"/>
                  <a:pt x="19794" y="16099"/>
                </a:cubicBezTo>
                <a:cubicBezTo>
                  <a:pt x="19366" y="16198"/>
                  <a:pt x="19020" y="16250"/>
                  <a:pt x="18987" y="16222"/>
                </a:cubicBezTo>
                <a:cubicBezTo>
                  <a:pt x="18852" y="16111"/>
                  <a:pt x="19018" y="15926"/>
                  <a:pt x="19416" y="15742"/>
                </a:cubicBezTo>
                <a:cubicBezTo>
                  <a:pt x="19642" y="15638"/>
                  <a:pt x="19909" y="15536"/>
                  <a:pt x="20008" y="15515"/>
                </a:cubicBezTo>
                <a:cubicBezTo>
                  <a:pt x="20108" y="15494"/>
                  <a:pt x="20191" y="15458"/>
                  <a:pt x="20191" y="15435"/>
                </a:cubicBezTo>
                <a:cubicBezTo>
                  <a:pt x="20191" y="15372"/>
                  <a:pt x="19944" y="15330"/>
                  <a:pt x="19880" y="15383"/>
                </a:cubicBezTo>
                <a:cubicBezTo>
                  <a:pt x="19849" y="15407"/>
                  <a:pt x="19645" y="15504"/>
                  <a:pt x="19428" y="15598"/>
                </a:cubicBezTo>
                <a:lnTo>
                  <a:pt x="19033" y="15768"/>
                </a:lnTo>
                <a:lnTo>
                  <a:pt x="18875" y="15640"/>
                </a:lnTo>
                <a:lnTo>
                  <a:pt x="18721" y="15510"/>
                </a:lnTo>
                <a:lnTo>
                  <a:pt x="19133" y="15170"/>
                </a:lnTo>
                <a:cubicBezTo>
                  <a:pt x="19360" y="14982"/>
                  <a:pt x="19571" y="14829"/>
                  <a:pt x="19602" y="14829"/>
                </a:cubicBezTo>
                <a:cubicBezTo>
                  <a:pt x="19633" y="14829"/>
                  <a:pt x="19656" y="14805"/>
                  <a:pt x="19656" y="14775"/>
                </a:cubicBezTo>
                <a:cubicBezTo>
                  <a:pt x="19656" y="14630"/>
                  <a:pt x="19386" y="14753"/>
                  <a:pt x="18990" y="15077"/>
                </a:cubicBezTo>
                <a:cubicBezTo>
                  <a:pt x="18566" y="15424"/>
                  <a:pt x="18550" y="15432"/>
                  <a:pt x="18403" y="15347"/>
                </a:cubicBezTo>
                <a:lnTo>
                  <a:pt x="18252" y="15260"/>
                </a:lnTo>
                <a:lnTo>
                  <a:pt x="18392" y="15061"/>
                </a:lnTo>
                <a:cubicBezTo>
                  <a:pt x="18470" y="14952"/>
                  <a:pt x="18675" y="14737"/>
                  <a:pt x="18847" y="14581"/>
                </a:cubicBezTo>
                <a:lnTo>
                  <a:pt x="19159" y="14297"/>
                </a:lnTo>
                <a:lnTo>
                  <a:pt x="19545" y="14403"/>
                </a:lnTo>
                <a:cubicBezTo>
                  <a:pt x="19758" y="14462"/>
                  <a:pt x="19949" y="14546"/>
                  <a:pt x="19968" y="14588"/>
                </a:cubicBezTo>
                <a:cubicBezTo>
                  <a:pt x="19988" y="14630"/>
                  <a:pt x="20051" y="14663"/>
                  <a:pt x="20108" y="14663"/>
                </a:cubicBezTo>
                <a:cubicBezTo>
                  <a:pt x="20248" y="14663"/>
                  <a:pt x="19953" y="14396"/>
                  <a:pt x="19737" y="14327"/>
                </a:cubicBezTo>
                <a:cubicBezTo>
                  <a:pt x="19544" y="14266"/>
                  <a:pt x="19592" y="14193"/>
                  <a:pt x="19854" y="14150"/>
                </a:cubicBezTo>
                <a:cubicBezTo>
                  <a:pt x="19995" y="14127"/>
                  <a:pt x="20044" y="14092"/>
                  <a:pt x="20017" y="14034"/>
                </a:cubicBezTo>
                <a:cubicBezTo>
                  <a:pt x="19996" y="13989"/>
                  <a:pt x="20022" y="13882"/>
                  <a:pt x="20074" y="13795"/>
                </a:cubicBezTo>
                <a:cubicBezTo>
                  <a:pt x="20166" y="13643"/>
                  <a:pt x="20162" y="13634"/>
                  <a:pt x="19948" y="13518"/>
                </a:cubicBezTo>
                <a:cubicBezTo>
                  <a:pt x="19827" y="13452"/>
                  <a:pt x="19693" y="13398"/>
                  <a:pt x="19654" y="13398"/>
                </a:cubicBezTo>
                <a:cubicBezTo>
                  <a:pt x="19614" y="13398"/>
                  <a:pt x="19525" y="13372"/>
                  <a:pt x="19453" y="13341"/>
                </a:cubicBezTo>
                <a:cubicBezTo>
                  <a:pt x="19343" y="13292"/>
                  <a:pt x="19335" y="13264"/>
                  <a:pt x="19402" y="13161"/>
                </a:cubicBezTo>
                <a:cubicBezTo>
                  <a:pt x="19475" y="13047"/>
                  <a:pt x="19470" y="13046"/>
                  <a:pt x="19350" y="13121"/>
                </a:cubicBezTo>
                <a:cubicBezTo>
                  <a:pt x="19280" y="13165"/>
                  <a:pt x="19172" y="13251"/>
                  <a:pt x="19107" y="13313"/>
                </a:cubicBezTo>
                <a:cubicBezTo>
                  <a:pt x="18996" y="13419"/>
                  <a:pt x="18983" y="13420"/>
                  <a:pt x="18898" y="13329"/>
                </a:cubicBezTo>
                <a:cubicBezTo>
                  <a:pt x="18789" y="13212"/>
                  <a:pt x="18695" y="13201"/>
                  <a:pt x="18747" y="13313"/>
                </a:cubicBezTo>
                <a:cubicBezTo>
                  <a:pt x="18767" y="13357"/>
                  <a:pt x="18753" y="13409"/>
                  <a:pt x="18715" y="13428"/>
                </a:cubicBezTo>
                <a:cubicBezTo>
                  <a:pt x="18678" y="13448"/>
                  <a:pt x="18663" y="13495"/>
                  <a:pt x="18681" y="13535"/>
                </a:cubicBezTo>
                <a:cubicBezTo>
                  <a:pt x="18699" y="13574"/>
                  <a:pt x="18657" y="13650"/>
                  <a:pt x="18586" y="13703"/>
                </a:cubicBezTo>
                <a:cubicBezTo>
                  <a:pt x="18492" y="13774"/>
                  <a:pt x="18477" y="13819"/>
                  <a:pt x="18529" y="13871"/>
                </a:cubicBezTo>
                <a:cubicBezTo>
                  <a:pt x="18568" y="13910"/>
                  <a:pt x="18639" y="13928"/>
                  <a:pt x="18687" y="13913"/>
                </a:cubicBezTo>
                <a:cubicBezTo>
                  <a:pt x="18734" y="13898"/>
                  <a:pt x="18853" y="13965"/>
                  <a:pt x="18950" y="14060"/>
                </a:cubicBezTo>
                <a:cubicBezTo>
                  <a:pt x="19123" y="14230"/>
                  <a:pt x="19129" y="14332"/>
                  <a:pt x="18967" y="14332"/>
                </a:cubicBezTo>
                <a:cubicBezTo>
                  <a:pt x="18857" y="14332"/>
                  <a:pt x="18446" y="14691"/>
                  <a:pt x="18240" y="14966"/>
                </a:cubicBezTo>
                <a:cubicBezTo>
                  <a:pt x="18106" y="15146"/>
                  <a:pt x="18040" y="15186"/>
                  <a:pt x="17871" y="15186"/>
                </a:cubicBezTo>
                <a:cubicBezTo>
                  <a:pt x="17758" y="15186"/>
                  <a:pt x="17637" y="15162"/>
                  <a:pt x="17602" y="15132"/>
                </a:cubicBezTo>
                <a:cubicBezTo>
                  <a:pt x="17531" y="15069"/>
                  <a:pt x="17391" y="14439"/>
                  <a:pt x="17391" y="14178"/>
                </a:cubicBezTo>
                <a:cubicBezTo>
                  <a:pt x="17391" y="14083"/>
                  <a:pt x="17362" y="14003"/>
                  <a:pt x="17325" y="14003"/>
                </a:cubicBezTo>
                <a:cubicBezTo>
                  <a:pt x="17232" y="14003"/>
                  <a:pt x="17246" y="14459"/>
                  <a:pt x="17351" y="14862"/>
                </a:cubicBezTo>
                <a:cubicBezTo>
                  <a:pt x="17429" y="15165"/>
                  <a:pt x="17425" y="15213"/>
                  <a:pt x="17322" y="15326"/>
                </a:cubicBezTo>
                <a:cubicBezTo>
                  <a:pt x="17247" y="15408"/>
                  <a:pt x="17169" y="15439"/>
                  <a:pt x="17096" y="15416"/>
                </a:cubicBezTo>
                <a:cubicBezTo>
                  <a:pt x="17034" y="15396"/>
                  <a:pt x="17001" y="15402"/>
                  <a:pt x="17022" y="15430"/>
                </a:cubicBezTo>
                <a:cubicBezTo>
                  <a:pt x="17078" y="15505"/>
                  <a:pt x="16925" y="15565"/>
                  <a:pt x="16844" y="15499"/>
                </a:cubicBezTo>
                <a:cubicBezTo>
                  <a:pt x="16796" y="15459"/>
                  <a:pt x="16706" y="15501"/>
                  <a:pt x="16552" y="15636"/>
                </a:cubicBezTo>
                <a:cubicBezTo>
                  <a:pt x="16406" y="15764"/>
                  <a:pt x="16301" y="15814"/>
                  <a:pt x="16243" y="15785"/>
                </a:cubicBezTo>
                <a:cubicBezTo>
                  <a:pt x="16196" y="15760"/>
                  <a:pt x="15964" y="15735"/>
                  <a:pt x="15726" y="15728"/>
                </a:cubicBezTo>
                <a:cubicBezTo>
                  <a:pt x="14412" y="15689"/>
                  <a:pt x="14191" y="15582"/>
                  <a:pt x="14650" y="15215"/>
                </a:cubicBezTo>
                <a:cubicBezTo>
                  <a:pt x="14839" y="15063"/>
                  <a:pt x="14888" y="14994"/>
                  <a:pt x="14822" y="14973"/>
                </a:cubicBezTo>
                <a:cubicBezTo>
                  <a:pt x="14743" y="14948"/>
                  <a:pt x="14742" y="14917"/>
                  <a:pt x="14819" y="14765"/>
                </a:cubicBezTo>
                <a:cubicBezTo>
                  <a:pt x="14869" y="14667"/>
                  <a:pt x="14965" y="14570"/>
                  <a:pt x="15033" y="14550"/>
                </a:cubicBezTo>
                <a:cubicBezTo>
                  <a:pt x="15101" y="14530"/>
                  <a:pt x="15159" y="14483"/>
                  <a:pt x="15159" y="14443"/>
                </a:cubicBezTo>
                <a:cubicBezTo>
                  <a:pt x="15159" y="14404"/>
                  <a:pt x="15255" y="14331"/>
                  <a:pt x="15374" y="14283"/>
                </a:cubicBezTo>
                <a:cubicBezTo>
                  <a:pt x="15492" y="14234"/>
                  <a:pt x="15590" y="14182"/>
                  <a:pt x="15591" y="14164"/>
                </a:cubicBezTo>
                <a:cubicBezTo>
                  <a:pt x="15595" y="14087"/>
                  <a:pt x="15037" y="14004"/>
                  <a:pt x="14338" y="13980"/>
                </a:cubicBezTo>
                <a:cubicBezTo>
                  <a:pt x="13923" y="13965"/>
                  <a:pt x="13546" y="13930"/>
                  <a:pt x="13503" y="13902"/>
                </a:cubicBezTo>
                <a:cubicBezTo>
                  <a:pt x="13349" y="13799"/>
                  <a:pt x="12349" y="13708"/>
                  <a:pt x="12287" y="13790"/>
                </a:cubicBezTo>
                <a:cubicBezTo>
                  <a:pt x="12262" y="13824"/>
                  <a:pt x="12212" y="13819"/>
                  <a:pt x="12153" y="13779"/>
                </a:cubicBezTo>
                <a:cubicBezTo>
                  <a:pt x="12082" y="13730"/>
                  <a:pt x="12036" y="13731"/>
                  <a:pt x="11967" y="13779"/>
                </a:cubicBezTo>
                <a:cubicBezTo>
                  <a:pt x="11896" y="13827"/>
                  <a:pt x="10988" y="13875"/>
                  <a:pt x="10794" y="13840"/>
                </a:cubicBezTo>
                <a:cubicBezTo>
                  <a:pt x="10775" y="13837"/>
                  <a:pt x="10475" y="13821"/>
                  <a:pt x="10127" y="13805"/>
                </a:cubicBezTo>
                <a:cubicBezTo>
                  <a:pt x="8825" y="13744"/>
                  <a:pt x="8254" y="13692"/>
                  <a:pt x="8173" y="13625"/>
                </a:cubicBezTo>
                <a:cubicBezTo>
                  <a:pt x="8138" y="13596"/>
                  <a:pt x="8146" y="13525"/>
                  <a:pt x="8190" y="13457"/>
                </a:cubicBezTo>
                <a:cubicBezTo>
                  <a:pt x="8232" y="13393"/>
                  <a:pt x="8258" y="13299"/>
                  <a:pt x="8247" y="13246"/>
                </a:cubicBezTo>
                <a:cubicBezTo>
                  <a:pt x="8231" y="13167"/>
                  <a:pt x="8281" y="13149"/>
                  <a:pt x="8551" y="13147"/>
                </a:cubicBezTo>
                <a:cubicBezTo>
                  <a:pt x="8756" y="13146"/>
                  <a:pt x="8888" y="13171"/>
                  <a:pt x="8908" y="13216"/>
                </a:cubicBezTo>
                <a:cubicBezTo>
                  <a:pt x="8965" y="13338"/>
                  <a:pt x="9111" y="13295"/>
                  <a:pt x="9363" y="13081"/>
                </a:cubicBezTo>
                <a:cubicBezTo>
                  <a:pt x="9497" y="12967"/>
                  <a:pt x="9641" y="12872"/>
                  <a:pt x="9684" y="12868"/>
                </a:cubicBezTo>
                <a:cubicBezTo>
                  <a:pt x="9726" y="12864"/>
                  <a:pt x="9782" y="12854"/>
                  <a:pt x="9809" y="12847"/>
                </a:cubicBezTo>
                <a:cubicBezTo>
                  <a:pt x="9837" y="12839"/>
                  <a:pt x="9889" y="12831"/>
                  <a:pt x="9924" y="12828"/>
                </a:cubicBezTo>
                <a:cubicBezTo>
                  <a:pt x="9959" y="12824"/>
                  <a:pt x="10035" y="12770"/>
                  <a:pt x="10093" y="12709"/>
                </a:cubicBezTo>
                <a:cubicBezTo>
                  <a:pt x="10197" y="12600"/>
                  <a:pt x="10199" y="12600"/>
                  <a:pt x="10304" y="12723"/>
                </a:cubicBezTo>
                <a:cubicBezTo>
                  <a:pt x="10436" y="12877"/>
                  <a:pt x="10501" y="12879"/>
                  <a:pt x="10548" y="12733"/>
                </a:cubicBezTo>
                <a:cubicBezTo>
                  <a:pt x="10567" y="12671"/>
                  <a:pt x="10622" y="12626"/>
                  <a:pt x="10671" y="12631"/>
                </a:cubicBezTo>
                <a:cubicBezTo>
                  <a:pt x="10992" y="12667"/>
                  <a:pt x="11094" y="12623"/>
                  <a:pt x="11208" y="12397"/>
                </a:cubicBezTo>
                <a:lnTo>
                  <a:pt x="11326" y="12168"/>
                </a:lnTo>
                <a:lnTo>
                  <a:pt x="11526" y="12324"/>
                </a:lnTo>
                <a:cubicBezTo>
                  <a:pt x="11746" y="12497"/>
                  <a:pt x="11791" y="12734"/>
                  <a:pt x="11626" y="12847"/>
                </a:cubicBezTo>
                <a:cubicBezTo>
                  <a:pt x="11570" y="12885"/>
                  <a:pt x="11533" y="12990"/>
                  <a:pt x="11540" y="13088"/>
                </a:cubicBezTo>
                <a:cubicBezTo>
                  <a:pt x="11547" y="13183"/>
                  <a:pt x="11530" y="13322"/>
                  <a:pt x="11503" y="13398"/>
                </a:cubicBezTo>
                <a:cubicBezTo>
                  <a:pt x="11474" y="13480"/>
                  <a:pt x="11511" y="13450"/>
                  <a:pt x="11595" y="13324"/>
                </a:cubicBezTo>
                <a:cubicBezTo>
                  <a:pt x="11701" y="13164"/>
                  <a:pt x="11769" y="13121"/>
                  <a:pt x="11881" y="13135"/>
                </a:cubicBezTo>
                <a:cubicBezTo>
                  <a:pt x="11961" y="13145"/>
                  <a:pt x="12019" y="13183"/>
                  <a:pt x="12009" y="13220"/>
                </a:cubicBezTo>
                <a:cubicBezTo>
                  <a:pt x="11984" y="13323"/>
                  <a:pt x="12085" y="13301"/>
                  <a:pt x="12173" y="13185"/>
                </a:cubicBezTo>
                <a:cubicBezTo>
                  <a:pt x="12215" y="13128"/>
                  <a:pt x="12364" y="13064"/>
                  <a:pt x="12504" y="13043"/>
                </a:cubicBezTo>
                <a:cubicBezTo>
                  <a:pt x="12644" y="13021"/>
                  <a:pt x="12796" y="12977"/>
                  <a:pt x="12842" y="12946"/>
                </a:cubicBezTo>
                <a:cubicBezTo>
                  <a:pt x="12888" y="12914"/>
                  <a:pt x="13032" y="12902"/>
                  <a:pt x="13162" y="12920"/>
                </a:cubicBezTo>
                <a:cubicBezTo>
                  <a:pt x="13328" y="12942"/>
                  <a:pt x="13469" y="12919"/>
                  <a:pt x="13626" y="12847"/>
                </a:cubicBezTo>
                <a:lnTo>
                  <a:pt x="13849" y="12745"/>
                </a:lnTo>
                <a:lnTo>
                  <a:pt x="13952" y="12873"/>
                </a:lnTo>
                <a:cubicBezTo>
                  <a:pt x="14017" y="12955"/>
                  <a:pt x="14099" y="12993"/>
                  <a:pt x="14175" y="12977"/>
                </a:cubicBezTo>
                <a:cubicBezTo>
                  <a:pt x="14241" y="12962"/>
                  <a:pt x="14382" y="12990"/>
                  <a:pt x="14490" y="13036"/>
                </a:cubicBezTo>
                <a:cubicBezTo>
                  <a:pt x="14716" y="13133"/>
                  <a:pt x="14828" y="13059"/>
                  <a:pt x="14716" y="12887"/>
                </a:cubicBezTo>
                <a:cubicBezTo>
                  <a:pt x="14632" y="12758"/>
                  <a:pt x="14686" y="12709"/>
                  <a:pt x="14913" y="12709"/>
                </a:cubicBezTo>
                <a:cubicBezTo>
                  <a:pt x="15052" y="12709"/>
                  <a:pt x="15115" y="12665"/>
                  <a:pt x="15211" y="12499"/>
                </a:cubicBezTo>
                <a:cubicBezTo>
                  <a:pt x="15277" y="12383"/>
                  <a:pt x="15590" y="12066"/>
                  <a:pt x="15906" y="11796"/>
                </a:cubicBezTo>
                <a:cubicBezTo>
                  <a:pt x="16552" y="11242"/>
                  <a:pt x="16608" y="11053"/>
                  <a:pt x="15977" y="11557"/>
                </a:cubicBezTo>
                <a:cubicBezTo>
                  <a:pt x="15390" y="12026"/>
                  <a:pt x="15342" y="12071"/>
                  <a:pt x="15111" y="12399"/>
                </a:cubicBezTo>
                <a:cubicBezTo>
                  <a:pt x="14924" y="12663"/>
                  <a:pt x="14893" y="12687"/>
                  <a:pt x="14819" y="12603"/>
                </a:cubicBezTo>
                <a:cubicBezTo>
                  <a:pt x="14749" y="12524"/>
                  <a:pt x="14762" y="12466"/>
                  <a:pt x="14896" y="12257"/>
                </a:cubicBezTo>
                <a:cubicBezTo>
                  <a:pt x="14985" y="12119"/>
                  <a:pt x="15059" y="11963"/>
                  <a:pt x="15059" y="11912"/>
                </a:cubicBezTo>
                <a:cubicBezTo>
                  <a:pt x="15059" y="11733"/>
                  <a:pt x="15583" y="11218"/>
                  <a:pt x="16120" y="10869"/>
                </a:cubicBezTo>
                <a:cubicBezTo>
                  <a:pt x="16494" y="10627"/>
                  <a:pt x="16640" y="10499"/>
                  <a:pt x="16592" y="10459"/>
                </a:cubicBezTo>
                <a:cubicBezTo>
                  <a:pt x="16545" y="10420"/>
                  <a:pt x="16447" y="10465"/>
                  <a:pt x="16275" y="10599"/>
                </a:cubicBezTo>
                <a:cubicBezTo>
                  <a:pt x="15804" y="10966"/>
                  <a:pt x="15386" y="11215"/>
                  <a:pt x="15328" y="11164"/>
                </a:cubicBezTo>
                <a:cubicBezTo>
                  <a:pt x="15297" y="11137"/>
                  <a:pt x="15254" y="10989"/>
                  <a:pt x="15231" y="10838"/>
                </a:cubicBezTo>
                <a:lnTo>
                  <a:pt x="15188" y="10564"/>
                </a:lnTo>
                <a:lnTo>
                  <a:pt x="15740" y="10164"/>
                </a:lnTo>
                <a:cubicBezTo>
                  <a:pt x="16044" y="9945"/>
                  <a:pt x="16388" y="9709"/>
                  <a:pt x="16507" y="9641"/>
                </a:cubicBezTo>
                <a:cubicBezTo>
                  <a:pt x="16694" y="9533"/>
                  <a:pt x="16800" y="9381"/>
                  <a:pt x="16687" y="9381"/>
                </a:cubicBezTo>
                <a:cubicBezTo>
                  <a:pt x="16666" y="9381"/>
                  <a:pt x="16307" y="9616"/>
                  <a:pt x="15889" y="9906"/>
                </a:cubicBezTo>
                <a:cubicBezTo>
                  <a:pt x="15470" y="10196"/>
                  <a:pt x="15101" y="10420"/>
                  <a:pt x="15068" y="10403"/>
                </a:cubicBezTo>
                <a:cubicBezTo>
                  <a:pt x="15035" y="10386"/>
                  <a:pt x="14987" y="10304"/>
                  <a:pt x="14962" y="10221"/>
                </a:cubicBezTo>
                <a:cubicBezTo>
                  <a:pt x="14937" y="10137"/>
                  <a:pt x="14826" y="9989"/>
                  <a:pt x="14716" y="9894"/>
                </a:cubicBezTo>
                <a:cubicBezTo>
                  <a:pt x="14515" y="9722"/>
                  <a:pt x="14514" y="9721"/>
                  <a:pt x="14627" y="9537"/>
                </a:cubicBezTo>
                <a:cubicBezTo>
                  <a:pt x="14689" y="9435"/>
                  <a:pt x="14904" y="9172"/>
                  <a:pt x="15102" y="8953"/>
                </a:cubicBezTo>
                <a:cubicBezTo>
                  <a:pt x="15375" y="8650"/>
                  <a:pt x="15432" y="8555"/>
                  <a:pt x="15342" y="8557"/>
                </a:cubicBezTo>
                <a:cubicBezTo>
                  <a:pt x="15223" y="8560"/>
                  <a:pt x="14965" y="8838"/>
                  <a:pt x="14587" y="9367"/>
                </a:cubicBezTo>
                <a:cubicBezTo>
                  <a:pt x="14473" y="9525"/>
                  <a:pt x="14350" y="9655"/>
                  <a:pt x="14315" y="9655"/>
                </a:cubicBezTo>
                <a:cubicBezTo>
                  <a:pt x="14281" y="9655"/>
                  <a:pt x="14181" y="9616"/>
                  <a:pt x="14092" y="9568"/>
                </a:cubicBezTo>
                <a:lnTo>
                  <a:pt x="13929" y="9480"/>
                </a:lnTo>
                <a:lnTo>
                  <a:pt x="14169" y="9168"/>
                </a:lnTo>
                <a:cubicBezTo>
                  <a:pt x="14301" y="8997"/>
                  <a:pt x="14513" y="8749"/>
                  <a:pt x="14641" y="8619"/>
                </a:cubicBezTo>
                <a:cubicBezTo>
                  <a:pt x="14815" y="8442"/>
                  <a:pt x="14870" y="8354"/>
                  <a:pt x="14813" y="8345"/>
                </a:cubicBezTo>
                <a:close/>
                <a:moveTo>
                  <a:pt x="12962" y="8498"/>
                </a:moveTo>
                <a:cubicBezTo>
                  <a:pt x="12832" y="8498"/>
                  <a:pt x="12800" y="8557"/>
                  <a:pt x="12750" y="8853"/>
                </a:cubicBezTo>
                <a:cubicBezTo>
                  <a:pt x="12698" y="9170"/>
                  <a:pt x="12829" y="9198"/>
                  <a:pt x="12893" y="8884"/>
                </a:cubicBezTo>
                <a:cubicBezTo>
                  <a:pt x="12918" y="8763"/>
                  <a:pt x="12966" y="8650"/>
                  <a:pt x="12999" y="8633"/>
                </a:cubicBezTo>
                <a:cubicBezTo>
                  <a:pt x="13094" y="8585"/>
                  <a:pt x="13069" y="8498"/>
                  <a:pt x="12962" y="8498"/>
                </a:cubicBezTo>
                <a:close/>
                <a:moveTo>
                  <a:pt x="14109" y="8498"/>
                </a:moveTo>
                <a:cubicBezTo>
                  <a:pt x="14010" y="8498"/>
                  <a:pt x="13864" y="8677"/>
                  <a:pt x="13789" y="8893"/>
                </a:cubicBezTo>
                <a:cubicBezTo>
                  <a:pt x="13713" y="9112"/>
                  <a:pt x="13837" y="9089"/>
                  <a:pt x="13952" y="8863"/>
                </a:cubicBezTo>
                <a:cubicBezTo>
                  <a:pt x="14004" y="8760"/>
                  <a:pt x="14077" y="8661"/>
                  <a:pt x="14118" y="8640"/>
                </a:cubicBezTo>
                <a:cubicBezTo>
                  <a:pt x="14218" y="8589"/>
                  <a:pt x="14213" y="8498"/>
                  <a:pt x="14109" y="8498"/>
                </a:cubicBezTo>
                <a:close/>
                <a:moveTo>
                  <a:pt x="21198" y="8546"/>
                </a:moveTo>
                <a:cubicBezTo>
                  <a:pt x="21152" y="8559"/>
                  <a:pt x="21099" y="8599"/>
                  <a:pt x="21018" y="8669"/>
                </a:cubicBezTo>
                <a:cubicBezTo>
                  <a:pt x="20915" y="8757"/>
                  <a:pt x="20779" y="8830"/>
                  <a:pt x="20715" y="8830"/>
                </a:cubicBezTo>
                <a:cubicBezTo>
                  <a:pt x="20651" y="8830"/>
                  <a:pt x="20557" y="8902"/>
                  <a:pt x="20503" y="8990"/>
                </a:cubicBezTo>
                <a:cubicBezTo>
                  <a:pt x="20418" y="9132"/>
                  <a:pt x="20418" y="9157"/>
                  <a:pt x="20503" y="9184"/>
                </a:cubicBezTo>
                <a:cubicBezTo>
                  <a:pt x="20559" y="9202"/>
                  <a:pt x="20590" y="9267"/>
                  <a:pt x="20578" y="9338"/>
                </a:cubicBezTo>
                <a:cubicBezTo>
                  <a:pt x="20559" y="9447"/>
                  <a:pt x="20516" y="9463"/>
                  <a:pt x="20223" y="9466"/>
                </a:cubicBezTo>
                <a:cubicBezTo>
                  <a:pt x="19980" y="9468"/>
                  <a:pt x="19891" y="9491"/>
                  <a:pt x="19891" y="9549"/>
                </a:cubicBezTo>
                <a:cubicBezTo>
                  <a:pt x="19891" y="9604"/>
                  <a:pt x="19957" y="9623"/>
                  <a:pt x="20111" y="9613"/>
                </a:cubicBezTo>
                <a:cubicBezTo>
                  <a:pt x="20360" y="9596"/>
                  <a:pt x="20589" y="9680"/>
                  <a:pt x="20589" y="9785"/>
                </a:cubicBezTo>
                <a:cubicBezTo>
                  <a:pt x="20589" y="9847"/>
                  <a:pt x="20361" y="10017"/>
                  <a:pt x="20060" y="10178"/>
                </a:cubicBezTo>
                <a:cubicBezTo>
                  <a:pt x="19956" y="10234"/>
                  <a:pt x="19917" y="10311"/>
                  <a:pt x="19894" y="10502"/>
                </a:cubicBezTo>
                <a:cubicBezTo>
                  <a:pt x="19887" y="10560"/>
                  <a:pt x="19815" y="10651"/>
                  <a:pt x="19737" y="10703"/>
                </a:cubicBezTo>
                <a:cubicBezTo>
                  <a:pt x="19529" y="10842"/>
                  <a:pt x="19561" y="11194"/>
                  <a:pt x="19788" y="11287"/>
                </a:cubicBezTo>
                <a:cubicBezTo>
                  <a:pt x="19960" y="11358"/>
                  <a:pt x="20003" y="11542"/>
                  <a:pt x="19908" y="11787"/>
                </a:cubicBezTo>
                <a:cubicBezTo>
                  <a:pt x="19882" y="11855"/>
                  <a:pt x="19878" y="11947"/>
                  <a:pt x="19900" y="11992"/>
                </a:cubicBezTo>
                <a:cubicBezTo>
                  <a:pt x="19921" y="12038"/>
                  <a:pt x="19972" y="12078"/>
                  <a:pt x="20014" y="12078"/>
                </a:cubicBezTo>
                <a:cubicBezTo>
                  <a:pt x="20134" y="12078"/>
                  <a:pt x="20674" y="11648"/>
                  <a:pt x="20629" y="11588"/>
                </a:cubicBezTo>
                <a:cubicBezTo>
                  <a:pt x="20607" y="11558"/>
                  <a:pt x="20652" y="11438"/>
                  <a:pt x="20732" y="11323"/>
                </a:cubicBezTo>
                <a:cubicBezTo>
                  <a:pt x="20812" y="11208"/>
                  <a:pt x="20900" y="11014"/>
                  <a:pt x="20927" y="10892"/>
                </a:cubicBezTo>
                <a:cubicBezTo>
                  <a:pt x="20953" y="10771"/>
                  <a:pt x="21024" y="10437"/>
                  <a:pt x="21087" y="10150"/>
                </a:cubicBezTo>
                <a:cubicBezTo>
                  <a:pt x="21149" y="9862"/>
                  <a:pt x="21242" y="9552"/>
                  <a:pt x="21290" y="9461"/>
                </a:cubicBezTo>
                <a:cubicBezTo>
                  <a:pt x="21371" y="9308"/>
                  <a:pt x="21545" y="8651"/>
                  <a:pt x="21507" y="8640"/>
                </a:cubicBezTo>
                <a:cubicBezTo>
                  <a:pt x="21498" y="8638"/>
                  <a:pt x="21425" y="8607"/>
                  <a:pt x="21347" y="8572"/>
                </a:cubicBezTo>
                <a:cubicBezTo>
                  <a:pt x="21286" y="8543"/>
                  <a:pt x="21245" y="8532"/>
                  <a:pt x="21198" y="8546"/>
                </a:cubicBezTo>
                <a:close/>
                <a:moveTo>
                  <a:pt x="16567" y="8673"/>
                </a:moveTo>
                <a:cubicBezTo>
                  <a:pt x="16415" y="8649"/>
                  <a:pt x="14990" y="9645"/>
                  <a:pt x="14990" y="9776"/>
                </a:cubicBezTo>
                <a:cubicBezTo>
                  <a:pt x="14990" y="9871"/>
                  <a:pt x="15113" y="9806"/>
                  <a:pt x="15428" y="9539"/>
                </a:cubicBezTo>
                <a:cubicBezTo>
                  <a:pt x="15610" y="9385"/>
                  <a:pt x="15965" y="9133"/>
                  <a:pt x="16218" y="8976"/>
                </a:cubicBezTo>
                <a:cubicBezTo>
                  <a:pt x="16526" y="8785"/>
                  <a:pt x="16641" y="8685"/>
                  <a:pt x="16567" y="8673"/>
                </a:cubicBezTo>
                <a:close/>
                <a:moveTo>
                  <a:pt x="20080" y="9078"/>
                </a:moveTo>
                <a:cubicBezTo>
                  <a:pt x="20062" y="9085"/>
                  <a:pt x="20067" y="9116"/>
                  <a:pt x="20094" y="9175"/>
                </a:cubicBezTo>
                <a:cubicBezTo>
                  <a:pt x="20116" y="9223"/>
                  <a:pt x="20178" y="9249"/>
                  <a:pt x="20231" y="9232"/>
                </a:cubicBezTo>
                <a:cubicBezTo>
                  <a:pt x="20311" y="9206"/>
                  <a:pt x="20306" y="9189"/>
                  <a:pt x="20209" y="9130"/>
                </a:cubicBezTo>
                <a:cubicBezTo>
                  <a:pt x="20139" y="9088"/>
                  <a:pt x="20098" y="9071"/>
                  <a:pt x="20080" y="9078"/>
                </a:cubicBezTo>
                <a:close/>
                <a:moveTo>
                  <a:pt x="7959" y="9435"/>
                </a:moveTo>
                <a:cubicBezTo>
                  <a:pt x="7939" y="9439"/>
                  <a:pt x="7928" y="9452"/>
                  <a:pt x="7930" y="9475"/>
                </a:cubicBezTo>
                <a:cubicBezTo>
                  <a:pt x="7932" y="9498"/>
                  <a:pt x="8089" y="9610"/>
                  <a:pt x="8279" y="9724"/>
                </a:cubicBezTo>
                <a:cubicBezTo>
                  <a:pt x="8469" y="9837"/>
                  <a:pt x="8669" y="9930"/>
                  <a:pt x="8722" y="9930"/>
                </a:cubicBezTo>
                <a:cubicBezTo>
                  <a:pt x="8831" y="9930"/>
                  <a:pt x="8830" y="9927"/>
                  <a:pt x="8388" y="9636"/>
                </a:cubicBezTo>
                <a:cubicBezTo>
                  <a:pt x="8170" y="9493"/>
                  <a:pt x="8018" y="9423"/>
                  <a:pt x="7959" y="9435"/>
                </a:cubicBezTo>
                <a:close/>
                <a:moveTo>
                  <a:pt x="10942" y="9622"/>
                </a:moveTo>
                <a:cubicBezTo>
                  <a:pt x="10915" y="9645"/>
                  <a:pt x="10991" y="9737"/>
                  <a:pt x="11111" y="9825"/>
                </a:cubicBezTo>
                <a:cubicBezTo>
                  <a:pt x="11231" y="9914"/>
                  <a:pt x="11395" y="9985"/>
                  <a:pt x="11477" y="9984"/>
                </a:cubicBezTo>
                <a:cubicBezTo>
                  <a:pt x="11622" y="9982"/>
                  <a:pt x="11621" y="9979"/>
                  <a:pt x="11492" y="9920"/>
                </a:cubicBezTo>
                <a:cubicBezTo>
                  <a:pt x="11418" y="9887"/>
                  <a:pt x="11277" y="9798"/>
                  <a:pt x="11177" y="9721"/>
                </a:cubicBezTo>
                <a:cubicBezTo>
                  <a:pt x="11077" y="9644"/>
                  <a:pt x="10970" y="9599"/>
                  <a:pt x="10942" y="9622"/>
                </a:cubicBezTo>
                <a:close/>
                <a:moveTo>
                  <a:pt x="10385" y="9745"/>
                </a:moveTo>
                <a:cubicBezTo>
                  <a:pt x="10345" y="9736"/>
                  <a:pt x="10317" y="9737"/>
                  <a:pt x="10304" y="9747"/>
                </a:cubicBezTo>
                <a:cubicBezTo>
                  <a:pt x="10283" y="9765"/>
                  <a:pt x="10361" y="9837"/>
                  <a:pt x="10479" y="9906"/>
                </a:cubicBezTo>
                <a:cubicBezTo>
                  <a:pt x="10739" y="10059"/>
                  <a:pt x="10924" y="10086"/>
                  <a:pt x="10791" y="9953"/>
                </a:cubicBezTo>
                <a:cubicBezTo>
                  <a:pt x="10707" y="9870"/>
                  <a:pt x="10502" y="9771"/>
                  <a:pt x="10385" y="9745"/>
                </a:cubicBezTo>
                <a:close/>
                <a:moveTo>
                  <a:pt x="7086" y="9989"/>
                </a:moveTo>
                <a:cubicBezTo>
                  <a:pt x="7058" y="9984"/>
                  <a:pt x="7034" y="9987"/>
                  <a:pt x="7017" y="10001"/>
                </a:cubicBezTo>
                <a:cubicBezTo>
                  <a:pt x="6991" y="10023"/>
                  <a:pt x="7071" y="10129"/>
                  <a:pt x="7195" y="10235"/>
                </a:cubicBezTo>
                <a:cubicBezTo>
                  <a:pt x="7488" y="10485"/>
                  <a:pt x="7676" y="10495"/>
                  <a:pt x="7446" y="10249"/>
                </a:cubicBezTo>
                <a:cubicBezTo>
                  <a:pt x="7301" y="10093"/>
                  <a:pt x="7171" y="10002"/>
                  <a:pt x="7086" y="9989"/>
                </a:cubicBezTo>
                <a:close/>
                <a:moveTo>
                  <a:pt x="4960" y="10866"/>
                </a:moveTo>
                <a:cubicBezTo>
                  <a:pt x="4727" y="10866"/>
                  <a:pt x="4752" y="10990"/>
                  <a:pt x="5029" y="11191"/>
                </a:cubicBezTo>
                <a:cubicBezTo>
                  <a:pt x="5328" y="11407"/>
                  <a:pt x="5481" y="11415"/>
                  <a:pt x="5232" y="11200"/>
                </a:cubicBezTo>
                <a:cubicBezTo>
                  <a:pt x="5118" y="11102"/>
                  <a:pt x="5059" y="11004"/>
                  <a:pt x="5083" y="10952"/>
                </a:cubicBezTo>
                <a:cubicBezTo>
                  <a:pt x="5113" y="10888"/>
                  <a:pt x="5082" y="10866"/>
                  <a:pt x="4960" y="10866"/>
                </a:cubicBezTo>
                <a:close/>
                <a:moveTo>
                  <a:pt x="4116" y="11306"/>
                </a:moveTo>
                <a:cubicBezTo>
                  <a:pt x="4008" y="11306"/>
                  <a:pt x="4066" y="11426"/>
                  <a:pt x="4274" y="11640"/>
                </a:cubicBezTo>
                <a:cubicBezTo>
                  <a:pt x="4464" y="11836"/>
                  <a:pt x="4594" y="11911"/>
                  <a:pt x="4594" y="11825"/>
                </a:cubicBezTo>
                <a:cubicBezTo>
                  <a:pt x="4594" y="11764"/>
                  <a:pt x="4172" y="11306"/>
                  <a:pt x="4116" y="11306"/>
                </a:cubicBezTo>
                <a:close/>
                <a:moveTo>
                  <a:pt x="3344" y="11403"/>
                </a:moveTo>
                <a:cubicBezTo>
                  <a:pt x="3324" y="11393"/>
                  <a:pt x="3311" y="11397"/>
                  <a:pt x="3301" y="11411"/>
                </a:cubicBezTo>
                <a:cubicBezTo>
                  <a:pt x="3250" y="11478"/>
                  <a:pt x="3339" y="11639"/>
                  <a:pt x="3573" y="11898"/>
                </a:cubicBezTo>
                <a:cubicBezTo>
                  <a:pt x="3770" y="12115"/>
                  <a:pt x="3905" y="12136"/>
                  <a:pt x="3759" y="11926"/>
                </a:cubicBezTo>
                <a:cubicBezTo>
                  <a:pt x="3520" y="11583"/>
                  <a:pt x="3404" y="11434"/>
                  <a:pt x="3344" y="11403"/>
                </a:cubicBezTo>
                <a:close/>
                <a:moveTo>
                  <a:pt x="15800" y="12241"/>
                </a:moveTo>
                <a:cubicBezTo>
                  <a:pt x="15712" y="12241"/>
                  <a:pt x="15665" y="12290"/>
                  <a:pt x="15646" y="12402"/>
                </a:cubicBezTo>
                <a:cubicBezTo>
                  <a:pt x="15618" y="12557"/>
                  <a:pt x="15621" y="12559"/>
                  <a:pt x="15771" y="12477"/>
                </a:cubicBezTo>
                <a:cubicBezTo>
                  <a:pt x="15957" y="12377"/>
                  <a:pt x="15974" y="12241"/>
                  <a:pt x="15800" y="12241"/>
                </a:cubicBezTo>
                <a:close/>
                <a:moveTo>
                  <a:pt x="16472" y="12298"/>
                </a:moveTo>
                <a:cubicBezTo>
                  <a:pt x="16345" y="12298"/>
                  <a:pt x="15589" y="12905"/>
                  <a:pt x="15462" y="13109"/>
                </a:cubicBezTo>
                <a:cubicBezTo>
                  <a:pt x="15322" y="13337"/>
                  <a:pt x="15541" y="13245"/>
                  <a:pt x="15809" y="12965"/>
                </a:cubicBezTo>
                <a:cubicBezTo>
                  <a:pt x="15947" y="12820"/>
                  <a:pt x="16179" y="12630"/>
                  <a:pt x="16324" y="12541"/>
                </a:cubicBezTo>
                <a:cubicBezTo>
                  <a:pt x="16612" y="12365"/>
                  <a:pt x="16654" y="12298"/>
                  <a:pt x="16472" y="12298"/>
                </a:cubicBezTo>
                <a:close/>
                <a:moveTo>
                  <a:pt x="17282" y="12406"/>
                </a:moveTo>
                <a:cubicBezTo>
                  <a:pt x="17196" y="12403"/>
                  <a:pt x="16968" y="12517"/>
                  <a:pt x="16587" y="12752"/>
                </a:cubicBezTo>
                <a:cubicBezTo>
                  <a:pt x="16034" y="13093"/>
                  <a:pt x="15556" y="13526"/>
                  <a:pt x="15628" y="13622"/>
                </a:cubicBezTo>
                <a:cubicBezTo>
                  <a:pt x="15683" y="13696"/>
                  <a:pt x="15677" y="13700"/>
                  <a:pt x="16006" y="13350"/>
                </a:cubicBezTo>
                <a:cubicBezTo>
                  <a:pt x="16200" y="13144"/>
                  <a:pt x="16491" y="12931"/>
                  <a:pt x="16813" y="12759"/>
                </a:cubicBezTo>
                <a:cubicBezTo>
                  <a:pt x="17089" y="12611"/>
                  <a:pt x="17317" y="12472"/>
                  <a:pt x="17319" y="12449"/>
                </a:cubicBezTo>
                <a:cubicBezTo>
                  <a:pt x="17322" y="12422"/>
                  <a:pt x="17311" y="12408"/>
                  <a:pt x="17282" y="12406"/>
                </a:cubicBezTo>
                <a:close/>
                <a:moveTo>
                  <a:pt x="3427" y="12955"/>
                </a:moveTo>
                <a:lnTo>
                  <a:pt x="3195" y="12988"/>
                </a:lnTo>
                <a:cubicBezTo>
                  <a:pt x="3067" y="13006"/>
                  <a:pt x="2849" y="13036"/>
                  <a:pt x="2712" y="13052"/>
                </a:cubicBezTo>
                <a:cubicBezTo>
                  <a:pt x="2563" y="13071"/>
                  <a:pt x="2463" y="13112"/>
                  <a:pt x="2463" y="13156"/>
                </a:cubicBezTo>
                <a:cubicBezTo>
                  <a:pt x="2463" y="13244"/>
                  <a:pt x="2569" y="13258"/>
                  <a:pt x="2629" y="13178"/>
                </a:cubicBezTo>
                <a:cubicBezTo>
                  <a:pt x="2651" y="13147"/>
                  <a:pt x="2750" y="13122"/>
                  <a:pt x="2849" y="13121"/>
                </a:cubicBezTo>
                <a:cubicBezTo>
                  <a:pt x="2948" y="13120"/>
                  <a:pt x="3120" y="13080"/>
                  <a:pt x="3230" y="13036"/>
                </a:cubicBezTo>
                <a:lnTo>
                  <a:pt x="3427" y="12955"/>
                </a:lnTo>
                <a:close/>
                <a:moveTo>
                  <a:pt x="2906" y="13651"/>
                </a:moveTo>
                <a:cubicBezTo>
                  <a:pt x="2652" y="13663"/>
                  <a:pt x="2310" y="13747"/>
                  <a:pt x="2277" y="13828"/>
                </a:cubicBezTo>
                <a:cubicBezTo>
                  <a:pt x="2243" y="13912"/>
                  <a:pt x="2284" y="13909"/>
                  <a:pt x="2572" y="13809"/>
                </a:cubicBezTo>
                <a:cubicBezTo>
                  <a:pt x="2703" y="13764"/>
                  <a:pt x="2919" y="13727"/>
                  <a:pt x="3052" y="13724"/>
                </a:cubicBezTo>
                <a:cubicBezTo>
                  <a:pt x="3288" y="13720"/>
                  <a:pt x="3291" y="13717"/>
                  <a:pt x="3118" y="13665"/>
                </a:cubicBezTo>
                <a:cubicBezTo>
                  <a:pt x="3068" y="13650"/>
                  <a:pt x="2991" y="13647"/>
                  <a:pt x="2906" y="13651"/>
                </a:cubicBezTo>
                <a:close/>
                <a:moveTo>
                  <a:pt x="16661" y="13958"/>
                </a:moveTo>
                <a:cubicBezTo>
                  <a:pt x="16563" y="13932"/>
                  <a:pt x="16577" y="14002"/>
                  <a:pt x="16798" y="14623"/>
                </a:cubicBezTo>
                <a:cubicBezTo>
                  <a:pt x="16871" y="14828"/>
                  <a:pt x="16958" y="14995"/>
                  <a:pt x="16993" y="14995"/>
                </a:cubicBezTo>
                <a:cubicBezTo>
                  <a:pt x="17077" y="14995"/>
                  <a:pt x="17076" y="14987"/>
                  <a:pt x="16899" y="14446"/>
                </a:cubicBezTo>
                <a:cubicBezTo>
                  <a:pt x="16815" y="14190"/>
                  <a:pt x="16709" y="13972"/>
                  <a:pt x="16661" y="13958"/>
                </a:cubicBezTo>
                <a:close/>
                <a:moveTo>
                  <a:pt x="2629" y="14280"/>
                </a:moveTo>
                <a:cubicBezTo>
                  <a:pt x="2519" y="14280"/>
                  <a:pt x="2389" y="14302"/>
                  <a:pt x="2340" y="14327"/>
                </a:cubicBezTo>
                <a:cubicBezTo>
                  <a:pt x="2286" y="14356"/>
                  <a:pt x="2399" y="14372"/>
                  <a:pt x="2629" y="14372"/>
                </a:cubicBezTo>
                <a:cubicBezTo>
                  <a:pt x="2859" y="14372"/>
                  <a:pt x="2972" y="14356"/>
                  <a:pt x="2918" y="14327"/>
                </a:cubicBezTo>
                <a:cubicBezTo>
                  <a:pt x="2869" y="14302"/>
                  <a:pt x="2739" y="14280"/>
                  <a:pt x="2629" y="14280"/>
                </a:cubicBezTo>
                <a:close/>
                <a:moveTo>
                  <a:pt x="2775" y="15271"/>
                </a:moveTo>
                <a:cubicBezTo>
                  <a:pt x="2656" y="15271"/>
                  <a:pt x="2529" y="15288"/>
                  <a:pt x="2463" y="15323"/>
                </a:cubicBezTo>
                <a:cubicBezTo>
                  <a:pt x="2391" y="15362"/>
                  <a:pt x="2462" y="15377"/>
                  <a:pt x="2715" y="15378"/>
                </a:cubicBezTo>
                <a:cubicBezTo>
                  <a:pt x="2934" y="15378"/>
                  <a:pt x="3055" y="15358"/>
                  <a:pt x="3029" y="15323"/>
                </a:cubicBezTo>
                <a:cubicBezTo>
                  <a:pt x="3003" y="15288"/>
                  <a:pt x="2893" y="15271"/>
                  <a:pt x="2775" y="15271"/>
                </a:cubicBezTo>
                <a:close/>
                <a:moveTo>
                  <a:pt x="2861" y="16539"/>
                </a:moveTo>
                <a:cubicBezTo>
                  <a:pt x="2769" y="16541"/>
                  <a:pt x="2636" y="16563"/>
                  <a:pt x="2563" y="16589"/>
                </a:cubicBezTo>
                <a:cubicBezTo>
                  <a:pt x="2449" y="16630"/>
                  <a:pt x="2457" y="16639"/>
                  <a:pt x="2629" y="16641"/>
                </a:cubicBezTo>
                <a:cubicBezTo>
                  <a:pt x="2739" y="16643"/>
                  <a:pt x="2874" y="16618"/>
                  <a:pt x="2929" y="16589"/>
                </a:cubicBezTo>
                <a:cubicBezTo>
                  <a:pt x="3008" y="16547"/>
                  <a:pt x="2992" y="16537"/>
                  <a:pt x="2861" y="16539"/>
                </a:cubicBezTo>
                <a:close/>
                <a:moveTo>
                  <a:pt x="9727" y="17367"/>
                </a:moveTo>
                <a:cubicBezTo>
                  <a:pt x="9702" y="17367"/>
                  <a:pt x="9674" y="17385"/>
                  <a:pt x="9626" y="17417"/>
                </a:cubicBezTo>
                <a:cubicBezTo>
                  <a:pt x="9523" y="17488"/>
                  <a:pt x="9521" y="17496"/>
                  <a:pt x="9629" y="17561"/>
                </a:cubicBezTo>
                <a:cubicBezTo>
                  <a:pt x="9813" y="17672"/>
                  <a:pt x="9922" y="17581"/>
                  <a:pt x="9798" y="17419"/>
                </a:cubicBezTo>
                <a:cubicBezTo>
                  <a:pt x="9772" y="17386"/>
                  <a:pt x="9751" y="17368"/>
                  <a:pt x="9727" y="17367"/>
                </a:cubicBezTo>
                <a:close/>
                <a:moveTo>
                  <a:pt x="2798" y="17758"/>
                </a:moveTo>
                <a:cubicBezTo>
                  <a:pt x="2563" y="17767"/>
                  <a:pt x="2361" y="17800"/>
                  <a:pt x="2348" y="17831"/>
                </a:cubicBezTo>
                <a:cubicBezTo>
                  <a:pt x="2334" y="17869"/>
                  <a:pt x="2463" y="17878"/>
                  <a:pt x="2723" y="17857"/>
                </a:cubicBezTo>
                <a:cubicBezTo>
                  <a:pt x="3267" y="17814"/>
                  <a:pt x="3324" y="17737"/>
                  <a:pt x="2798" y="17758"/>
                </a:cubicBezTo>
                <a:close/>
                <a:moveTo>
                  <a:pt x="3210" y="18981"/>
                </a:moveTo>
                <a:cubicBezTo>
                  <a:pt x="3178" y="18979"/>
                  <a:pt x="3132" y="18980"/>
                  <a:pt x="3084" y="18990"/>
                </a:cubicBezTo>
                <a:cubicBezTo>
                  <a:pt x="2986" y="19010"/>
                  <a:pt x="2803" y="19030"/>
                  <a:pt x="2675" y="19033"/>
                </a:cubicBezTo>
                <a:cubicBezTo>
                  <a:pt x="2546" y="19036"/>
                  <a:pt x="2427" y="19071"/>
                  <a:pt x="2411" y="19109"/>
                </a:cubicBezTo>
                <a:cubicBezTo>
                  <a:pt x="2395" y="19149"/>
                  <a:pt x="2441" y="19177"/>
                  <a:pt x="2526" y="19177"/>
                </a:cubicBezTo>
                <a:cubicBezTo>
                  <a:pt x="2756" y="19177"/>
                  <a:pt x="3261" y="19058"/>
                  <a:pt x="3261" y="19005"/>
                </a:cubicBezTo>
                <a:cubicBezTo>
                  <a:pt x="3261" y="18991"/>
                  <a:pt x="3242" y="18983"/>
                  <a:pt x="3210" y="18981"/>
                </a:cubicBezTo>
                <a:close/>
                <a:moveTo>
                  <a:pt x="7964" y="19646"/>
                </a:moveTo>
                <a:cubicBezTo>
                  <a:pt x="7941" y="19647"/>
                  <a:pt x="7900" y="19664"/>
                  <a:pt x="7830" y="19702"/>
                </a:cubicBezTo>
                <a:cubicBezTo>
                  <a:pt x="7740" y="19751"/>
                  <a:pt x="7639" y="19777"/>
                  <a:pt x="7604" y="19759"/>
                </a:cubicBezTo>
                <a:cubicBezTo>
                  <a:pt x="7541" y="19727"/>
                  <a:pt x="7169" y="19875"/>
                  <a:pt x="6597" y="20161"/>
                </a:cubicBezTo>
                <a:cubicBezTo>
                  <a:pt x="6373" y="20273"/>
                  <a:pt x="6287" y="20356"/>
                  <a:pt x="6253" y="20490"/>
                </a:cubicBezTo>
                <a:cubicBezTo>
                  <a:pt x="6187" y="20760"/>
                  <a:pt x="6320" y="20833"/>
                  <a:pt x="6837" y="20821"/>
                </a:cubicBezTo>
                <a:cubicBezTo>
                  <a:pt x="7072" y="20816"/>
                  <a:pt x="7282" y="20827"/>
                  <a:pt x="7306" y="20847"/>
                </a:cubicBezTo>
                <a:cubicBezTo>
                  <a:pt x="7380" y="20909"/>
                  <a:pt x="7460" y="20758"/>
                  <a:pt x="7461" y="20547"/>
                </a:cubicBezTo>
                <a:cubicBezTo>
                  <a:pt x="7462" y="20342"/>
                  <a:pt x="7599" y="20185"/>
                  <a:pt x="7724" y="20249"/>
                </a:cubicBezTo>
                <a:cubicBezTo>
                  <a:pt x="7763" y="20269"/>
                  <a:pt x="7779" y="20308"/>
                  <a:pt x="7758" y="20336"/>
                </a:cubicBezTo>
                <a:cubicBezTo>
                  <a:pt x="7699" y="20416"/>
                  <a:pt x="7912" y="20397"/>
                  <a:pt x="8130" y="20303"/>
                </a:cubicBezTo>
                <a:cubicBezTo>
                  <a:pt x="8359" y="20206"/>
                  <a:pt x="8352" y="20222"/>
                  <a:pt x="8236" y="20038"/>
                </a:cubicBezTo>
                <a:lnTo>
                  <a:pt x="8147" y="19894"/>
                </a:lnTo>
                <a:lnTo>
                  <a:pt x="8067" y="20038"/>
                </a:lnTo>
                <a:cubicBezTo>
                  <a:pt x="8008" y="20146"/>
                  <a:pt x="7968" y="20169"/>
                  <a:pt x="7913" y="20124"/>
                </a:cubicBezTo>
                <a:cubicBezTo>
                  <a:pt x="7857" y="20078"/>
                  <a:pt x="7858" y="20023"/>
                  <a:pt x="7916" y="19918"/>
                </a:cubicBezTo>
                <a:cubicBezTo>
                  <a:pt x="7959" y="19840"/>
                  <a:pt x="7993" y="19740"/>
                  <a:pt x="7993" y="19695"/>
                </a:cubicBezTo>
                <a:cubicBezTo>
                  <a:pt x="7993" y="19660"/>
                  <a:pt x="7988" y="19645"/>
                  <a:pt x="7964" y="19646"/>
                </a:cubicBezTo>
                <a:close/>
                <a:moveTo>
                  <a:pt x="8591" y="19809"/>
                </a:moveTo>
                <a:cubicBezTo>
                  <a:pt x="8556" y="19791"/>
                  <a:pt x="8528" y="19827"/>
                  <a:pt x="8528" y="19889"/>
                </a:cubicBezTo>
                <a:cubicBezTo>
                  <a:pt x="8528" y="20022"/>
                  <a:pt x="8564" y="20036"/>
                  <a:pt x="8617" y="19922"/>
                </a:cubicBezTo>
                <a:cubicBezTo>
                  <a:pt x="8637" y="19878"/>
                  <a:pt x="8626" y="19827"/>
                  <a:pt x="8591" y="19809"/>
                </a:cubicBezTo>
                <a:close/>
                <a:moveTo>
                  <a:pt x="3378" y="20057"/>
                </a:moveTo>
                <a:cubicBezTo>
                  <a:pt x="3167" y="20057"/>
                  <a:pt x="2995" y="20081"/>
                  <a:pt x="2995" y="20112"/>
                </a:cubicBezTo>
                <a:cubicBezTo>
                  <a:pt x="2995" y="20182"/>
                  <a:pt x="3530" y="20182"/>
                  <a:pt x="3662" y="20112"/>
                </a:cubicBezTo>
                <a:cubicBezTo>
                  <a:pt x="3733" y="20074"/>
                  <a:pt x="3650" y="20058"/>
                  <a:pt x="3378" y="20057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61" name="164EB9C7-2A20-437F-8F22-FE89EB3932F3-L0-001.jpeg" descr="164EB9C7-2A20-437F-8F22-FE89EB3932F3-L0-001.jpeg"/>
          <p:cNvPicPr>
            <a:picLocks noChangeAspect="1"/>
          </p:cNvPicPr>
          <p:nvPr/>
        </p:nvPicPr>
        <p:blipFill>
          <a:blip r:embed="rId5">
            <a:extLst/>
          </a:blip>
          <a:srcRect l="1054" t="2348" r="1270" b="2736"/>
          <a:stretch>
            <a:fillRect/>
          </a:stretch>
        </p:blipFill>
        <p:spPr>
          <a:xfrm>
            <a:off x="5821637" y="2709385"/>
            <a:ext cx="7089650" cy="7442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8" h="21599" fill="norm" stroke="1" extrusionOk="0">
                <a:moveTo>
                  <a:pt x="10000" y="0"/>
                </a:moveTo>
                <a:cubicBezTo>
                  <a:pt x="9864" y="-1"/>
                  <a:pt x="9161" y="420"/>
                  <a:pt x="8508" y="891"/>
                </a:cubicBezTo>
                <a:cubicBezTo>
                  <a:pt x="7893" y="1336"/>
                  <a:pt x="6097" y="2560"/>
                  <a:pt x="5737" y="2779"/>
                </a:cubicBezTo>
                <a:cubicBezTo>
                  <a:pt x="5262" y="3069"/>
                  <a:pt x="4653" y="3475"/>
                  <a:pt x="3942" y="3976"/>
                </a:cubicBezTo>
                <a:cubicBezTo>
                  <a:pt x="3623" y="4200"/>
                  <a:pt x="3101" y="4562"/>
                  <a:pt x="2782" y="4778"/>
                </a:cubicBezTo>
                <a:cubicBezTo>
                  <a:pt x="1813" y="5437"/>
                  <a:pt x="406" y="6450"/>
                  <a:pt x="173" y="6659"/>
                </a:cubicBezTo>
                <a:cubicBezTo>
                  <a:pt x="-86" y="6890"/>
                  <a:pt x="-95" y="6867"/>
                  <a:pt x="423" y="7245"/>
                </a:cubicBezTo>
                <a:cubicBezTo>
                  <a:pt x="774" y="7502"/>
                  <a:pt x="881" y="7555"/>
                  <a:pt x="881" y="7470"/>
                </a:cubicBezTo>
                <a:cubicBezTo>
                  <a:pt x="881" y="7362"/>
                  <a:pt x="2080" y="6553"/>
                  <a:pt x="2146" y="6617"/>
                </a:cubicBezTo>
                <a:cubicBezTo>
                  <a:pt x="2168" y="6637"/>
                  <a:pt x="2191" y="7702"/>
                  <a:pt x="2197" y="8982"/>
                </a:cubicBezTo>
                <a:cubicBezTo>
                  <a:pt x="2202" y="10262"/>
                  <a:pt x="2232" y="11751"/>
                  <a:pt x="2263" y="12289"/>
                </a:cubicBezTo>
                <a:cubicBezTo>
                  <a:pt x="2364" y="14067"/>
                  <a:pt x="2458" y="16804"/>
                  <a:pt x="2457" y="17977"/>
                </a:cubicBezTo>
                <a:cubicBezTo>
                  <a:pt x="2457" y="19314"/>
                  <a:pt x="2537" y="20761"/>
                  <a:pt x="2614" y="20810"/>
                </a:cubicBezTo>
                <a:cubicBezTo>
                  <a:pt x="2642" y="20828"/>
                  <a:pt x="2791" y="20830"/>
                  <a:pt x="2944" y="20816"/>
                </a:cubicBezTo>
                <a:cubicBezTo>
                  <a:pt x="3318" y="20780"/>
                  <a:pt x="4743" y="20919"/>
                  <a:pt x="5494" y="21063"/>
                </a:cubicBezTo>
                <a:cubicBezTo>
                  <a:pt x="5862" y="21134"/>
                  <a:pt x="6160" y="21154"/>
                  <a:pt x="6932" y="21159"/>
                </a:cubicBezTo>
                <a:cubicBezTo>
                  <a:pt x="7547" y="21163"/>
                  <a:pt x="8171" y="21195"/>
                  <a:pt x="8625" y="21247"/>
                </a:cubicBezTo>
                <a:cubicBezTo>
                  <a:pt x="9071" y="21297"/>
                  <a:pt x="9844" y="21338"/>
                  <a:pt x="10664" y="21354"/>
                </a:cubicBezTo>
                <a:cubicBezTo>
                  <a:pt x="11934" y="21378"/>
                  <a:pt x="12621" y="21412"/>
                  <a:pt x="13857" y="21513"/>
                </a:cubicBezTo>
                <a:cubicBezTo>
                  <a:pt x="14286" y="21547"/>
                  <a:pt x="14446" y="21547"/>
                  <a:pt x="14494" y="21508"/>
                </a:cubicBezTo>
                <a:cubicBezTo>
                  <a:pt x="14541" y="21471"/>
                  <a:pt x="14775" y="21464"/>
                  <a:pt x="15335" y="21485"/>
                </a:cubicBezTo>
                <a:cubicBezTo>
                  <a:pt x="15763" y="21501"/>
                  <a:pt x="16633" y="21523"/>
                  <a:pt x="17269" y="21535"/>
                </a:cubicBezTo>
                <a:cubicBezTo>
                  <a:pt x="17905" y="21546"/>
                  <a:pt x="18434" y="21565"/>
                  <a:pt x="18447" y="21577"/>
                </a:cubicBezTo>
                <a:cubicBezTo>
                  <a:pt x="18459" y="21589"/>
                  <a:pt x="18560" y="21599"/>
                  <a:pt x="18670" y="21599"/>
                </a:cubicBezTo>
                <a:cubicBezTo>
                  <a:pt x="18841" y="21599"/>
                  <a:pt x="18873" y="21585"/>
                  <a:pt x="18890" y="21500"/>
                </a:cubicBezTo>
                <a:cubicBezTo>
                  <a:pt x="18913" y="21388"/>
                  <a:pt x="19043" y="19462"/>
                  <a:pt x="19083" y="18644"/>
                </a:cubicBezTo>
                <a:cubicBezTo>
                  <a:pt x="19097" y="18350"/>
                  <a:pt x="19128" y="17910"/>
                  <a:pt x="19152" y="17666"/>
                </a:cubicBezTo>
                <a:cubicBezTo>
                  <a:pt x="19177" y="17422"/>
                  <a:pt x="19207" y="16541"/>
                  <a:pt x="19218" y="15710"/>
                </a:cubicBezTo>
                <a:cubicBezTo>
                  <a:pt x="19237" y="14376"/>
                  <a:pt x="19292" y="13226"/>
                  <a:pt x="19358" y="12822"/>
                </a:cubicBezTo>
                <a:cubicBezTo>
                  <a:pt x="19370" y="12749"/>
                  <a:pt x="19422" y="12108"/>
                  <a:pt x="19474" y="11400"/>
                </a:cubicBezTo>
                <a:cubicBezTo>
                  <a:pt x="19619" y="9430"/>
                  <a:pt x="19788" y="7996"/>
                  <a:pt x="19879" y="7966"/>
                </a:cubicBezTo>
                <a:cubicBezTo>
                  <a:pt x="19935" y="7949"/>
                  <a:pt x="20027" y="7998"/>
                  <a:pt x="20430" y="8254"/>
                </a:cubicBezTo>
                <a:lnTo>
                  <a:pt x="20666" y="8405"/>
                </a:lnTo>
                <a:lnTo>
                  <a:pt x="20848" y="8308"/>
                </a:lnTo>
                <a:cubicBezTo>
                  <a:pt x="20947" y="8255"/>
                  <a:pt x="21107" y="8143"/>
                  <a:pt x="21202" y="8061"/>
                </a:cubicBezTo>
                <a:cubicBezTo>
                  <a:pt x="21298" y="7978"/>
                  <a:pt x="21397" y="7910"/>
                  <a:pt x="21422" y="7910"/>
                </a:cubicBezTo>
                <a:cubicBezTo>
                  <a:pt x="21505" y="7910"/>
                  <a:pt x="21468" y="7713"/>
                  <a:pt x="21362" y="7593"/>
                </a:cubicBezTo>
                <a:cubicBezTo>
                  <a:pt x="21266" y="7484"/>
                  <a:pt x="20898" y="7175"/>
                  <a:pt x="20493" y="6865"/>
                </a:cubicBezTo>
                <a:cubicBezTo>
                  <a:pt x="20398" y="6792"/>
                  <a:pt x="20072" y="6533"/>
                  <a:pt x="19770" y="6288"/>
                </a:cubicBezTo>
                <a:cubicBezTo>
                  <a:pt x="19020" y="5681"/>
                  <a:pt x="18372" y="5187"/>
                  <a:pt x="17875" y="4845"/>
                </a:cubicBezTo>
                <a:cubicBezTo>
                  <a:pt x="17645" y="4688"/>
                  <a:pt x="17166" y="4348"/>
                  <a:pt x="16809" y="4092"/>
                </a:cubicBezTo>
                <a:cubicBezTo>
                  <a:pt x="16048" y="3546"/>
                  <a:pt x="15039" y="2898"/>
                  <a:pt x="13748" y="2124"/>
                </a:cubicBezTo>
                <a:cubicBezTo>
                  <a:pt x="13238" y="1818"/>
                  <a:pt x="12613" y="1428"/>
                  <a:pt x="12358" y="1255"/>
                </a:cubicBezTo>
                <a:cubicBezTo>
                  <a:pt x="11722" y="826"/>
                  <a:pt x="10695" y="226"/>
                  <a:pt x="10387" y="103"/>
                </a:cubicBezTo>
                <a:cubicBezTo>
                  <a:pt x="10246" y="47"/>
                  <a:pt x="10072" y="1"/>
                  <a:pt x="10000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97AD0D45-87EE-4649-92D7-9D8B846CD189-L0-001.jpeg" descr="97AD0D45-87EE-4649-92D7-9D8B846CD189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97031" y="-513910"/>
            <a:ext cx="15472219" cy="110574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12344E95-F470-4A28-B547-E8F051204116-L0-001.jpeg" descr="12344E95-F470-4A28-B547-E8F051204116-L0-001.jpeg"/>
          <p:cNvPicPr>
            <a:picLocks noChangeAspect="1"/>
          </p:cNvPicPr>
          <p:nvPr/>
        </p:nvPicPr>
        <p:blipFill>
          <a:blip r:embed="rId3">
            <a:extLst/>
          </a:blip>
          <a:srcRect l="9225" t="21036" r="15260" b="19625"/>
          <a:stretch>
            <a:fillRect/>
          </a:stretch>
        </p:blipFill>
        <p:spPr>
          <a:xfrm>
            <a:off x="8893" y="4397830"/>
            <a:ext cx="5522783" cy="5787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3" h="21597" fill="norm" stroke="1" extrusionOk="0">
                <a:moveTo>
                  <a:pt x="12616" y="0"/>
                </a:moveTo>
                <a:cubicBezTo>
                  <a:pt x="12374" y="0"/>
                  <a:pt x="12231" y="113"/>
                  <a:pt x="12031" y="458"/>
                </a:cubicBezTo>
                <a:cubicBezTo>
                  <a:pt x="11941" y="614"/>
                  <a:pt x="11883" y="653"/>
                  <a:pt x="11768" y="640"/>
                </a:cubicBezTo>
                <a:cubicBezTo>
                  <a:pt x="11479" y="607"/>
                  <a:pt x="11420" y="762"/>
                  <a:pt x="11437" y="1502"/>
                </a:cubicBezTo>
                <a:cubicBezTo>
                  <a:pt x="11450" y="2076"/>
                  <a:pt x="11470" y="2190"/>
                  <a:pt x="11578" y="2327"/>
                </a:cubicBezTo>
                <a:cubicBezTo>
                  <a:pt x="11698" y="2479"/>
                  <a:pt x="11887" y="2523"/>
                  <a:pt x="12129" y="2453"/>
                </a:cubicBezTo>
                <a:cubicBezTo>
                  <a:pt x="12182" y="2437"/>
                  <a:pt x="12231" y="2494"/>
                  <a:pt x="12263" y="2608"/>
                </a:cubicBezTo>
                <a:cubicBezTo>
                  <a:pt x="12291" y="2707"/>
                  <a:pt x="12387" y="2831"/>
                  <a:pt x="12475" y="2886"/>
                </a:cubicBezTo>
                <a:lnTo>
                  <a:pt x="12636" y="2987"/>
                </a:lnTo>
                <a:lnTo>
                  <a:pt x="12478" y="3109"/>
                </a:lnTo>
                <a:cubicBezTo>
                  <a:pt x="12260" y="3275"/>
                  <a:pt x="12087" y="3829"/>
                  <a:pt x="12104" y="4304"/>
                </a:cubicBezTo>
                <a:cubicBezTo>
                  <a:pt x="12118" y="4703"/>
                  <a:pt x="12203" y="4864"/>
                  <a:pt x="12604" y="5269"/>
                </a:cubicBezTo>
                <a:lnTo>
                  <a:pt x="12814" y="5481"/>
                </a:lnTo>
                <a:lnTo>
                  <a:pt x="12669" y="5533"/>
                </a:lnTo>
                <a:cubicBezTo>
                  <a:pt x="12589" y="5561"/>
                  <a:pt x="12493" y="5574"/>
                  <a:pt x="12455" y="5560"/>
                </a:cubicBezTo>
                <a:cubicBezTo>
                  <a:pt x="12343" y="5519"/>
                  <a:pt x="12290" y="5770"/>
                  <a:pt x="12395" y="5847"/>
                </a:cubicBezTo>
                <a:cubicBezTo>
                  <a:pt x="12445" y="5884"/>
                  <a:pt x="12495" y="6029"/>
                  <a:pt x="12506" y="6171"/>
                </a:cubicBezTo>
                <a:cubicBezTo>
                  <a:pt x="12526" y="6413"/>
                  <a:pt x="12549" y="6442"/>
                  <a:pt x="12884" y="6666"/>
                </a:cubicBezTo>
                <a:cubicBezTo>
                  <a:pt x="13296" y="6942"/>
                  <a:pt x="13331" y="6952"/>
                  <a:pt x="13331" y="6802"/>
                </a:cubicBezTo>
                <a:cubicBezTo>
                  <a:pt x="13331" y="6741"/>
                  <a:pt x="13357" y="6677"/>
                  <a:pt x="13388" y="6659"/>
                </a:cubicBezTo>
                <a:cubicBezTo>
                  <a:pt x="13425" y="6637"/>
                  <a:pt x="13424" y="6569"/>
                  <a:pt x="13385" y="6472"/>
                </a:cubicBezTo>
                <a:cubicBezTo>
                  <a:pt x="13309" y="6281"/>
                  <a:pt x="13373" y="5887"/>
                  <a:pt x="13487" y="5845"/>
                </a:cubicBezTo>
                <a:cubicBezTo>
                  <a:pt x="13554" y="5821"/>
                  <a:pt x="13557" y="5797"/>
                  <a:pt x="13503" y="5734"/>
                </a:cubicBezTo>
                <a:cubicBezTo>
                  <a:pt x="13407" y="5624"/>
                  <a:pt x="13395" y="4939"/>
                  <a:pt x="13486" y="4772"/>
                </a:cubicBezTo>
                <a:cubicBezTo>
                  <a:pt x="13526" y="4697"/>
                  <a:pt x="13552" y="4628"/>
                  <a:pt x="13543" y="4618"/>
                </a:cubicBezTo>
                <a:cubicBezTo>
                  <a:pt x="13534" y="4608"/>
                  <a:pt x="13511" y="4502"/>
                  <a:pt x="13492" y="4382"/>
                </a:cubicBezTo>
                <a:cubicBezTo>
                  <a:pt x="13460" y="4184"/>
                  <a:pt x="13474" y="4157"/>
                  <a:pt x="13648" y="4055"/>
                </a:cubicBezTo>
                <a:cubicBezTo>
                  <a:pt x="13847" y="3939"/>
                  <a:pt x="13828" y="3898"/>
                  <a:pt x="13625" y="4002"/>
                </a:cubicBezTo>
                <a:cubicBezTo>
                  <a:pt x="13527" y="4052"/>
                  <a:pt x="13500" y="4038"/>
                  <a:pt x="13452" y="3916"/>
                </a:cubicBezTo>
                <a:cubicBezTo>
                  <a:pt x="13420" y="3836"/>
                  <a:pt x="13386" y="3670"/>
                  <a:pt x="13377" y="3547"/>
                </a:cubicBezTo>
                <a:cubicBezTo>
                  <a:pt x="13368" y="3424"/>
                  <a:pt x="13351" y="3334"/>
                  <a:pt x="13339" y="3346"/>
                </a:cubicBezTo>
                <a:cubicBezTo>
                  <a:pt x="13295" y="3387"/>
                  <a:pt x="13092" y="3253"/>
                  <a:pt x="13093" y="3184"/>
                </a:cubicBezTo>
                <a:cubicBezTo>
                  <a:pt x="13093" y="3146"/>
                  <a:pt x="13236" y="2874"/>
                  <a:pt x="13413" y="2581"/>
                </a:cubicBezTo>
                <a:lnTo>
                  <a:pt x="13735" y="2050"/>
                </a:lnTo>
                <a:lnTo>
                  <a:pt x="13599" y="1782"/>
                </a:lnTo>
                <a:cubicBezTo>
                  <a:pt x="13463" y="1516"/>
                  <a:pt x="13462" y="1513"/>
                  <a:pt x="13575" y="1336"/>
                </a:cubicBezTo>
                <a:cubicBezTo>
                  <a:pt x="13713" y="1120"/>
                  <a:pt x="13725" y="703"/>
                  <a:pt x="13599" y="530"/>
                </a:cubicBezTo>
                <a:cubicBezTo>
                  <a:pt x="13535" y="443"/>
                  <a:pt x="13433" y="402"/>
                  <a:pt x="13255" y="390"/>
                </a:cubicBezTo>
                <a:cubicBezTo>
                  <a:pt x="13058" y="376"/>
                  <a:pt x="12998" y="347"/>
                  <a:pt x="12981" y="258"/>
                </a:cubicBezTo>
                <a:cubicBezTo>
                  <a:pt x="12945" y="68"/>
                  <a:pt x="12849" y="0"/>
                  <a:pt x="12616" y="0"/>
                </a:cubicBezTo>
                <a:close/>
                <a:moveTo>
                  <a:pt x="7202" y="743"/>
                </a:moveTo>
                <a:cubicBezTo>
                  <a:pt x="7035" y="743"/>
                  <a:pt x="6980" y="774"/>
                  <a:pt x="6905" y="914"/>
                </a:cubicBezTo>
                <a:cubicBezTo>
                  <a:pt x="6809" y="1090"/>
                  <a:pt x="6729" y="1128"/>
                  <a:pt x="6665" y="1028"/>
                </a:cubicBezTo>
                <a:cubicBezTo>
                  <a:pt x="6607" y="939"/>
                  <a:pt x="6380" y="964"/>
                  <a:pt x="6241" y="1075"/>
                </a:cubicBezTo>
                <a:cubicBezTo>
                  <a:pt x="5970" y="1292"/>
                  <a:pt x="5908" y="1589"/>
                  <a:pt x="6071" y="1890"/>
                </a:cubicBezTo>
                <a:cubicBezTo>
                  <a:pt x="6166" y="2067"/>
                  <a:pt x="6145" y="2171"/>
                  <a:pt x="6013" y="2171"/>
                </a:cubicBezTo>
                <a:cubicBezTo>
                  <a:pt x="5811" y="2171"/>
                  <a:pt x="5714" y="2889"/>
                  <a:pt x="5896" y="3033"/>
                </a:cubicBezTo>
                <a:cubicBezTo>
                  <a:pt x="5949" y="3075"/>
                  <a:pt x="6087" y="3110"/>
                  <a:pt x="6204" y="3112"/>
                </a:cubicBezTo>
                <a:cubicBezTo>
                  <a:pt x="6399" y="3113"/>
                  <a:pt x="6422" y="3133"/>
                  <a:pt x="6498" y="3349"/>
                </a:cubicBezTo>
                <a:cubicBezTo>
                  <a:pt x="6544" y="3482"/>
                  <a:pt x="6638" y="3610"/>
                  <a:pt x="6713" y="3645"/>
                </a:cubicBezTo>
                <a:cubicBezTo>
                  <a:pt x="7004" y="3779"/>
                  <a:pt x="7269" y="3678"/>
                  <a:pt x="7435" y="3371"/>
                </a:cubicBezTo>
                <a:cubicBezTo>
                  <a:pt x="7479" y="3291"/>
                  <a:pt x="7549" y="3240"/>
                  <a:pt x="7596" y="3254"/>
                </a:cubicBezTo>
                <a:cubicBezTo>
                  <a:pt x="7777" y="3307"/>
                  <a:pt x="8224" y="3315"/>
                  <a:pt x="8299" y="3267"/>
                </a:cubicBezTo>
                <a:cubicBezTo>
                  <a:pt x="8434" y="3181"/>
                  <a:pt x="8539" y="2799"/>
                  <a:pt x="8481" y="2607"/>
                </a:cubicBezTo>
                <a:cubicBezTo>
                  <a:pt x="8436" y="2455"/>
                  <a:pt x="8452" y="2413"/>
                  <a:pt x="8608" y="2276"/>
                </a:cubicBezTo>
                <a:cubicBezTo>
                  <a:pt x="8834" y="2079"/>
                  <a:pt x="8851" y="1792"/>
                  <a:pt x="8650" y="1568"/>
                </a:cubicBezTo>
                <a:cubicBezTo>
                  <a:pt x="8527" y="1432"/>
                  <a:pt x="8469" y="1415"/>
                  <a:pt x="8068" y="1404"/>
                </a:cubicBezTo>
                <a:lnTo>
                  <a:pt x="7623" y="1392"/>
                </a:lnTo>
                <a:lnTo>
                  <a:pt x="7562" y="1139"/>
                </a:lnTo>
                <a:cubicBezTo>
                  <a:pt x="7480" y="791"/>
                  <a:pt x="7437" y="743"/>
                  <a:pt x="7202" y="743"/>
                </a:cubicBezTo>
                <a:close/>
                <a:moveTo>
                  <a:pt x="16553" y="915"/>
                </a:moveTo>
                <a:cubicBezTo>
                  <a:pt x="16420" y="913"/>
                  <a:pt x="16256" y="1039"/>
                  <a:pt x="16146" y="1263"/>
                </a:cubicBezTo>
                <a:cubicBezTo>
                  <a:pt x="16071" y="1415"/>
                  <a:pt x="16009" y="1462"/>
                  <a:pt x="15864" y="1475"/>
                </a:cubicBezTo>
                <a:cubicBezTo>
                  <a:pt x="15598" y="1500"/>
                  <a:pt x="15437" y="1790"/>
                  <a:pt x="15519" y="2096"/>
                </a:cubicBezTo>
                <a:cubicBezTo>
                  <a:pt x="15560" y="2251"/>
                  <a:pt x="15554" y="2385"/>
                  <a:pt x="15500" y="2562"/>
                </a:cubicBezTo>
                <a:cubicBezTo>
                  <a:pt x="15450" y="2727"/>
                  <a:pt x="15444" y="2845"/>
                  <a:pt x="15482" y="2913"/>
                </a:cubicBezTo>
                <a:cubicBezTo>
                  <a:pt x="15555" y="3044"/>
                  <a:pt x="15810" y="3105"/>
                  <a:pt x="15960" y="3029"/>
                </a:cubicBezTo>
                <a:cubicBezTo>
                  <a:pt x="16058" y="2978"/>
                  <a:pt x="16092" y="2995"/>
                  <a:pt x="16170" y="3141"/>
                </a:cubicBezTo>
                <a:cubicBezTo>
                  <a:pt x="16300" y="3380"/>
                  <a:pt x="16561" y="3381"/>
                  <a:pt x="16738" y="3143"/>
                </a:cubicBezTo>
                <a:cubicBezTo>
                  <a:pt x="16808" y="3048"/>
                  <a:pt x="16929" y="2957"/>
                  <a:pt x="17006" y="2938"/>
                </a:cubicBezTo>
                <a:cubicBezTo>
                  <a:pt x="17329" y="2861"/>
                  <a:pt x="17498" y="2506"/>
                  <a:pt x="17373" y="2165"/>
                </a:cubicBezTo>
                <a:cubicBezTo>
                  <a:pt x="17306" y="1984"/>
                  <a:pt x="17310" y="1944"/>
                  <a:pt x="17407" y="1831"/>
                </a:cubicBezTo>
                <a:cubicBezTo>
                  <a:pt x="17574" y="1633"/>
                  <a:pt x="17553" y="1282"/>
                  <a:pt x="17367" y="1166"/>
                </a:cubicBezTo>
                <a:cubicBezTo>
                  <a:pt x="17224" y="1076"/>
                  <a:pt x="17140" y="1077"/>
                  <a:pt x="16904" y="1170"/>
                </a:cubicBezTo>
                <a:cubicBezTo>
                  <a:pt x="16827" y="1200"/>
                  <a:pt x="16785" y="1174"/>
                  <a:pt x="16741" y="1063"/>
                </a:cubicBezTo>
                <a:cubicBezTo>
                  <a:pt x="16702" y="964"/>
                  <a:pt x="16632" y="917"/>
                  <a:pt x="16553" y="915"/>
                </a:cubicBezTo>
                <a:close/>
                <a:moveTo>
                  <a:pt x="16002" y="3942"/>
                </a:moveTo>
                <a:cubicBezTo>
                  <a:pt x="15960" y="3936"/>
                  <a:pt x="15893" y="4002"/>
                  <a:pt x="15759" y="4170"/>
                </a:cubicBezTo>
                <a:cubicBezTo>
                  <a:pt x="15633" y="4328"/>
                  <a:pt x="15508" y="4444"/>
                  <a:pt x="15482" y="4428"/>
                </a:cubicBezTo>
                <a:cubicBezTo>
                  <a:pt x="15455" y="4413"/>
                  <a:pt x="15374" y="4517"/>
                  <a:pt x="15301" y="4661"/>
                </a:cubicBezTo>
                <a:cubicBezTo>
                  <a:pt x="15228" y="4805"/>
                  <a:pt x="15132" y="4937"/>
                  <a:pt x="15086" y="4954"/>
                </a:cubicBezTo>
                <a:cubicBezTo>
                  <a:pt x="15032" y="4974"/>
                  <a:pt x="15022" y="5007"/>
                  <a:pt x="15058" y="5049"/>
                </a:cubicBezTo>
                <a:cubicBezTo>
                  <a:pt x="15088" y="5084"/>
                  <a:pt x="15126" y="5255"/>
                  <a:pt x="15143" y="5428"/>
                </a:cubicBezTo>
                <a:cubicBezTo>
                  <a:pt x="15175" y="5760"/>
                  <a:pt x="15323" y="6404"/>
                  <a:pt x="15391" y="6509"/>
                </a:cubicBezTo>
                <a:cubicBezTo>
                  <a:pt x="15413" y="6543"/>
                  <a:pt x="15385" y="6588"/>
                  <a:pt x="15330" y="6608"/>
                </a:cubicBezTo>
                <a:cubicBezTo>
                  <a:pt x="15241" y="6641"/>
                  <a:pt x="15241" y="6651"/>
                  <a:pt x="15324" y="6696"/>
                </a:cubicBezTo>
                <a:cubicBezTo>
                  <a:pt x="15391" y="6731"/>
                  <a:pt x="15412" y="6817"/>
                  <a:pt x="15401" y="6999"/>
                </a:cubicBezTo>
                <a:cubicBezTo>
                  <a:pt x="15393" y="7139"/>
                  <a:pt x="15368" y="7272"/>
                  <a:pt x="15346" y="7294"/>
                </a:cubicBezTo>
                <a:cubicBezTo>
                  <a:pt x="15323" y="7316"/>
                  <a:pt x="15347" y="7379"/>
                  <a:pt x="15400" y="7435"/>
                </a:cubicBezTo>
                <a:cubicBezTo>
                  <a:pt x="15489" y="7528"/>
                  <a:pt x="15486" y="7549"/>
                  <a:pt x="15366" y="7710"/>
                </a:cubicBezTo>
                <a:cubicBezTo>
                  <a:pt x="15294" y="7806"/>
                  <a:pt x="15210" y="7885"/>
                  <a:pt x="15177" y="7885"/>
                </a:cubicBezTo>
                <a:cubicBezTo>
                  <a:pt x="15144" y="7885"/>
                  <a:pt x="15135" y="7912"/>
                  <a:pt x="15157" y="7946"/>
                </a:cubicBezTo>
                <a:cubicBezTo>
                  <a:pt x="15182" y="7984"/>
                  <a:pt x="15224" y="7968"/>
                  <a:pt x="15274" y="7903"/>
                </a:cubicBezTo>
                <a:cubicBezTo>
                  <a:pt x="15350" y="7805"/>
                  <a:pt x="15357" y="7805"/>
                  <a:pt x="15395" y="7900"/>
                </a:cubicBezTo>
                <a:cubicBezTo>
                  <a:pt x="15417" y="7955"/>
                  <a:pt x="15419" y="8064"/>
                  <a:pt x="15398" y="8143"/>
                </a:cubicBezTo>
                <a:cubicBezTo>
                  <a:pt x="15361" y="8283"/>
                  <a:pt x="15439" y="8340"/>
                  <a:pt x="15513" y="8227"/>
                </a:cubicBezTo>
                <a:cubicBezTo>
                  <a:pt x="15564" y="8147"/>
                  <a:pt x="15677" y="8223"/>
                  <a:pt x="15641" y="8313"/>
                </a:cubicBezTo>
                <a:cubicBezTo>
                  <a:pt x="15625" y="8353"/>
                  <a:pt x="15680" y="8415"/>
                  <a:pt x="15762" y="8451"/>
                </a:cubicBezTo>
                <a:cubicBezTo>
                  <a:pt x="15954" y="8534"/>
                  <a:pt x="15909" y="8661"/>
                  <a:pt x="15695" y="8639"/>
                </a:cubicBezTo>
                <a:cubicBezTo>
                  <a:pt x="15595" y="8628"/>
                  <a:pt x="15547" y="8644"/>
                  <a:pt x="15570" y="8680"/>
                </a:cubicBezTo>
                <a:cubicBezTo>
                  <a:pt x="15591" y="8712"/>
                  <a:pt x="15564" y="8802"/>
                  <a:pt x="15511" y="8880"/>
                </a:cubicBezTo>
                <a:cubicBezTo>
                  <a:pt x="15429" y="8999"/>
                  <a:pt x="15391" y="9013"/>
                  <a:pt x="15265" y="8967"/>
                </a:cubicBezTo>
                <a:cubicBezTo>
                  <a:pt x="15026" y="8880"/>
                  <a:pt x="14962" y="8902"/>
                  <a:pt x="14823" y="9117"/>
                </a:cubicBezTo>
                <a:cubicBezTo>
                  <a:pt x="14736" y="9250"/>
                  <a:pt x="14661" y="9309"/>
                  <a:pt x="14603" y="9287"/>
                </a:cubicBezTo>
                <a:cubicBezTo>
                  <a:pt x="14544" y="9266"/>
                  <a:pt x="14525" y="9282"/>
                  <a:pt x="14546" y="9335"/>
                </a:cubicBezTo>
                <a:cubicBezTo>
                  <a:pt x="14563" y="9378"/>
                  <a:pt x="14551" y="9524"/>
                  <a:pt x="14519" y="9658"/>
                </a:cubicBezTo>
                <a:cubicBezTo>
                  <a:pt x="14488" y="9791"/>
                  <a:pt x="14459" y="10040"/>
                  <a:pt x="14454" y="10210"/>
                </a:cubicBezTo>
                <a:cubicBezTo>
                  <a:pt x="14445" y="10548"/>
                  <a:pt x="14393" y="10621"/>
                  <a:pt x="14245" y="10505"/>
                </a:cubicBezTo>
                <a:cubicBezTo>
                  <a:pt x="14165" y="10441"/>
                  <a:pt x="14144" y="10440"/>
                  <a:pt x="14122" y="10505"/>
                </a:cubicBezTo>
                <a:cubicBezTo>
                  <a:pt x="14068" y="10658"/>
                  <a:pt x="13734" y="10971"/>
                  <a:pt x="13625" y="10971"/>
                </a:cubicBezTo>
                <a:cubicBezTo>
                  <a:pt x="13564" y="10971"/>
                  <a:pt x="13419" y="10891"/>
                  <a:pt x="13303" y="10794"/>
                </a:cubicBezTo>
                <a:cubicBezTo>
                  <a:pt x="13073" y="10600"/>
                  <a:pt x="13030" y="10396"/>
                  <a:pt x="13181" y="10206"/>
                </a:cubicBezTo>
                <a:cubicBezTo>
                  <a:pt x="13228" y="10146"/>
                  <a:pt x="13252" y="10073"/>
                  <a:pt x="13233" y="10044"/>
                </a:cubicBezTo>
                <a:cubicBezTo>
                  <a:pt x="13215" y="10015"/>
                  <a:pt x="13254" y="9940"/>
                  <a:pt x="13322" y="9880"/>
                </a:cubicBezTo>
                <a:cubicBezTo>
                  <a:pt x="13471" y="9747"/>
                  <a:pt x="13562" y="9425"/>
                  <a:pt x="13537" y="9114"/>
                </a:cubicBezTo>
                <a:cubicBezTo>
                  <a:pt x="13526" y="8988"/>
                  <a:pt x="13506" y="8736"/>
                  <a:pt x="13492" y="8554"/>
                </a:cubicBezTo>
                <a:cubicBezTo>
                  <a:pt x="13473" y="8313"/>
                  <a:pt x="13430" y="8187"/>
                  <a:pt x="13332" y="8088"/>
                </a:cubicBezTo>
                <a:cubicBezTo>
                  <a:pt x="13250" y="8003"/>
                  <a:pt x="13197" y="7874"/>
                  <a:pt x="13193" y="7747"/>
                </a:cubicBezTo>
                <a:cubicBezTo>
                  <a:pt x="13187" y="7544"/>
                  <a:pt x="13135" y="7486"/>
                  <a:pt x="13060" y="7602"/>
                </a:cubicBezTo>
                <a:cubicBezTo>
                  <a:pt x="13033" y="7643"/>
                  <a:pt x="12997" y="7642"/>
                  <a:pt x="12943" y="7599"/>
                </a:cubicBezTo>
                <a:cubicBezTo>
                  <a:pt x="12895" y="7561"/>
                  <a:pt x="12849" y="7558"/>
                  <a:pt x="12828" y="7590"/>
                </a:cubicBezTo>
                <a:cubicBezTo>
                  <a:pt x="12809" y="7619"/>
                  <a:pt x="12851" y="7657"/>
                  <a:pt x="12919" y="7675"/>
                </a:cubicBezTo>
                <a:cubicBezTo>
                  <a:pt x="13076" y="7714"/>
                  <a:pt x="13011" y="7829"/>
                  <a:pt x="12831" y="7829"/>
                </a:cubicBezTo>
                <a:cubicBezTo>
                  <a:pt x="12757" y="7829"/>
                  <a:pt x="12669" y="7854"/>
                  <a:pt x="12636" y="7886"/>
                </a:cubicBezTo>
                <a:cubicBezTo>
                  <a:pt x="12595" y="7925"/>
                  <a:pt x="12512" y="7923"/>
                  <a:pt x="12381" y="7879"/>
                </a:cubicBezTo>
                <a:cubicBezTo>
                  <a:pt x="12203" y="7820"/>
                  <a:pt x="12171" y="7829"/>
                  <a:pt x="12011" y="7975"/>
                </a:cubicBezTo>
                <a:cubicBezTo>
                  <a:pt x="11915" y="8063"/>
                  <a:pt x="11834" y="8111"/>
                  <a:pt x="11832" y="8082"/>
                </a:cubicBezTo>
                <a:cubicBezTo>
                  <a:pt x="11829" y="8052"/>
                  <a:pt x="11807" y="8080"/>
                  <a:pt x="11780" y="8143"/>
                </a:cubicBezTo>
                <a:cubicBezTo>
                  <a:pt x="11754" y="8205"/>
                  <a:pt x="11756" y="8301"/>
                  <a:pt x="11785" y="8354"/>
                </a:cubicBezTo>
                <a:cubicBezTo>
                  <a:pt x="11824" y="8426"/>
                  <a:pt x="11807" y="8468"/>
                  <a:pt x="11725" y="8510"/>
                </a:cubicBezTo>
                <a:cubicBezTo>
                  <a:pt x="11492" y="8629"/>
                  <a:pt x="11604" y="9883"/>
                  <a:pt x="11869" y="10127"/>
                </a:cubicBezTo>
                <a:cubicBezTo>
                  <a:pt x="12013" y="10259"/>
                  <a:pt x="11976" y="10400"/>
                  <a:pt x="11799" y="10400"/>
                </a:cubicBezTo>
                <a:cubicBezTo>
                  <a:pt x="11754" y="10400"/>
                  <a:pt x="11717" y="10436"/>
                  <a:pt x="11717" y="10481"/>
                </a:cubicBezTo>
                <a:cubicBezTo>
                  <a:pt x="11717" y="10601"/>
                  <a:pt x="11605" y="10648"/>
                  <a:pt x="11505" y="10568"/>
                </a:cubicBezTo>
                <a:cubicBezTo>
                  <a:pt x="11437" y="10514"/>
                  <a:pt x="11373" y="10520"/>
                  <a:pt x="11205" y="10597"/>
                </a:cubicBezTo>
                <a:cubicBezTo>
                  <a:pt x="10945" y="10714"/>
                  <a:pt x="10565" y="10670"/>
                  <a:pt x="10389" y="10502"/>
                </a:cubicBezTo>
                <a:cubicBezTo>
                  <a:pt x="10290" y="10407"/>
                  <a:pt x="10277" y="10337"/>
                  <a:pt x="10304" y="10065"/>
                </a:cubicBezTo>
                <a:cubicBezTo>
                  <a:pt x="10352" y="9583"/>
                  <a:pt x="10343" y="9198"/>
                  <a:pt x="10278" y="8942"/>
                </a:cubicBezTo>
                <a:cubicBezTo>
                  <a:pt x="10185" y="8575"/>
                  <a:pt x="10082" y="8268"/>
                  <a:pt x="10003" y="8117"/>
                </a:cubicBezTo>
                <a:cubicBezTo>
                  <a:pt x="9962" y="8040"/>
                  <a:pt x="9950" y="7949"/>
                  <a:pt x="9978" y="7916"/>
                </a:cubicBezTo>
                <a:cubicBezTo>
                  <a:pt x="10028" y="7855"/>
                  <a:pt x="10130" y="7449"/>
                  <a:pt x="10123" y="7338"/>
                </a:cubicBezTo>
                <a:cubicBezTo>
                  <a:pt x="10092" y="6846"/>
                  <a:pt x="10025" y="6360"/>
                  <a:pt x="9982" y="6319"/>
                </a:cubicBezTo>
                <a:cubicBezTo>
                  <a:pt x="9950" y="6289"/>
                  <a:pt x="9952" y="6225"/>
                  <a:pt x="9987" y="6162"/>
                </a:cubicBezTo>
                <a:cubicBezTo>
                  <a:pt x="10019" y="6105"/>
                  <a:pt x="10071" y="5936"/>
                  <a:pt x="10102" y="5786"/>
                </a:cubicBezTo>
                <a:cubicBezTo>
                  <a:pt x="10148" y="5558"/>
                  <a:pt x="10138" y="5490"/>
                  <a:pt x="10047" y="5369"/>
                </a:cubicBezTo>
                <a:cubicBezTo>
                  <a:pt x="9862" y="5122"/>
                  <a:pt x="9708" y="4787"/>
                  <a:pt x="9599" y="4390"/>
                </a:cubicBezTo>
                <a:cubicBezTo>
                  <a:pt x="9496" y="4017"/>
                  <a:pt x="9489" y="4007"/>
                  <a:pt x="9275" y="3978"/>
                </a:cubicBezTo>
                <a:cubicBezTo>
                  <a:pt x="9088" y="3953"/>
                  <a:pt x="8872" y="3956"/>
                  <a:pt x="8294" y="3993"/>
                </a:cubicBezTo>
                <a:cubicBezTo>
                  <a:pt x="8208" y="3998"/>
                  <a:pt x="8191" y="4056"/>
                  <a:pt x="8191" y="4311"/>
                </a:cubicBezTo>
                <a:cubicBezTo>
                  <a:pt x="8191" y="4482"/>
                  <a:pt x="8211" y="4635"/>
                  <a:pt x="8237" y="4650"/>
                </a:cubicBezTo>
                <a:cubicBezTo>
                  <a:pt x="8263" y="4666"/>
                  <a:pt x="8292" y="4789"/>
                  <a:pt x="8299" y="4924"/>
                </a:cubicBezTo>
                <a:cubicBezTo>
                  <a:pt x="8317" y="5281"/>
                  <a:pt x="8442" y="5659"/>
                  <a:pt x="8563" y="5721"/>
                </a:cubicBezTo>
                <a:cubicBezTo>
                  <a:pt x="8621" y="5751"/>
                  <a:pt x="8669" y="5813"/>
                  <a:pt x="8669" y="5860"/>
                </a:cubicBezTo>
                <a:cubicBezTo>
                  <a:pt x="8669" y="5907"/>
                  <a:pt x="8708" y="5961"/>
                  <a:pt x="8757" y="5979"/>
                </a:cubicBezTo>
                <a:cubicBezTo>
                  <a:pt x="8805" y="5997"/>
                  <a:pt x="8881" y="6081"/>
                  <a:pt x="8926" y="6167"/>
                </a:cubicBezTo>
                <a:cubicBezTo>
                  <a:pt x="9000" y="6310"/>
                  <a:pt x="8994" y="6338"/>
                  <a:pt x="8861" y="6487"/>
                </a:cubicBezTo>
                <a:cubicBezTo>
                  <a:pt x="8734" y="6628"/>
                  <a:pt x="8718" y="6691"/>
                  <a:pt x="8741" y="6964"/>
                </a:cubicBezTo>
                <a:cubicBezTo>
                  <a:pt x="8756" y="7137"/>
                  <a:pt x="8734" y="7452"/>
                  <a:pt x="8692" y="7664"/>
                </a:cubicBezTo>
                <a:cubicBezTo>
                  <a:pt x="8612" y="8065"/>
                  <a:pt x="8612" y="8268"/>
                  <a:pt x="8692" y="8391"/>
                </a:cubicBezTo>
                <a:cubicBezTo>
                  <a:pt x="8719" y="8434"/>
                  <a:pt x="8698" y="8508"/>
                  <a:pt x="8639" y="8571"/>
                </a:cubicBezTo>
                <a:cubicBezTo>
                  <a:pt x="8515" y="8702"/>
                  <a:pt x="8531" y="9034"/>
                  <a:pt x="8676" y="9314"/>
                </a:cubicBezTo>
                <a:cubicBezTo>
                  <a:pt x="8739" y="9434"/>
                  <a:pt x="8786" y="9673"/>
                  <a:pt x="8794" y="9909"/>
                </a:cubicBezTo>
                <a:cubicBezTo>
                  <a:pt x="8802" y="10127"/>
                  <a:pt x="8838" y="10362"/>
                  <a:pt x="8873" y="10434"/>
                </a:cubicBezTo>
                <a:cubicBezTo>
                  <a:pt x="8951" y="10592"/>
                  <a:pt x="9144" y="10651"/>
                  <a:pt x="9232" y="10543"/>
                </a:cubicBezTo>
                <a:cubicBezTo>
                  <a:pt x="9313" y="10444"/>
                  <a:pt x="9754" y="10403"/>
                  <a:pt x="9786" y="10493"/>
                </a:cubicBezTo>
                <a:cubicBezTo>
                  <a:pt x="9822" y="10592"/>
                  <a:pt x="9454" y="10817"/>
                  <a:pt x="9243" y="10825"/>
                </a:cubicBezTo>
                <a:cubicBezTo>
                  <a:pt x="8961" y="10834"/>
                  <a:pt x="8892" y="10899"/>
                  <a:pt x="8933" y="11110"/>
                </a:cubicBezTo>
                <a:cubicBezTo>
                  <a:pt x="8954" y="11217"/>
                  <a:pt x="8930" y="11398"/>
                  <a:pt x="8878" y="11540"/>
                </a:cubicBezTo>
                <a:cubicBezTo>
                  <a:pt x="8768" y="11836"/>
                  <a:pt x="8748" y="12564"/>
                  <a:pt x="8844" y="12735"/>
                </a:cubicBezTo>
                <a:cubicBezTo>
                  <a:pt x="8881" y="12803"/>
                  <a:pt x="8897" y="12883"/>
                  <a:pt x="8878" y="12913"/>
                </a:cubicBezTo>
                <a:cubicBezTo>
                  <a:pt x="8830" y="12987"/>
                  <a:pt x="8981" y="13254"/>
                  <a:pt x="9176" y="13440"/>
                </a:cubicBezTo>
                <a:cubicBezTo>
                  <a:pt x="9336" y="13593"/>
                  <a:pt x="9330" y="13749"/>
                  <a:pt x="9167" y="13689"/>
                </a:cubicBezTo>
                <a:cubicBezTo>
                  <a:pt x="9098" y="13664"/>
                  <a:pt x="9089" y="13697"/>
                  <a:pt x="9121" y="13856"/>
                </a:cubicBezTo>
                <a:cubicBezTo>
                  <a:pt x="9142" y="13965"/>
                  <a:pt x="9141" y="14100"/>
                  <a:pt x="9119" y="14155"/>
                </a:cubicBezTo>
                <a:cubicBezTo>
                  <a:pt x="9081" y="14249"/>
                  <a:pt x="9072" y="14249"/>
                  <a:pt x="8992" y="14145"/>
                </a:cubicBezTo>
                <a:cubicBezTo>
                  <a:pt x="8945" y="14084"/>
                  <a:pt x="8907" y="13943"/>
                  <a:pt x="8907" y="13831"/>
                </a:cubicBezTo>
                <a:lnTo>
                  <a:pt x="8907" y="13628"/>
                </a:lnTo>
                <a:lnTo>
                  <a:pt x="8814" y="13798"/>
                </a:lnTo>
                <a:cubicBezTo>
                  <a:pt x="8764" y="13893"/>
                  <a:pt x="8690" y="13996"/>
                  <a:pt x="8650" y="14028"/>
                </a:cubicBezTo>
                <a:cubicBezTo>
                  <a:pt x="8561" y="14099"/>
                  <a:pt x="8529" y="14203"/>
                  <a:pt x="8523" y="14437"/>
                </a:cubicBezTo>
                <a:cubicBezTo>
                  <a:pt x="8521" y="14539"/>
                  <a:pt x="8462" y="14676"/>
                  <a:pt x="8389" y="14751"/>
                </a:cubicBezTo>
                <a:cubicBezTo>
                  <a:pt x="8209" y="14935"/>
                  <a:pt x="8169" y="15136"/>
                  <a:pt x="8266" y="15371"/>
                </a:cubicBezTo>
                <a:cubicBezTo>
                  <a:pt x="8312" y="15481"/>
                  <a:pt x="8346" y="15635"/>
                  <a:pt x="8344" y="15713"/>
                </a:cubicBezTo>
                <a:cubicBezTo>
                  <a:pt x="8340" y="15831"/>
                  <a:pt x="8310" y="15856"/>
                  <a:pt x="8175" y="15854"/>
                </a:cubicBezTo>
                <a:cubicBezTo>
                  <a:pt x="8067" y="15853"/>
                  <a:pt x="7998" y="15887"/>
                  <a:pt x="7975" y="15956"/>
                </a:cubicBezTo>
                <a:cubicBezTo>
                  <a:pt x="7929" y="16095"/>
                  <a:pt x="8050" y="16227"/>
                  <a:pt x="8225" y="16227"/>
                </a:cubicBezTo>
                <a:cubicBezTo>
                  <a:pt x="8357" y="16227"/>
                  <a:pt x="8533" y="16421"/>
                  <a:pt x="8500" y="16531"/>
                </a:cubicBezTo>
                <a:cubicBezTo>
                  <a:pt x="8492" y="16557"/>
                  <a:pt x="8544" y="16623"/>
                  <a:pt x="8616" y="16679"/>
                </a:cubicBezTo>
                <a:cubicBezTo>
                  <a:pt x="8753" y="16785"/>
                  <a:pt x="8722" y="16945"/>
                  <a:pt x="8574" y="16891"/>
                </a:cubicBezTo>
                <a:cubicBezTo>
                  <a:pt x="8529" y="16874"/>
                  <a:pt x="8476" y="16886"/>
                  <a:pt x="8457" y="16916"/>
                </a:cubicBezTo>
                <a:cubicBezTo>
                  <a:pt x="8437" y="16946"/>
                  <a:pt x="8359" y="16971"/>
                  <a:pt x="8280" y="16971"/>
                </a:cubicBezTo>
                <a:cubicBezTo>
                  <a:pt x="8202" y="16971"/>
                  <a:pt x="8119" y="16998"/>
                  <a:pt x="8096" y="17033"/>
                </a:cubicBezTo>
                <a:cubicBezTo>
                  <a:pt x="8071" y="17072"/>
                  <a:pt x="7967" y="17083"/>
                  <a:pt x="7827" y="17061"/>
                </a:cubicBezTo>
                <a:cubicBezTo>
                  <a:pt x="7689" y="17040"/>
                  <a:pt x="7583" y="17052"/>
                  <a:pt x="7559" y="17089"/>
                </a:cubicBezTo>
                <a:cubicBezTo>
                  <a:pt x="7535" y="17126"/>
                  <a:pt x="7455" y="17134"/>
                  <a:pt x="7361" y="17110"/>
                </a:cubicBezTo>
                <a:cubicBezTo>
                  <a:pt x="7274" y="17088"/>
                  <a:pt x="7169" y="17068"/>
                  <a:pt x="7126" y="17067"/>
                </a:cubicBezTo>
                <a:cubicBezTo>
                  <a:pt x="7031" y="17064"/>
                  <a:pt x="6727" y="16705"/>
                  <a:pt x="6669" y="16528"/>
                </a:cubicBezTo>
                <a:cubicBezTo>
                  <a:pt x="6620" y="16375"/>
                  <a:pt x="6528" y="16363"/>
                  <a:pt x="6426" y="16495"/>
                </a:cubicBezTo>
                <a:cubicBezTo>
                  <a:pt x="6360" y="16583"/>
                  <a:pt x="6346" y="16579"/>
                  <a:pt x="6276" y="16452"/>
                </a:cubicBezTo>
                <a:cubicBezTo>
                  <a:pt x="6234" y="16376"/>
                  <a:pt x="6162" y="16293"/>
                  <a:pt x="6117" y="16267"/>
                </a:cubicBezTo>
                <a:cubicBezTo>
                  <a:pt x="6072" y="16242"/>
                  <a:pt x="6047" y="16201"/>
                  <a:pt x="6063" y="16177"/>
                </a:cubicBezTo>
                <a:cubicBezTo>
                  <a:pt x="6078" y="16153"/>
                  <a:pt x="6033" y="16135"/>
                  <a:pt x="5961" y="16137"/>
                </a:cubicBezTo>
                <a:cubicBezTo>
                  <a:pt x="5855" y="16140"/>
                  <a:pt x="5824" y="16106"/>
                  <a:pt x="5809" y="15956"/>
                </a:cubicBezTo>
                <a:cubicBezTo>
                  <a:pt x="5798" y="15845"/>
                  <a:pt x="5758" y="15770"/>
                  <a:pt x="5709" y="15770"/>
                </a:cubicBezTo>
                <a:cubicBezTo>
                  <a:pt x="5663" y="15770"/>
                  <a:pt x="5591" y="15725"/>
                  <a:pt x="5548" y="15670"/>
                </a:cubicBezTo>
                <a:cubicBezTo>
                  <a:pt x="5505" y="15615"/>
                  <a:pt x="5441" y="15570"/>
                  <a:pt x="5405" y="15570"/>
                </a:cubicBezTo>
                <a:cubicBezTo>
                  <a:pt x="5370" y="15570"/>
                  <a:pt x="5226" y="15441"/>
                  <a:pt x="5085" y="15284"/>
                </a:cubicBezTo>
                <a:cubicBezTo>
                  <a:pt x="4944" y="15127"/>
                  <a:pt x="4698" y="14875"/>
                  <a:pt x="4537" y="14723"/>
                </a:cubicBezTo>
                <a:cubicBezTo>
                  <a:pt x="4377" y="14571"/>
                  <a:pt x="4245" y="14423"/>
                  <a:pt x="4245" y="14394"/>
                </a:cubicBezTo>
                <a:cubicBezTo>
                  <a:pt x="4245" y="14324"/>
                  <a:pt x="3803" y="13942"/>
                  <a:pt x="3548" y="13793"/>
                </a:cubicBezTo>
                <a:cubicBezTo>
                  <a:pt x="3436" y="13726"/>
                  <a:pt x="3284" y="13620"/>
                  <a:pt x="3211" y="13557"/>
                </a:cubicBezTo>
                <a:cubicBezTo>
                  <a:pt x="3006" y="13380"/>
                  <a:pt x="2430" y="13101"/>
                  <a:pt x="2331" y="13131"/>
                </a:cubicBezTo>
                <a:cubicBezTo>
                  <a:pt x="2281" y="13145"/>
                  <a:pt x="2182" y="13208"/>
                  <a:pt x="2109" y="13271"/>
                </a:cubicBezTo>
                <a:lnTo>
                  <a:pt x="1978" y="13385"/>
                </a:lnTo>
                <a:lnTo>
                  <a:pt x="2097" y="13609"/>
                </a:lnTo>
                <a:cubicBezTo>
                  <a:pt x="2162" y="13731"/>
                  <a:pt x="2209" y="13862"/>
                  <a:pt x="2201" y="13901"/>
                </a:cubicBezTo>
                <a:cubicBezTo>
                  <a:pt x="2165" y="14065"/>
                  <a:pt x="2775" y="14873"/>
                  <a:pt x="3346" y="15417"/>
                </a:cubicBezTo>
                <a:cubicBezTo>
                  <a:pt x="3434" y="15502"/>
                  <a:pt x="3707" y="15666"/>
                  <a:pt x="3951" y="15783"/>
                </a:cubicBezTo>
                <a:cubicBezTo>
                  <a:pt x="4522" y="16058"/>
                  <a:pt x="4977" y="16391"/>
                  <a:pt x="5020" y="16566"/>
                </a:cubicBezTo>
                <a:cubicBezTo>
                  <a:pt x="5067" y="16757"/>
                  <a:pt x="5358" y="16851"/>
                  <a:pt x="5466" y="16710"/>
                </a:cubicBezTo>
                <a:cubicBezTo>
                  <a:pt x="5574" y="16568"/>
                  <a:pt x="5703" y="16637"/>
                  <a:pt x="5781" y="16879"/>
                </a:cubicBezTo>
                <a:cubicBezTo>
                  <a:pt x="5840" y="17062"/>
                  <a:pt x="5835" y="17092"/>
                  <a:pt x="5733" y="17144"/>
                </a:cubicBezTo>
                <a:cubicBezTo>
                  <a:pt x="5595" y="17215"/>
                  <a:pt x="5619" y="17348"/>
                  <a:pt x="5860" y="17864"/>
                </a:cubicBezTo>
                <a:cubicBezTo>
                  <a:pt x="6028" y="18223"/>
                  <a:pt x="6194" y="18427"/>
                  <a:pt x="6317" y="18427"/>
                </a:cubicBezTo>
                <a:cubicBezTo>
                  <a:pt x="6388" y="18427"/>
                  <a:pt x="6755" y="18837"/>
                  <a:pt x="6755" y="18917"/>
                </a:cubicBezTo>
                <a:cubicBezTo>
                  <a:pt x="6755" y="18942"/>
                  <a:pt x="6815" y="18970"/>
                  <a:pt x="6888" y="18980"/>
                </a:cubicBezTo>
                <a:cubicBezTo>
                  <a:pt x="6991" y="18995"/>
                  <a:pt x="7033" y="19052"/>
                  <a:pt x="7072" y="19243"/>
                </a:cubicBezTo>
                <a:cubicBezTo>
                  <a:pt x="7099" y="19377"/>
                  <a:pt x="7146" y="19471"/>
                  <a:pt x="7177" y="19453"/>
                </a:cubicBezTo>
                <a:cubicBezTo>
                  <a:pt x="7208" y="19435"/>
                  <a:pt x="7250" y="19467"/>
                  <a:pt x="7268" y="19524"/>
                </a:cubicBezTo>
                <a:cubicBezTo>
                  <a:pt x="7287" y="19581"/>
                  <a:pt x="7328" y="19672"/>
                  <a:pt x="7358" y="19727"/>
                </a:cubicBezTo>
                <a:cubicBezTo>
                  <a:pt x="7389" y="19781"/>
                  <a:pt x="7412" y="19866"/>
                  <a:pt x="7412" y="19916"/>
                </a:cubicBezTo>
                <a:cubicBezTo>
                  <a:pt x="7412" y="19967"/>
                  <a:pt x="7577" y="20163"/>
                  <a:pt x="7777" y="20352"/>
                </a:cubicBezTo>
                <a:cubicBezTo>
                  <a:pt x="7978" y="20541"/>
                  <a:pt x="8147" y="20728"/>
                  <a:pt x="8153" y="20769"/>
                </a:cubicBezTo>
                <a:cubicBezTo>
                  <a:pt x="8160" y="20811"/>
                  <a:pt x="8268" y="20954"/>
                  <a:pt x="8395" y="21088"/>
                </a:cubicBezTo>
                <a:cubicBezTo>
                  <a:pt x="8605" y="21310"/>
                  <a:pt x="8617" y="21337"/>
                  <a:pt x="8523" y="21402"/>
                </a:cubicBezTo>
                <a:cubicBezTo>
                  <a:pt x="8434" y="21464"/>
                  <a:pt x="8433" y="21480"/>
                  <a:pt x="8511" y="21522"/>
                </a:cubicBezTo>
                <a:cubicBezTo>
                  <a:pt x="8560" y="21548"/>
                  <a:pt x="8721" y="21577"/>
                  <a:pt x="8868" y="21586"/>
                </a:cubicBezTo>
                <a:cubicBezTo>
                  <a:pt x="9107" y="21600"/>
                  <a:pt x="9133" y="21590"/>
                  <a:pt x="9107" y="21492"/>
                </a:cubicBezTo>
                <a:cubicBezTo>
                  <a:pt x="9068" y="21350"/>
                  <a:pt x="9171" y="21289"/>
                  <a:pt x="9266" y="21399"/>
                </a:cubicBezTo>
                <a:cubicBezTo>
                  <a:pt x="9307" y="21446"/>
                  <a:pt x="9389" y="21483"/>
                  <a:pt x="9449" y="21483"/>
                </a:cubicBezTo>
                <a:cubicBezTo>
                  <a:pt x="9508" y="21483"/>
                  <a:pt x="9574" y="21508"/>
                  <a:pt x="9592" y="21537"/>
                </a:cubicBezTo>
                <a:cubicBezTo>
                  <a:pt x="9620" y="21579"/>
                  <a:pt x="10099" y="21599"/>
                  <a:pt x="10591" y="21597"/>
                </a:cubicBezTo>
                <a:cubicBezTo>
                  <a:pt x="11082" y="21596"/>
                  <a:pt x="11583" y="21572"/>
                  <a:pt x="11655" y="21529"/>
                </a:cubicBezTo>
                <a:cubicBezTo>
                  <a:pt x="11752" y="21472"/>
                  <a:pt x="11800" y="21471"/>
                  <a:pt x="11895" y="21528"/>
                </a:cubicBezTo>
                <a:cubicBezTo>
                  <a:pt x="11977" y="21576"/>
                  <a:pt x="12304" y="21596"/>
                  <a:pt x="12946" y="21594"/>
                </a:cubicBezTo>
                <a:cubicBezTo>
                  <a:pt x="13889" y="21591"/>
                  <a:pt x="14074" y="21572"/>
                  <a:pt x="14013" y="21477"/>
                </a:cubicBezTo>
                <a:cubicBezTo>
                  <a:pt x="13995" y="21449"/>
                  <a:pt x="14083" y="21381"/>
                  <a:pt x="14208" y="21326"/>
                </a:cubicBezTo>
                <a:cubicBezTo>
                  <a:pt x="14334" y="21272"/>
                  <a:pt x="14437" y="21188"/>
                  <a:pt x="14437" y="21141"/>
                </a:cubicBezTo>
                <a:cubicBezTo>
                  <a:pt x="14437" y="21088"/>
                  <a:pt x="14493" y="21055"/>
                  <a:pt x="14586" y="21055"/>
                </a:cubicBezTo>
                <a:cubicBezTo>
                  <a:pt x="14766" y="21055"/>
                  <a:pt x="14961" y="20808"/>
                  <a:pt x="14959" y="20581"/>
                </a:cubicBezTo>
                <a:cubicBezTo>
                  <a:pt x="14957" y="20426"/>
                  <a:pt x="15318" y="19998"/>
                  <a:pt x="15451" y="19998"/>
                </a:cubicBezTo>
                <a:cubicBezTo>
                  <a:pt x="15521" y="19998"/>
                  <a:pt x="15633" y="19775"/>
                  <a:pt x="15697" y="19512"/>
                </a:cubicBezTo>
                <a:cubicBezTo>
                  <a:pt x="15720" y="19418"/>
                  <a:pt x="15767" y="19307"/>
                  <a:pt x="15802" y="19265"/>
                </a:cubicBezTo>
                <a:cubicBezTo>
                  <a:pt x="15837" y="19223"/>
                  <a:pt x="15871" y="19145"/>
                  <a:pt x="15878" y="19093"/>
                </a:cubicBezTo>
                <a:cubicBezTo>
                  <a:pt x="15915" y="18834"/>
                  <a:pt x="16580" y="17512"/>
                  <a:pt x="16780" y="17301"/>
                </a:cubicBezTo>
                <a:cubicBezTo>
                  <a:pt x="16882" y="17193"/>
                  <a:pt x="17212" y="16323"/>
                  <a:pt x="17215" y="16155"/>
                </a:cubicBezTo>
                <a:cubicBezTo>
                  <a:pt x="17216" y="16099"/>
                  <a:pt x="17253" y="16039"/>
                  <a:pt x="17298" y="16023"/>
                </a:cubicBezTo>
                <a:cubicBezTo>
                  <a:pt x="17357" y="16001"/>
                  <a:pt x="17373" y="15921"/>
                  <a:pt x="17351" y="15739"/>
                </a:cubicBezTo>
                <a:cubicBezTo>
                  <a:pt x="17327" y="15538"/>
                  <a:pt x="17342" y="15479"/>
                  <a:pt x="17421" y="15450"/>
                </a:cubicBezTo>
                <a:cubicBezTo>
                  <a:pt x="17511" y="15416"/>
                  <a:pt x="17510" y="15407"/>
                  <a:pt x="17413" y="15339"/>
                </a:cubicBezTo>
                <a:cubicBezTo>
                  <a:pt x="17328" y="15279"/>
                  <a:pt x="17321" y="15249"/>
                  <a:pt x="17380" y="15191"/>
                </a:cubicBezTo>
                <a:cubicBezTo>
                  <a:pt x="17422" y="15151"/>
                  <a:pt x="17456" y="15061"/>
                  <a:pt x="17456" y="14991"/>
                </a:cubicBezTo>
                <a:cubicBezTo>
                  <a:pt x="17456" y="14920"/>
                  <a:pt x="17480" y="14848"/>
                  <a:pt x="17509" y="14831"/>
                </a:cubicBezTo>
                <a:cubicBezTo>
                  <a:pt x="17538" y="14814"/>
                  <a:pt x="17581" y="14678"/>
                  <a:pt x="17605" y="14529"/>
                </a:cubicBezTo>
                <a:cubicBezTo>
                  <a:pt x="17628" y="14379"/>
                  <a:pt x="17659" y="14236"/>
                  <a:pt x="17674" y="14212"/>
                </a:cubicBezTo>
                <a:cubicBezTo>
                  <a:pt x="17726" y="14132"/>
                  <a:pt x="17745" y="13457"/>
                  <a:pt x="17698" y="13399"/>
                </a:cubicBezTo>
                <a:cubicBezTo>
                  <a:pt x="17672" y="13367"/>
                  <a:pt x="17634" y="13275"/>
                  <a:pt x="17614" y="13194"/>
                </a:cubicBezTo>
                <a:cubicBezTo>
                  <a:pt x="17584" y="13075"/>
                  <a:pt x="17613" y="13022"/>
                  <a:pt x="17761" y="12917"/>
                </a:cubicBezTo>
                <a:cubicBezTo>
                  <a:pt x="17915" y="12809"/>
                  <a:pt x="17937" y="12763"/>
                  <a:pt x="17900" y="12636"/>
                </a:cubicBezTo>
                <a:cubicBezTo>
                  <a:pt x="17877" y="12552"/>
                  <a:pt x="17859" y="12439"/>
                  <a:pt x="17862" y="12384"/>
                </a:cubicBezTo>
                <a:cubicBezTo>
                  <a:pt x="17870" y="12213"/>
                  <a:pt x="17600" y="12261"/>
                  <a:pt x="17455" y="12457"/>
                </a:cubicBezTo>
                <a:cubicBezTo>
                  <a:pt x="17384" y="12551"/>
                  <a:pt x="17301" y="12614"/>
                  <a:pt x="17271" y="12596"/>
                </a:cubicBezTo>
                <a:cubicBezTo>
                  <a:pt x="17240" y="12578"/>
                  <a:pt x="17247" y="12630"/>
                  <a:pt x="17286" y="12711"/>
                </a:cubicBezTo>
                <a:cubicBezTo>
                  <a:pt x="17382" y="12912"/>
                  <a:pt x="17270" y="13034"/>
                  <a:pt x="17113" y="12901"/>
                </a:cubicBezTo>
                <a:cubicBezTo>
                  <a:pt x="17054" y="12852"/>
                  <a:pt x="16914" y="12794"/>
                  <a:pt x="16799" y="12772"/>
                </a:cubicBezTo>
                <a:cubicBezTo>
                  <a:pt x="16684" y="12750"/>
                  <a:pt x="16500" y="12703"/>
                  <a:pt x="16392" y="12667"/>
                </a:cubicBezTo>
                <a:cubicBezTo>
                  <a:pt x="16240" y="12617"/>
                  <a:pt x="16167" y="12620"/>
                  <a:pt x="16073" y="12676"/>
                </a:cubicBezTo>
                <a:cubicBezTo>
                  <a:pt x="15967" y="12739"/>
                  <a:pt x="15925" y="12728"/>
                  <a:pt x="15748" y="12599"/>
                </a:cubicBezTo>
                <a:cubicBezTo>
                  <a:pt x="15635" y="12517"/>
                  <a:pt x="15542" y="12422"/>
                  <a:pt x="15542" y="12389"/>
                </a:cubicBezTo>
                <a:cubicBezTo>
                  <a:pt x="15542" y="12346"/>
                  <a:pt x="15517" y="12347"/>
                  <a:pt x="15462" y="12391"/>
                </a:cubicBezTo>
                <a:cubicBezTo>
                  <a:pt x="15350" y="12480"/>
                  <a:pt x="15166" y="12291"/>
                  <a:pt x="15247" y="12169"/>
                </a:cubicBezTo>
                <a:cubicBezTo>
                  <a:pt x="15319" y="12060"/>
                  <a:pt x="15319" y="11984"/>
                  <a:pt x="15248" y="12026"/>
                </a:cubicBezTo>
                <a:cubicBezTo>
                  <a:pt x="15167" y="12074"/>
                  <a:pt x="15104" y="11948"/>
                  <a:pt x="15169" y="11867"/>
                </a:cubicBezTo>
                <a:cubicBezTo>
                  <a:pt x="15200" y="11829"/>
                  <a:pt x="15222" y="11709"/>
                  <a:pt x="15217" y="11599"/>
                </a:cubicBezTo>
                <a:cubicBezTo>
                  <a:pt x="15211" y="11443"/>
                  <a:pt x="15183" y="11398"/>
                  <a:pt x="15092" y="11395"/>
                </a:cubicBezTo>
                <a:cubicBezTo>
                  <a:pt x="14941" y="11389"/>
                  <a:pt x="14552" y="11228"/>
                  <a:pt x="14502" y="11152"/>
                </a:cubicBezTo>
                <a:cubicBezTo>
                  <a:pt x="14481" y="11119"/>
                  <a:pt x="14489" y="11079"/>
                  <a:pt x="14518" y="11062"/>
                </a:cubicBezTo>
                <a:cubicBezTo>
                  <a:pt x="14574" y="11028"/>
                  <a:pt x="14564" y="10832"/>
                  <a:pt x="14496" y="10671"/>
                </a:cubicBezTo>
                <a:cubicBezTo>
                  <a:pt x="14430" y="10513"/>
                  <a:pt x="14606" y="10491"/>
                  <a:pt x="14877" y="10623"/>
                </a:cubicBezTo>
                <a:cubicBezTo>
                  <a:pt x="15209" y="10785"/>
                  <a:pt x="15263" y="10775"/>
                  <a:pt x="15454" y="10512"/>
                </a:cubicBezTo>
                <a:cubicBezTo>
                  <a:pt x="15545" y="10386"/>
                  <a:pt x="15659" y="10291"/>
                  <a:pt x="15708" y="10299"/>
                </a:cubicBezTo>
                <a:cubicBezTo>
                  <a:pt x="15829" y="10319"/>
                  <a:pt x="16078" y="9597"/>
                  <a:pt x="16076" y="9228"/>
                </a:cubicBezTo>
                <a:cubicBezTo>
                  <a:pt x="16074" y="8861"/>
                  <a:pt x="16140" y="8447"/>
                  <a:pt x="16215" y="8356"/>
                </a:cubicBezTo>
                <a:cubicBezTo>
                  <a:pt x="16255" y="8308"/>
                  <a:pt x="16251" y="8259"/>
                  <a:pt x="16206" y="8206"/>
                </a:cubicBezTo>
                <a:cubicBezTo>
                  <a:pt x="16123" y="8111"/>
                  <a:pt x="16228" y="7563"/>
                  <a:pt x="16356" y="7424"/>
                </a:cubicBezTo>
                <a:cubicBezTo>
                  <a:pt x="16408" y="7367"/>
                  <a:pt x="16417" y="7315"/>
                  <a:pt x="16381" y="7281"/>
                </a:cubicBezTo>
                <a:cubicBezTo>
                  <a:pt x="16344" y="7246"/>
                  <a:pt x="16356" y="7123"/>
                  <a:pt x="16415" y="6941"/>
                </a:cubicBezTo>
                <a:cubicBezTo>
                  <a:pt x="16466" y="6785"/>
                  <a:pt x="16534" y="6490"/>
                  <a:pt x="16565" y="6285"/>
                </a:cubicBezTo>
                <a:cubicBezTo>
                  <a:pt x="16598" y="6072"/>
                  <a:pt x="16660" y="5886"/>
                  <a:pt x="16714" y="5848"/>
                </a:cubicBezTo>
                <a:cubicBezTo>
                  <a:pt x="16775" y="5804"/>
                  <a:pt x="16783" y="5769"/>
                  <a:pt x="16740" y="5743"/>
                </a:cubicBezTo>
                <a:cubicBezTo>
                  <a:pt x="16666" y="5700"/>
                  <a:pt x="16721" y="5155"/>
                  <a:pt x="16809" y="5047"/>
                </a:cubicBezTo>
                <a:cubicBezTo>
                  <a:pt x="16843" y="5006"/>
                  <a:pt x="16840" y="4966"/>
                  <a:pt x="16802" y="4944"/>
                </a:cubicBezTo>
                <a:cubicBezTo>
                  <a:pt x="16767" y="4923"/>
                  <a:pt x="16738" y="4786"/>
                  <a:pt x="16738" y="4638"/>
                </a:cubicBezTo>
                <a:cubicBezTo>
                  <a:pt x="16738" y="4432"/>
                  <a:pt x="16711" y="4354"/>
                  <a:pt x="16619" y="4299"/>
                </a:cubicBezTo>
                <a:cubicBezTo>
                  <a:pt x="16554" y="4260"/>
                  <a:pt x="16486" y="4229"/>
                  <a:pt x="16469" y="4230"/>
                </a:cubicBezTo>
                <a:cubicBezTo>
                  <a:pt x="16391" y="4234"/>
                  <a:pt x="16081" y="4048"/>
                  <a:pt x="16036" y="3971"/>
                </a:cubicBezTo>
                <a:cubicBezTo>
                  <a:pt x="16026" y="3954"/>
                  <a:pt x="16016" y="3944"/>
                  <a:pt x="16002" y="3942"/>
                </a:cubicBezTo>
                <a:close/>
                <a:moveTo>
                  <a:pt x="5182" y="4800"/>
                </a:moveTo>
                <a:cubicBezTo>
                  <a:pt x="5060" y="4800"/>
                  <a:pt x="4961" y="4832"/>
                  <a:pt x="4943" y="4878"/>
                </a:cubicBezTo>
                <a:cubicBezTo>
                  <a:pt x="4896" y="4994"/>
                  <a:pt x="4232" y="5324"/>
                  <a:pt x="4107" y="5293"/>
                </a:cubicBezTo>
                <a:cubicBezTo>
                  <a:pt x="4048" y="5279"/>
                  <a:pt x="3849" y="5309"/>
                  <a:pt x="3664" y="5361"/>
                </a:cubicBezTo>
                <a:cubicBezTo>
                  <a:pt x="3399" y="5436"/>
                  <a:pt x="3292" y="5504"/>
                  <a:pt x="3158" y="5680"/>
                </a:cubicBezTo>
                <a:cubicBezTo>
                  <a:pt x="3065" y="5802"/>
                  <a:pt x="2988" y="5962"/>
                  <a:pt x="2988" y="6035"/>
                </a:cubicBezTo>
                <a:cubicBezTo>
                  <a:pt x="2988" y="6108"/>
                  <a:pt x="2912" y="6252"/>
                  <a:pt x="2818" y="6355"/>
                </a:cubicBezTo>
                <a:cubicBezTo>
                  <a:pt x="2566" y="6632"/>
                  <a:pt x="2510" y="6762"/>
                  <a:pt x="2510" y="7073"/>
                </a:cubicBezTo>
                <a:cubicBezTo>
                  <a:pt x="2510" y="7366"/>
                  <a:pt x="2593" y="7486"/>
                  <a:pt x="2885" y="7624"/>
                </a:cubicBezTo>
                <a:cubicBezTo>
                  <a:pt x="2974" y="7666"/>
                  <a:pt x="3025" y="7749"/>
                  <a:pt x="3038" y="7871"/>
                </a:cubicBezTo>
                <a:cubicBezTo>
                  <a:pt x="3049" y="7980"/>
                  <a:pt x="3108" y="8090"/>
                  <a:pt x="3185" y="8141"/>
                </a:cubicBezTo>
                <a:cubicBezTo>
                  <a:pt x="3256" y="8189"/>
                  <a:pt x="3317" y="8228"/>
                  <a:pt x="3321" y="8228"/>
                </a:cubicBezTo>
                <a:cubicBezTo>
                  <a:pt x="3325" y="8228"/>
                  <a:pt x="3328" y="8183"/>
                  <a:pt x="3329" y="8128"/>
                </a:cubicBezTo>
                <a:cubicBezTo>
                  <a:pt x="3329" y="8073"/>
                  <a:pt x="3279" y="7994"/>
                  <a:pt x="3219" y="7953"/>
                </a:cubicBezTo>
                <a:cubicBezTo>
                  <a:pt x="3044" y="7834"/>
                  <a:pt x="3081" y="7628"/>
                  <a:pt x="3302" y="7492"/>
                </a:cubicBezTo>
                <a:cubicBezTo>
                  <a:pt x="3409" y="7427"/>
                  <a:pt x="3544" y="7341"/>
                  <a:pt x="3601" y="7301"/>
                </a:cubicBezTo>
                <a:cubicBezTo>
                  <a:pt x="3686" y="7242"/>
                  <a:pt x="3735" y="7247"/>
                  <a:pt x="3870" y="7325"/>
                </a:cubicBezTo>
                <a:cubicBezTo>
                  <a:pt x="4118" y="7468"/>
                  <a:pt x="4106" y="7608"/>
                  <a:pt x="3828" y="7848"/>
                </a:cubicBezTo>
                <a:cubicBezTo>
                  <a:pt x="3695" y="7963"/>
                  <a:pt x="3616" y="8057"/>
                  <a:pt x="3652" y="8057"/>
                </a:cubicBezTo>
                <a:cubicBezTo>
                  <a:pt x="3688" y="8057"/>
                  <a:pt x="3794" y="7980"/>
                  <a:pt x="3886" y="7886"/>
                </a:cubicBezTo>
                <a:cubicBezTo>
                  <a:pt x="4041" y="7728"/>
                  <a:pt x="4066" y="7720"/>
                  <a:pt x="4252" y="7780"/>
                </a:cubicBezTo>
                <a:cubicBezTo>
                  <a:pt x="4363" y="7815"/>
                  <a:pt x="4496" y="7879"/>
                  <a:pt x="4548" y="7922"/>
                </a:cubicBezTo>
                <a:cubicBezTo>
                  <a:pt x="4649" y="8005"/>
                  <a:pt x="4952" y="8025"/>
                  <a:pt x="5052" y="7956"/>
                </a:cubicBezTo>
                <a:cubicBezTo>
                  <a:pt x="5162" y="7881"/>
                  <a:pt x="5255" y="7617"/>
                  <a:pt x="5193" y="7558"/>
                </a:cubicBezTo>
                <a:cubicBezTo>
                  <a:pt x="5128" y="7495"/>
                  <a:pt x="5203" y="7428"/>
                  <a:pt x="5453" y="7326"/>
                </a:cubicBezTo>
                <a:cubicBezTo>
                  <a:pt x="5568" y="7280"/>
                  <a:pt x="5626" y="7279"/>
                  <a:pt x="5654" y="7322"/>
                </a:cubicBezTo>
                <a:cubicBezTo>
                  <a:pt x="5721" y="7425"/>
                  <a:pt x="5924" y="7054"/>
                  <a:pt x="5930" y="6819"/>
                </a:cubicBezTo>
                <a:cubicBezTo>
                  <a:pt x="5935" y="6604"/>
                  <a:pt x="5868" y="6407"/>
                  <a:pt x="5729" y="6222"/>
                </a:cubicBezTo>
                <a:cubicBezTo>
                  <a:pt x="5673" y="6148"/>
                  <a:pt x="5686" y="6093"/>
                  <a:pt x="5789" y="5955"/>
                </a:cubicBezTo>
                <a:cubicBezTo>
                  <a:pt x="6120" y="5511"/>
                  <a:pt x="5746" y="4800"/>
                  <a:pt x="5182" y="4800"/>
                </a:cubicBezTo>
                <a:close/>
                <a:moveTo>
                  <a:pt x="20302" y="4858"/>
                </a:moveTo>
                <a:cubicBezTo>
                  <a:pt x="20225" y="4856"/>
                  <a:pt x="20129" y="4904"/>
                  <a:pt x="20020" y="5004"/>
                </a:cubicBezTo>
                <a:cubicBezTo>
                  <a:pt x="19865" y="5147"/>
                  <a:pt x="19853" y="5149"/>
                  <a:pt x="19708" y="5058"/>
                </a:cubicBezTo>
                <a:cubicBezTo>
                  <a:pt x="19443" y="4892"/>
                  <a:pt x="19189" y="5113"/>
                  <a:pt x="19189" y="5509"/>
                </a:cubicBezTo>
                <a:cubicBezTo>
                  <a:pt x="19189" y="5661"/>
                  <a:pt x="19152" y="5734"/>
                  <a:pt x="19042" y="5803"/>
                </a:cubicBezTo>
                <a:cubicBezTo>
                  <a:pt x="18962" y="5853"/>
                  <a:pt x="18866" y="5983"/>
                  <a:pt x="18829" y="6091"/>
                </a:cubicBezTo>
                <a:cubicBezTo>
                  <a:pt x="18773" y="6254"/>
                  <a:pt x="18777" y="6314"/>
                  <a:pt x="18857" y="6430"/>
                </a:cubicBezTo>
                <a:cubicBezTo>
                  <a:pt x="18910" y="6508"/>
                  <a:pt x="19003" y="6571"/>
                  <a:pt x="19064" y="6571"/>
                </a:cubicBezTo>
                <a:cubicBezTo>
                  <a:pt x="19240" y="6571"/>
                  <a:pt x="19313" y="6695"/>
                  <a:pt x="19214" y="6824"/>
                </a:cubicBezTo>
                <a:cubicBezTo>
                  <a:pt x="19071" y="7011"/>
                  <a:pt x="19107" y="7192"/>
                  <a:pt x="19295" y="7232"/>
                </a:cubicBezTo>
                <a:cubicBezTo>
                  <a:pt x="19385" y="7251"/>
                  <a:pt x="19485" y="7275"/>
                  <a:pt x="19517" y="7285"/>
                </a:cubicBezTo>
                <a:cubicBezTo>
                  <a:pt x="19670" y="7334"/>
                  <a:pt x="19792" y="7303"/>
                  <a:pt x="19955" y="7171"/>
                </a:cubicBezTo>
                <a:cubicBezTo>
                  <a:pt x="20092" y="7061"/>
                  <a:pt x="20174" y="7036"/>
                  <a:pt x="20313" y="7063"/>
                </a:cubicBezTo>
                <a:cubicBezTo>
                  <a:pt x="20522" y="7103"/>
                  <a:pt x="20624" y="6981"/>
                  <a:pt x="20624" y="6691"/>
                </a:cubicBezTo>
                <a:cubicBezTo>
                  <a:pt x="20624" y="6576"/>
                  <a:pt x="20664" y="6498"/>
                  <a:pt x="20743" y="6457"/>
                </a:cubicBezTo>
                <a:cubicBezTo>
                  <a:pt x="20822" y="6417"/>
                  <a:pt x="20864" y="6336"/>
                  <a:pt x="20864" y="6223"/>
                </a:cubicBezTo>
                <a:cubicBezTo>
                  <a:pt x="20864" y="6048"/>
                  <a:pt x="20675" y="5636"/>
                  <a:pt x="20565" y="5572"/>
                </a:cubicBezTo>
                <a:cubicBezTo>
                  <a:pt x="20532" y="5552"/>
                  <a:pt x="20505" y="5414"/>
                  <a:pt x="20505" y="5265"/>
                </a:cubicBezTo>
                <a:cubicBezTo>
                  <a:pt x="20505" y="5000"/>
                  <a:pt x="20429" y="4860"/>
                  <a:pt x="20302" y="4858"/>
                </a:cubicBezTo>
                <a:close/>
                <a:moveTo>
                  <a:pt x="13139" y="7292"/>
                </a:moveTo>
                <a:cubicBezTo>
                  <a:pt x="13102" y="7314"/>
                  <a:pt x="13111" y="7347"/>
                  <a:pt x="13161" y="7377"/>
                </a:cubicBezTo>
                <a:cubicBezTo>
                  <a:pt x="13270" y="7443"/>
                  <a:pt x="13273" y="7441"/>
                  <a:pt x="13233" y="7343"/>
                </a:cubicBezTo>
                <a:cubicBezTo>
                  <a:pt x="13215" y="7296"/>
                  <a:pt x="13172" y="7273"/>
                  <a:pt x="13139" y="7292"/>
                </a:cubicBezTo>
                <a:close/>
                <a:moveTo>
                  <a:pt x="20633" y="7793"/>
                </a:moveTo>
                <a:cubicBezTo>
                  <a:pt x="20580" y="7797"/>
                  <a:pt x="20524" y="7817"/>
                  <a:pt x="20446" y="7855"/>
                </a:cubicBezTo>
                <a:cubicBezTo>
                  <a:pt x="20319" y="7918"/>
                  <a:pt x="20267" y="7979"/>
                  <a:pt x="20290" y="8036"/>
                </a:cubicBezTo>
                <a:cubicBezTo>
                  <a:pt x="20373" y="8244"/>
                  <a:pt x="20088" y="8436"/>
                  <a:pt x="19926" y="8282"/>
                </a:cubicBezTo>
                <a:cubicBezTo>
                  <a:pt x="19881" y="8239"/>
                  <a:pt x="19817" y="8259"/>
                  <a:pt x="19706" y="8353"/>
                </a:cubicBezTo>
                <a:cubicBezTo>
                  <a:pt x="19531" y="8501"/>
                  <a:pt x="19389" y="8960"/>
                  <a:pt x="19350" y="9501"/>
                </a:cubicBezTo>
                <a:cubicBezTo>
                  <a:pt x="19331" y="9767"/>
                  <a:pt x="19296" y="9860"/>
                  <a:pt x="19161" y="9988"/>
                </a:cubicBezTo>
                <a:cubicBezTo>
                  <a:pt x="18986" y="10156"/>
                  <a:pt x="18793" y="10445"/>
                  <a:pt x="18592" y="10842"/>
                </a:cubicBezTo>
                <a:cubicBezTo>
                  <a:pt x="18519" y="10987"/>
                  <a:pt x="18427" y="11086"/>
                  <a:pt x="18366" y="11087"/>
                </a:cubicBezTo>
                <a:cubicBezTo>
                  <a:pt x="18225" y="11089"/>
                  <a:pt x="18033" y="11236"/>
                  <a:pt x="18078" y="11306"/>
                </a:cubicBezTo>
                <a:cubicBezTo>
                  <a:pt x="18099" y="11337"/>
                  <a:pt x="18090" y="11377"/>
                  <a:pt x="18060" y="11395"/>
                </a:cubicBezTo>
                <a:cubicBezTo>
                  <a:pt x="17970" y="11448"/>
                  <a:pt x="18016" y="11565"/>
                  <a:pt x="18221" y="11812"/>
                </a:cubicBezTo>
                <a:cubicBezTo>
                  <a:pt x="18326" y="11940"/>
                  <a:pt x="18413" y="12067"/>
                  <a:pt x="18413" y="12095"/>
                </a:cubicBezTo>
                <a:cubicBezTo>
                  <a:pt x="18413" y="12124"/>
                  <a:pt x="18445" y="12214"/>
                  <a:pt x="18485" y="12295"/>
                </a:cubicBezTo>
                <a:cubicBezTo>
                  <a:pt x="18550" y="12427"/>
                  <a:pt x="18711" y="12459"/>
                  <a:pt x="18711" y="12340"/>
                </a:cubicBezTo>
                <a:cubicBezTo>
                  <a:pt x="18711" y="12314"/>
                  <a:pt x="18775" y="12221"/>
                  <a:pt x="18854" y="12132"/>
                </a:cubicBezTo>
                <a:cubicBezTo>
                  <a:pt x="18932" y="12043"/>
                  <a:pt x="19007" y="11920"/>
                  <a:pt x="19021" y="11857"/>
                </a:cubicBezTo>
                <a:cubicBezTo>
                  <a:pt x="19037" y="11782"/>
                  <a:pt x="19086" y="11745"/>
                  <a:pt x="19166" y="11753"/>
                </a:cubicBezTo>
                <a:cubicBezTo>
                  <a:pt x="19256" y="11762"/>
                  <a:pt x="19312" y="11711"/>
                  <a:pt x="19373" y="11561"/>
                </a:cubicBezTo>
                <a:cubicBezTo>
                  <a:pt x="19458" y="11355"/>
                  <a:pt x="20124" y="10723"/>
                  <a:pt x="20206" y="10771"/>
                </a:cubicBezTo>
                <a:cubicBezTo>
                  <a:pt x="20230" y="10785"/>
                  <a:pt x="20357" y="10746"/>
                  <a:pt x="20489" y="10685"/>
                </a:cubicBezTo>
                <a:cubicBezTo>
                  <a:pt x="21044" y="10429"/>
                  <a:pt x="21600" y="9550"/>
                  <a:pt x="21456" y="9156"/>
                </a:cubicBezTo>
                <a:cubicBezTo>
                  <a:pt x="21407" y="9019"/>
                  <a:pt x="21413" y="8944"/>
                  <a:pt x="21483" y="8816"/>
                </a:cubicBezTo>
                <a:cubicBezTo>
                  <a:pt x="21569" y="8656"/>
                  <a:pt x="21565" y="8644"/>
                  <a:pt x="21306" y="8368"/>
                </a:cubicBezTo>
                <a:cubicBezTo>
                  <a:pt x="21161" y="8212"/>
                  <a:pt x="21028" y="8043"/>
                  <a:pt x="21011" y="7991"/>
                </a:cubicBezTo>
                <a:cubicBezTo>
                  <a:pt x="20993" y="7940"/>
                  <a:pt x="20902" y="7867"/>
                  <a:pt x="20808" y="7830"/>
                </a:cubicBezTo>
                <a:cubicBezTo>
                  <a:pt x="20738" y="7802"/>
                  <a:pt x="20686" y="7789"/>
                  <a:pt x="20633" y="7793"/>
                </a:cubicBezTo>
                <a:close/>
                <a:moveTo>
                  <a:pt x="712" y="9153"/>
                </a:moveTo>
                <a:cubicBezTo>
                  <a:pt x="616" y="9154"/>
                  <a:pt x="561" y="9195"/>
                  <a:pt x="454" y="9317"/>
                </a:cubicBezTo>
                <a:cubicBezTo>
                  <a:pt x="306" y="9484"/>
                  <a:pt x="292" y="9542"/>
                  <a:pt x="310" y="9852"/>
                </a:cubicBezTo>
                <a:cubicBezTo>
                  <a:pt x="329" y="10181"/>
                  <a:pt x="321" y="10200"/>
                  <a:pt x="164" y="10272"/>
                </a:cubicBezTo>
                <a:cubicBezTo>
                  <a:pt x="16" y="10340"/>
                  <a:pt x="0" y="10378"/>
                  <a:pt x="0" y="10645"/>
                </a:cubicBezTo>
                <a:cubicBezTo>
                  <a:pt x="0" y="10941"/>
                  <a:pt x="166" y="11313"/>
                  <a:pt x="297" y="11313"/>
                </a:cubicBezTo>
                <a:cubicBezTo>
                  <a:pt x="330" y="11313"/>
                  <a:pt x="396" y="11403"/>
                  <a:pt x="444" y="11513"/>
                </a:cubicBezTo>
                <a:cubicBezTo>
                  <a:pt x="565" y="11790"/>
                  <a:pt x="791" y="11883"/>
                  <a:pt x="1028" y="11753"/>
                </a:cubicBezTo>
                <a:cubicBezTo>
                  <a:pt x="1202" y="11657"/>
                  <a:pt x="1211" y="11659"/>
                  <a:pt x="1385" y="11799"/>
                </a:cubicBezTo>
                <a:cubicBezTo>
                  <a:pt x="1611" y="11981"/>
                  <a:pt x="1638" y="11979"/>
                  <a:pt x="1832" y="11771"/>
                </a:cubicBezTo>
                <a:cubicBezTo>
                  <a:pt x="1920" y="11677"/>
                  <a:pt x="2041" y="11599"/>
                  <a:pt x="2098" y="11599"/>
                </a:cubicBezTo>
                <a:cubicBezTo>
                  <a:pt x="2291" y="11599"/>
                  <a:pt x="2451" y="11325"/>
                  <a:pt x="2451" y="10999"/>
                </a:cubicBezTo>
                <a:cubicBezTo>
                  <a:pt x="2451" y="10762"/>
                  <a:pt x="2416" y="10657"/>
                  <a:pt x="2278" y="10475"/>
                </a:cubicBezTo>
                <a:cubicBezTo>
                  <a:pt x="2146" y="10301"/>
                  <a:pt x="2120" y="10223"/>
                  <a:pt x="2165" y="10146"/>
                </a:cubicBezTo>
                <a:cubicBezTo>
                  <a:pt x="2266" y="9973"/>
                  <a:pt x="2159" y="9541"/>
                  <a:pt x="1972" y="9361"/>
                </a:cubicBezTo>
                <a:cubicBezTo>
                  <a:pt x="1776" y="9174"/>
                  <a:pt x="1670" y="9162"/>
                  <a:pt x="1432" y="9296"/>
                </a:cubicBezTo>
                <a:cubicBezTo>
                  <a:pt x="1270" y="9387"/>
                  <a:pt x="1253" y="9387"/>
                  <a:pt x="1145" y="9293"/>
                </a:cubicBezTo>
                <a:cubicBezTo>
                  <a:pt x="1082" y="9239"/>
                  <a:pt x="938" y="9181"/>
                  <a:pt x="825" y="9163"/>
                </a:cubicBezTo>
                <a:cubicBezTo>
                  <a:pt x="780" y="9156"/>
                  <a:pt x="744" y="9152"/>
                  <a:pt x="712" y="9153"/>
                </a:cubicBezTo>
                <a:close/>
                <a:moveTo>
                  <a:pt x="4909" y="9373"/>
                </a:moveTo>
                <a:cubicBezTo>
                  <a:pt x="4746" y="9382"/>
                  <a:pt x="4603" y="9460"/>
                  <a:pt x="4551" y="9601"/>
                </a:cubicBezTo>
                <a:cubicBezTo>
                  <a:pt x="4482" y="9790"/>
                  <a:pt x="4414" y="9812"/>
                  <a:pt x="4303" y="9684"/>
                </a:cubicBezTo>
                <a:cubicBezTo>
                  <a:pt x="4108" y="9459"/>
                  <a:pt x="3852" y="9684"/>
                  <a:pt x="3918" y="10023"/>
                </a:cubicBezTo>
                <a:cubicBezTo>
                  <a:pt x="3948" y="10173"/>
                  <a:pt x="3932" y="10229"/>
                  <a:pt x="3852" y="10272"/>
                </a:cubicBezTo>
                <a:cubicBezTo>
                  <a:pt x="3769" y="10316"/>
                  <a:pt x="3755" y="10377"/>
                  <a:pt x="3782" y="10568"/>
                </a:cubicBezTo>
                <a:cubicBezTo>
                  <a:pt x="3801" y="10701"/>
                  <a:pt x="3858" y="10853"/>
                  <a:pt x="3910" y="10908"/>
                </a:cubicBezTo>
                <a:cubicBezTo>
                  <a:pt x="3963" y="10963"/>
                  <a:pt x="4005" y="11058"/>
                  <a:pt x="4005" y="11119"/>
                </a:cubicBezTo>
                <a:cubicBezTo>
                  <a:pt x="4005" y="11324"/>
                  <a:pt x="4175" y="11485"/>
                  <a:pt x="4392" y="11485"/>
                </a:cubicBezTo>
                <a:cubicBezTo>
                  <a:pt x="4557" y="11485"/>
                  <a:pt x="4617" y="11521"/>
                  <a:pt x="4723" y="11685"/>
                </a:cubicBezTo>
                <a:cubicBezTo>
                  <a:pt x="4881" y="11929"/>
                  <a:pt x="5014" y="11938"/>
                  <a:pt x="5274" y="11721"/>
                </a:cubicBezTo>
                <a:cubicBezTo>
                  <a:pt x="5388" y="11625"/>
                  <a:pt x="5538" y="11556"/>
                  <a:pt x="5634" y="11556"/>
                </a:cubicBezTo>
                <a:cubicBezTo>
                  <a:pt x="5851" y="11556"/>
                  <a:pt x="5963" y="11459"/>
                  <a:pt x="6043" y="11204"/>
                </a:cubicBezTo>
                <a:cubicBezTo>
                  <a:pt x="6095" y="11037"/>
                  <a:pt x="6091" y="10952"/>
                  <a:pt x="6021" y="10792"/>
                </a:cubicBezTo>
                <a:cubicBezTo>
                  <a:pt x="5947" y="10622"/>
                  <a:pt x="5946" y="10568"/>
                  <a:pt x="6013" y="10451"/>
                </a:cubicBezTo>
                <a:cubicBezTo>
                  <a:pt x="6102" y="10298"/>
                  <a:pt x="6117" y="10104"/>
                  <a:pt x="6060" y="9832"/>
                </a:cubicBezTo>
                <a:cubicBezTo>
                  <a:pt x="6012" y="9603"/>
                  <a:pt x="5858" y="9519"/>
                  <a:pt x="5651" y="9609"/>
                </a:cubicBezTo>
                <a:cubicBezTo>
                  <a:pt x="5519" y="9666"/>
                  <a:pt x="5481" y="9660"/>
                  <a:pt x="5380" y="9557"/>
                </a:cubicBezTo>
                <a:cubicBezTo>
                  <a:pt x="5252" y="9425"/>
                  <a:pt x="5071" y="9364"/>
                  <a:pt x="4909" y="9373"/>
                </a:cubicBezTo>
                <a:close/>
                <a:moveTo>
                  <a:pt x="14575" y="21427"/>
                </a:moveTo>
                <a:cubicBezTo>
                  <a:pt x="14487" y="21427"/>
                  <a:pt x="14397" y="21452"/>
                  <a:pt x="14377" y="21483"/>
                </a:cubicBezTo>
                <a:cubicBezTo>
                  <a:pt x="14330" y="21556"/>
                  <a:pt x="14528" y="21556"/>
                  <a:pt x="14646" y="21483"/>
                </a:cubicBezTo>
                <a:cubicBezTo>
                  <a:pt x="14716" y="21440"/>
                  <a:pt x="14701" y="21428"/>
                  <a:pt x="14575" y="21427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65" name="F080A21E-F3DD-4B0C-836B-9A4CCC80A02D-L0-001.jpeg" descr="F080A21E-F3DD-4B0C-836B-9A4CCC80A02D-L0-001.jpeg"/>
          <p:cNvPicPr>
            <a:picLocks noChangeAspect="1"/>
          </p:cNvPicPr>
          <p:nvPr/>
        </p:nvPicPr>
        <p:blipFill>
          <a:blip r:embed="rId4">
            <a:extLst/>
          </a:blip>
          <a:srcRect l="13219" t="21755" r="19111" b="16650"/>
          <a:stretch>
            <a:fillRect/>
          </a:stretch>
        </p:blipFill>
        <p:spPr>
          <a:xfrm>
            <a:off x="5943810" y="1056670"/>
            <a:ext cx="2984418" cy="3622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3" h="21595" fill="norm" stroke="1" extrusionOk="0">
                <a:moveTo>
                  <a:pt x="9418" y="5"/>
                </a:moveTo>
                <a:cubicBezTo>
                  <a:pt x="9384" y="16"/>
                  <a:pt x="9340" y="41"/>
                  <a:pt x="9289" y="81"/>
                </a:cubicBezTo>
                <a:cubicBezTo>
                  <a:pt x="9191" y="157"/>
                  <a:pt x="9083" y="191"/>
                  <a:pt x="9000" y="173"/>
                </a:cubicBezTo>
                <a:cubicBezTo>
                  <a:pt x="8862" y="143"/>
                  <a:pt x="8693" y="251"/>
                  <a:pt x="8774" y="318"/>
                </a:cubicBezTo>
                <a:cubicBezTo>
                  <a:pt x="8799" y="338"/>
                  <a:pt x="8725" y="428"/>
                  <a:pt x="8608" y="516"/>
                </a:cubicBezTo>
                <a:cubicBezTo>
                  <a:pt x="8427" y="653"/>
                  <a:pt x="8400" y="703"/>
                  <a:pt x="8433" y="859"/>
                </a:cubicBezTo>
                <a:cubicBezTo>
                  <a:pt x="8455" y="960"/>
                  <a:pt x="8529" y="1106"/>
                  <a:pt x="8596" y="1186"/>
                </a:cubicBezTo>
                <a:cubicBezTo>
                  <a:pt x="8717" y="1329"/>
                  <a:pt x="8718" y="1333"/>
                  <a:pt x="8559" y="1456"/>
                </a:cubicBezTo>
                <a:cubicBezTo>
                  <a:pt x="8394" y="1584"/>
                  <a:pt x="8401" y="1706"/>
                  <a:pt x="8571" y="1652"/>
                </a:cubicBezTo>
                <a:cubicBezTo>
                  <a:pt x="8713" y="1607"/>
                  <a:pt x="8768" y="1788"/>
                  <a:pt x="8637" y="1867"/>
                </a:cubicBezTo>
                <a:cubicBezTo>
                  <a:pt x="8538" y="1927"/>
                  <a:pt x="8536" y="1943"/>
                  <a:pt x="8625" y="2004"/>
                </a:cubicBezTo>
                <a:cubicBezTo>
                  <a:pt x="8680" y="2042"/>
                  <a:pt x="8728" y="2096"/>
                  <a:pt x="8728" y="2125"/>
                </a:cubicBezTo>
                <a:cubicBezTo>
                  <a:pt x="8728" y="2154"/>
                  <a:pt x="8792" y="2223"/>
                  <a:pt x="8871" y="2276"/>
                </a:cubicBezTo>
                <a:cubicBezTo>
                  <a:pt x="9046" y="2393"/>
                  <a:pt x="8995" y="2556"/>
                  <a:pt x="8785" y="2556"/>
                </a:cubicBezTo>
                <a:cubicBezTo>
                  <a:pt x="8646" y="2556"/>
                  <a:pt x="8648" y="2559"/>
                  <a:pt x="8814" y="2667"/>
                </a:cubicBezTo>
                <a:cubicBezTo>
                  <a:pt x="8993" y="2783"/>
                  <a:pt x="8995" y="2909"/>
                  <a:pt x="8817" y="3029"/>
                </a:cubicBezTo>
                <a:cubicBezTo>
                  <a:pt x="8742" y="3079"/>
                  <a:pt x="8737" y="3202"/>
                  <a:pt x="8791" y="3712"/>
                </a:cubicBezTo>
                <a:cubicBezTo>
                  <a:pt x="8827" y="4055"/>
                  <a:pt x="8888" y="4360"/>
                  <a:pt x="8925" y="4391"/>
                </a:cubicBezTo>
                <a:cubicBezTo>
                  <a:pt x="8963" y="4422"/>
                  <a:pt x="8994" y="4515"/>
                  <a:pt x="8994" y="4597"/>
                </a:cubicBezTo>
                <a:cubicBezTo>
                  <a:pt x="8994" y="4849"/>
                  <a:pt x="9058" y="4922"/>
                  <a:pt x="9283" y="4921"/>
                </a:cubicBezTo>
                <a:cubicBezTo>
                  <a:pt x="9398" y="4921"/>
                  <a:pt x="9532" y="4899"/>
                  <a:pt x="9581" y="4874"/>
                </a:cubicBezTo>
                <a:cubicBezTo>
                  <a:pt x="9631" y="4847"/>
                  <a:pt x="9772" y="4856"/>
                  <a:pt x="9910" y="4895"/>
                </a:cubicBezTo>
                <a:cubicBezTo>
                  <a:pt x="10382" y="5029"/>
                  <a:pt x="10606" y="4937"/>
                  <a:pt x="10322" y="4725"/>
                </a:cubicBezTo>
                <a:lnTo>
                  <a:pt x="10181" y="4621"/>
                </a:lnTo>
                <a:lnTo>
                  <a:pt x="10339" y="4517"/>
                </a:lnTo>
                <a:cubicBezTo>
                  <a:pt x="10424" y="4460"/>
                  <a:pt x="10497" y="4348"/>
                  <a:pt x="10502" y="4268"/>
                </a:cubicBezTo>
                <a:cubicBezTo>
                  <a:pt x="10596" y="2755"/>
                  <a:pt x="10611" y="2659"/>
                  <a:pt x="10762" y="2577"/>
                </a:cubicBezTo>
                <a:cubicBezTo>
                  <a:pt x="10868" y="2520"/>
                  <a:pt x="10925" y="2413"/>
                  <a:pt x="10962" y="2208"/>
                </a:cubicBezTo>
                <a:cubicBezTo>
                  <a:pt x="10991" y="2050"/>
                  <a:pt x="11006" y="1897"/>
                  <a:pt x="10997" y="1867"/>
                </a:cubicBezTo>
                <a:cubicBezTo>
                  <a:pt x="10988" y="1837"/>
                  <a:pt x="10938" y="1650"/>
                  <a:pt x="10888" y="1453"/>
                </a:cubicBezTo>
                <a:cubicBezTo>
                  <a:pt x="10764" y="966"/>
                  <a:pt x="10802" y="942"/>
                  <a:pt x="11660" y="914"/>
                </a:cubicBezTo>
                <a:cubicBezTo>
                  <a:pt x="12604" y="882"/>
                  <a:pt x="12508" y="783"/>
                  <a:pt x="11552" y="800"/>
                </a:cubicBezTo>
                <a:lnTo>
                  <a:pt x="10779" y="812"/>
                </a:lnTo>
                <a:lnTo>
                  <a:pt x="10522" y="632"/>
                </a:lnTo>
                <a:cubicBezTo>
                  <a:pt x="10308" y="482"/>
                  <a:pt x="10280" y="437"/>
                  <a:pt x="10342" y="355"/>
                </a:cubicBezTo>
                <a:cubicBezTo>
                  <a:pt x="10469" y="186"/>
                  <a:pt x="10366" y="86"/>
                  <a:pt x="10096" y="117"/>
                </a:cubicBezTo>
                <a:cubicBezTo>
                  <a:pt x="9961" y="132"/>
                  <a:pt x="9814" y="115"/>
                  <a:pt x="9761" y="79"/>
                </a:cubicBezTo>
                <a:cubicBezTo>
                  <a:pt x="9709" y="43"/>
                  <a:pt x="9636" y="27"/>
                  <a:pt x="9601" y="46"/>
                </a:cubicBezTo>
                <a:cubicBezTo>
                  <a:pt x="9565" y="64"/>
                  <a:pt x="9517" y="53"/>
                  <a:pt x="9492" y="20"/>
                </a:cubicBezTo>
                <a:cubicBezTo>
                  <a:pt x="9477" y="0"/>
                  <a:pt x="9451" y="-5"/>
                  <a:pt x="9418" y="5"/>
                </a:cubicBezTo>
                <a:close/>
                <a:moveTo>
                  <a:pt x="16615" y="914"/>
                </a:moveTo>
                <a:cubicBezTo>
                  <a:pt x="16604" y="913"/>
                  <a:pt x="16591" y="934"/>
                  <a:pt x="16570" y="980"/>
                </a:cubicBezTo>
                <a:cubicBezTo>
                  <a:pt x="16535" y="1054"/>
                  <a:pt x="16479" y="1070"/>
                  <a:pt x="16332" y="1044"/>
                </a:cubicBezTo>
                <a:cubicBezTo>
                  <a:pt x="16202" y="1020"/>
                  <a:pt x="16130" y="1031"/>
                  <a:pt x="16106" y="1082"/>
                </a:cubicBezTo>
                <a:cubicBezTo>
                  <a:pt x="16083" y="1131"/>
                  <a:pt x="16133" y="1159"/>
                  <a:pt x="16249" y="1167"/>
                </a:cubicBezTo>
                <a:cubicBezTo>
                  <a:pt x="16346" y="1173"/>
                  <a:pt x="16461" y="1220"/>
                  <a:pt x="16507" y="1271"/>
                </a:cubicBezTo>
                <a:cubicBezTo>
                  <a:pt x="16577" y="1350"/>
                  <a:pt x="16612" y="1353"/>
                  <a:pt x="16750" y="1292"/>
                </a:cubicBezTo>
                <a:cubicBezTo>
                  <a:pt x="16886" y="1232"/>
                  <a:pt x="16974" y="1239"/>
                  <a:pt x="17333" y="1332"/>
                </a:cubicBezTo>
                <a:cubicBezTo>
                  <a:pt x="17755" y="1443"/>
                  <a:pt x="18258" y="1491"/>
                  <a:pt x="18163" y="1413"/>
                </a:cubicBezTo>
                <a:cubicBezTo>
                  <a:pt x="18136" y="1390"/>
                  <a:pt x="17797" y="1308"/>
                  <a:pt x="17408" y="1228"/>
                </a:cubicBezTo>
                <a:cubicBezTo>
                  <a:pt x="16885" y="1122"/>
                  <a:pt x="16690" y="1059"/>
                  <a:pt x="16658" y="985"/>
                </a:cubicBezTo>
                <a:cubicBezTo>
                  <a:pt x="16638" y="938"/>
                  <a:pt x="16627" y="914"/>
                  <a:pt x="16615" y="914"/>
                </a:cubicBezTo>
                <a:close/>
                <a:moveTo>
                  <a:pt x="13992" y="1399"/>
                </a:moveTo>
                <a:cubicBezTo>
                  <a:pt x="13989" y="1402"/>
                  <a:pt x="14008" y="1424"/>
                  <a:pt x="14049" y="1467"/>
                </a:cubicBezTo>
                <a:cubicBezTo>
                  <a:pt x="14136" y="1559"/>
                  <a:pt x="14192" y="1588"/>
                  <a:pt x="14192" y="1543"/>
                </a:cubicBezTo>
                <a:cubicBezTo>
                  <a:pt x="14192" y="1532"/>
                  <a:pt x="14139" y="1488"/>
                  <a:pt x="14075" y="1446"/>
                </a:cubicBezTo>
                <a:cubicBezTo>
                  <a:pt x="14022" y="1412"/>
                  <a:pt x="13995" y="1396"/>
                  <a:pt x="13992" y="1399"/>
                </a:cubicBezTo>
                <a:close/>
                <a:moveTo>
                  <a:pt x="4843" y="1680"/>
                </a:moveTo>
                <a:cubicBezTo>
                  <a:pt x="4633" y="1973"/>
                  <a:pt x="4609" y="2119"/>
                  <a:pt x="4752" y="2217"/>
                </a:cubicBezTo>
                <a:cubicBezTo>
                  <a:pt x="4864" y="2294"/>
                  <a:pt x="4880" y="2586"/>
                  <a:pt x="4774" y="2653"/>
                </a:cubicBezTo>
                <a:cubicBezTo>
                  <a:pt x="4731" y="2680"/>
                  <a:pt x="4431" y="2774"/>
                  <a:pt x="4111" y="2861"/>
                </a:cubicBezTo>
                <a:cubicBezTo>
                  <a:pt x="3790" y="2947"/>
                  <a:pt x="3527" y="3038"/>
                  <a:pt x="3527" y="3062"/>
                </a:cubicBezTo>
                <a:cubicBezTo>
                  <a:pt x="3527" y="3131"/>
                  <a:pt x="3628" y="3114"/>
                  <a:pt x="4108" y="2965"/>
                </a:cubicBezTo>
                <a:cubicBezTo>
                  <a:pt x="4661" y="2793"/>
                  <a:pt x="4889" y="2802"/>
                  <a:pt x="4906" y="2996"/>
                </a:cubicBezTo>
                <a:cubicBezTo>
                  <a:pt x="4913" y="3071"/>
                  <a:pt x="4956" y="3248"/>
                  <a:pt x="5000" y="3388"/>
                </a:cubicBezTo>
                <a:cubicBezTo>
                  <a:pt x="5066" y="3594"/>
                  <a:pt x="5123" y="3659"/>
                  <a:pt x="5307" y="3731"/>
                </a:cubicBezTo>
                <a:cubicBezTo>
                  <a:pt x="5515" y="3814"/>
                  <a:pt x="5532" y="3836"/>
                  <a:pt x="5493" y="4008"/>
                </a:cubicBezTo>
                <a:cubicBezTo>
                  <a:pt x="5431" y="4280"/>
                  <a:pt x="5557" y="4447"/>
                  <a:pt x="5796" y="4408"/>
                </a:cubicBezTo>
                <a:cubicBezTo>
                  <a:pt x="6004" y="4374"/>
                  <a:pt x="6128" y="4457"/>
                  <a:pt x="6145" y="4642"/>
                </a:cubicBezTo>
                <a:cubicBezTo>
                  <a:pt x="6158" y="4784"/>
                  <a:pt x="6159" y="4782"/>
                  <a:pt x="6325" y="4635"/>
                </a:cubicBezTo>
                <a:cubicBezTo>
                  <a:pt x="6412" y="4558"/>
                  <a:pt x="6459" y="4440"/>
                  <a:pt x="6459" y="4306"/>
                </a:cubicBezTo>
                <a:cubicBezTo>
                  <a:pt x="6459" y="4143"/>
                  <a:pt x="6497" y="4078"/>
                  <a:pt x="6631" y="4006"/>
                </a:cubicBezTo>
                <a:cubicBezTo>
                  <a:pt x="6744" y="3945"/>
                  <a:pt x="6792" y="3878"/>
                  <a:pt x="6771" y="3812"/>
                </a:cubicBezTo>
                <a:cubicBezTo>
                  <a:pt x="6754" y="3756"/>
                  <a:pt x="6769" y="3697"/>
                  <a:pt x="6803" y="3679"/>
                </a:cubicBezTo>
                <a:cubicBezTo>
                  <a:pt x="6837" y="3662"/>
                  <a:pt x="6847" y="3625"/>
                  <a:pt x="6826" y="3597"/>
                </a:cubicBezTo>
                <a:cubicBezTo>
                  <a:pt x="6805" y="3568"/>
                  <a:pt x="6808" y="3518"/>
                  <a:pt x="6834" y="3483"/>
                </a:cubicBezTo>
                <a:cubicBezTo>
                  <a:pt x="6860" y="3448"/>
                  <a:pt x="6885" y="3287"/>
                  <a:pt x="6891" y="3126"/>
                </a:cubicBezTo>
                <a:cubicBezTo>
                  <a:pt x="6899" y="2940"/>
                  <a:pt x="6944" y="2795"/>
                  <a:pt x="7014" y="2731"/>
                </a:cubicBezTo>
                <a:cubicBezTo>
                  <a:pt x="7136" y="2620"/>
                  <a:pt x="7165" y="2529"/>
                  <a:pt x="7063" y="2582"/>
                </a:cubicBezTo>
                <a:cubicBezTo>
                  <a:pt x="6963" y="2633"/>
                  <a:pt x="6832" y="2389"/>
                  <a:pt x="6920" y="2317"/>
                </a:cubicBezTo>
                <a:cubicBezTo>
                  <a:pt x="7022" y="2232"/>
                  <a:pt x="7013" y="1975"/>
                  <a:pt x="6903" y="1900"/>
                </a:cubicBezTo>
                <a:cubicBezTo>
                  <a:pt x="6805" y="1833"/>
                  <a:pt x="6511" y="1895"/>
                  <a:pt x="6434" y="1997"/>
                </a:cubicBezTo>
                <a:cubicBezTo>
                  <a:pt x="6412" y="2027"/>
                  <a:pt x="6266" y="2068"/>
                  <a:pt x="6110" y="2090"/>
                </a:cubicBezTo>
                <a:cubicBezTo>
                  <a:pt x="5955" y="2111"/>
                  <a:pt x="5713" y="2164"/>
                  <a:pt x="5570" y="2205"/>
                </a:cubicBezTo>
                <a:cubicBezTo>
                  <a:pt x="5260" y="2296"/>
                  <a:pt x="5129" y="2236"/>
                  <a:pt x="5129" y="2007"/>
                </a:cubicBezTo>
                <a:cubicBezTo>
                  <a:pt x="5129" y="1880"/>
                  <a:pt x="4893" y="1611"/>
                  <a:pt x="4843" y="1680"/>
                </a:cubicBezTo>
                <a:close/>
                <a:moveTo>
                  <a:pt x="14169" y="1768"/>
                </a:moveTo>
                <a:cubicBezTo>
                  <a:pt x="14147" y="1798"/>
                  <a:pt x="14024" y="1816"/>
                  <a:pt x="13895" y="1808"/>
                </a:cubicBezTo>
                <a:cubicBezTo>
                  <a:pt x="13766" y="1800"/>
                  <a:pt x="13660" y="1807"/>
                  <a:pt x="13660" y="1825"/>
                </a:cubicBezTo>
                <a:cubicBezTo>
                  <a:pt x="13660" y="1842"/>
                  <a:pt x="13734" y="1938"/>
                  <a:pt x="13826" y="2037"/>
                </a:cubicBezTo>
                <a:cubicBezTo>
                  <a:pt x="13918" y="2137"/>
                  <a:pt x="13966" y="2231"/>
                  <a:pt x="13932" y="2248"/>
                </a:cubicBezTo>
                <a:cubicBezTo>
                  <a:pt x="13898" y="2265"/>
                  <a:pt x="13961" y="2355"/>
                  <a:pt x="14072" y="2447"/>
                </a:cubicBezTo>
                <a:cubicBezTo>
                  <a:pt x="14245" y="2590"/>
                  <a:pt x="14260" y="2626"/>
                  <a:pt x="14184" y="2702"/>
                </a:cubicBezTo>
                <a:cubicBezTo>
                  <a:pt x="14103" y="2782"/>
                  <a:pt x="14119" y="2787"/>
                  <a:pt x="14358" y="2754"/>
                </a:cubicBezTo>
                <a:cubicBezTo>
                  <a:pt x="14504" y="2734"/>
                  <a:pt x="14676" y="2713"/>
                  <a:pt x="14739" y="2707"/>
                </a:cubicBezTo>
                <a:cubicBezTo>
                  <a:pt x="14842" y="2697"/>
                  <a:pt x="14845" y="2687"/>
                  <a:pt x="14750" y="2601"/>
                </a:cubicBezTo>
                <a:cubicBezTo>
                  <a:pt x="14638" y="2498"/>
                  <a:pt x="14676" y="2390"/>
                  <a:pt x="14825" y="2390"/>
                </a:cubicBezTo>
                <a:cubicBezTo>
                  <a:pt x="14875" y="2390"/>
                  <a:pt x="14965" y="2446"/>
                  <a:pt x="15022" y="2513"/>
                </a:cubicBezTo>
                <a:lnTo>
                  <a:pt x="15125" y="2634"/>
                </a:lnTo>
                <a:lnTo>
                  <a:pt x="15125" y="2494"/>
                </a:lnTo>
                <a:cubicBezTo>
                  <a:pt x="15125" y="2318"/>
                  <a:pt x="14837" y="2087"/>
                  <a:pt x="14613" y="2085"/>
                </a:cubicBezTo>
                <a:cubicBezTo>
                  <a:pt x="14490" y="2083"/>
                  <a:pt x="14411" y="2033"/>
                  <a:pt x="14327" y="1898"/>
                </a:cubicBezTo>
                <a:cubicBezTo>
                  <a:pt x="14263" y="1796"/>
                  <a:pt x="14192" y="1737"/>
                  <a:pt x="14169" y="1768"/>
                </a:cubicBezTo>
                <a:close/>
                <a:moveTo>
                  <a:pt x="15623" y="2064"/>
                </a:moveTo>
                <a:cubicBezTo>
                  <a:pt x="15601" y="2092"/>
                  <a:pt x="15594" y="2115"/>
                  <a:pt x="15606" y="2116"/>
                </a:cubicBezTo>
                <a:cubicBezTo>
                  <a:pt x="15617" y="2116"/>
                  <a:pt x="16016" y="2226"/>
                  <a:pt x="16492" y="2362"/>
                </a:cubicBezTo>
                <a:cubicBezTo>
                  <a:pt x="16969" y="2497"/>
                  <a:pt x="17417" y="2605"/>
                  <a:pt x="17491" y="2605"/>
                </a:cubicBezTo>
                <a:cubicBezTo>
                  <a:pt x="17622" y="2605"/>
                  <a:pt x="17621" y="2605"/>
                  <a:pt x="17494" y="2525"/>
                </a:cubicBezTo>
                <a:cubicBezTo>
                  <a:pt x="17423" y="2480"/>
                  <a:pt x="17329" y="2444"/>
                  <a:pt x="17282" y="2444"/>
                </a:cubicBezTo>
                <a:cubicBezTo>
                  <a:pt x="17235" y="2444"/>
                  <a:pt x="16851" y="2346"/>
                  <a:pt x="16429" y="2227"/>
                </a:cubicBezTo>
                <a:cubicBezTo>
                  <a:pt x="15996" y="2104"/>
                  <a:pt x="15645" y="2034"/>
                  <a:pt x="15623" y="2064"/>
                </a:cubicBezTo>
                <a:close/>
                <a:moveTo>
                  <a:pt x="14023" y="2470"/>
                </a:moveTo>
                <a:cubicBezTo>
                  <a:pt x="14012" y="2467"/>
                  <a:pt x="13993" y="2470"/>
                  <a:pt x="13963" y="2480"/>
                </a:cubicBezTo>
                <a:cubicBezTo>
                  <a:pt x="13907" y="2498"/>
                  <a:pt x="13858" y="2522"/>
                  <a:pt x="13858" y="2534"/>
                </a:cubicBezTo>
                <a:cubicBezTo>
                  <a:pt x="13858" y="2579"/>
                  <a:pt x="13987" y="2553"/>
                  <a:pt x="14026" y="2501"/>
                </a:cubicBezTo>
                <a:cubicBezTo>
                  <a:pt x="14038" y="2486"/>
                  <a:pt x="14035" y="2474"/>
                  <a:pt x="14023" y="2470"/>
                </a:cubicBezTo>
                <a:close/>
                <a:moveTo>
                  <a:pt x="11143" y="2565"/>
                </a:moveTo>
                <a:cubicBezTo>
                  <a:pt x="11130" y="2572"/>
                  <a:pt x="11130" y="2587"/>
                  <a:pt x="11140" y="2612"/>
                </a:cubicBezTo>
                <a:cubicBezTo>
                  <a:pt x="11157" y="2654"/>
                  <a:pt x="11317" y="2717"/>
                  <a:pt x="11497" y="2752"/>
                </a:cubicBezTo>
                <a:cubicBezTo>
                  <a:pt x="11889" y="2829"/>
                  <a:pt x="12313" y="2848"/>
                  <a:pt x="12224" y="2785"/>
                </a:cubicBezTo>
                <a:cubicBezTo>
                  <a:pt x="12189" y="2760"/>
                  <a:pt x="11971" y="2709"/>
                  <a:pt x="11741" y="2671"/>
                </a:cubicBezTo>
                <a:cubicBezTo>
                  <a:pt x="11510" y="2634"/>
                  <a:pt x="11273" y="2588"/>
                  <a:pt x="11214" y="2570"/>
                </a:cubicBezTo>
                <a:cubicBezTo>
                  <a:pt x="11179" y="2559"/>
                  <a:pt x="11155" y="2558"/>
                  <a:pt x="11143" y="2565"/>
                </a:cubicBezTo>
                <a:close/>
                <a:moveTo>
                  <a:pt x="1361" y="2627"/>
                </a:moveTo>
                <a:cubicBezTo>
                  <a:pt x="1165" y="2642"/>
                  <a:pt x="1000" y="2695"/>
                  <a:pt x="887" y="2783"/>
                </a:cubicBezTo>
                <a:cubicBezTo>
                  <a:pt x="618" y="2991"/>
                  <a:pt x="208" y="3745"/>
                  <a:pt x="97" y="4233"/>
                </a:cubicBezTo>
                <a:cubicBezTo>
                  <a:pt x="-55" y="4903"/>
                  <a:pt x="-36" y="5189"/>
                  <a:pt x="206" y="5707"/>
                </a:cubicBezTo>
                <a:cubicBezTo>
                  <a:pt x="446" y="6222"/>
                  <a:pt x="622" y="6382"/>
                  <a:pt x="1210" y="6625"/>
                </a:cubicBezTo>
                <a:cubicBezTo>
                  <a:pt x="1489" y="6740"/>
                  <a:pt x="1712" y="6793"/>
                  <a:pt x="1922" y="6793"/>
                </a:cubicBezTo>
                <a:cubicBezTo>
                  <a:pt x="2504" y="6790"/>
                  <a:pt x="3061" y="6462"/>
                  <a:pt x="3164" y="6064"/>
                </a:cubicBezTo>
                <a:cubicBezTo>
                  <a:pt x="3189" y="5965"/>
                  <a:pt x="3249" y="5847"/>
                  <a:pt x="3295" y="5801"/>
                </a:cubicBezTo>
                <a:cubicBezTo>
                  <a:pt x="3342" y="5756"/>
                  <a:pt x="3393" y="5576"/>
                  <a:pt x="3410" y="5402"/>
                </a:cubicBezTo>
                <a:cubicBezTo>
                  <a:pt x="3432" y="5169"/>
                  <a:pt x="3480" y="5049"/>
                  <a:pt x="3593" y="4950"/>
                </a:cubicBezTo>
                <a:cubicBezTo>
                  <a:pt x="3678" y="4875"/>
                  <a:pt x="3771" y="4826"/>
                  <a:pt x="3799" y="4841"/>
                </a:cubicBezTo>
                <a:cubicBezTo>
                  <a:pt x="3852" y="4868"/>
                  <a:pt x="4645" y="4608"/>
                  <a:pt x="4757" y="4526"/>
                </a:cubicBezTo>
                <a:cubicBezTo>
                  <a:pt x="4874" y="4442"/>
                  <a:pt x="4618" y="4480"/>
                  <a:pt x="4317" y="4590"/>
                </a:cubicBezTo>
                <a:cubicBezTo>
                  <a:pt x="4154" y="4649"/>
                  <a:pt x="3887" y="4704"/>
                  <a:pt x="3725" y="4713"/>
                </a:cubicBezTo>
                <a:lnTo>
                  <a:pt x="3430" y="4730"/>
                </a:lnTo>
                <a:lnTo>
                  <a:pt x="3381" y="4337"/>
                </a:lnTo>
                <a:cubicBezTo>
                  <a:pt x="3274" y="3461"/>
                  <a:pt x="2791" y="2872"/>
                  <a:pt x="2034" y="2690"/>
                </a:cubicBezTo>
                <a:cubicBezTo>
                  <a:pt x="1786" y="2631"/>
                  <a:pt x="1558" y="2611"/>
                  <a:pt x="1361" y="2627"/>
                </a:cubicBezTo>
                <a:close/>
                <a:moveTo>
                  <a:pt x="15846" y="3279"/>
                </a:moveTo>
                <a:cubicBezTo>
                  <a:pt x="15735" y="3267"/>
                  <a:pt x="15726" y="3284"/>
                  <a:pt x="15726" y="3317"/>
                </a:cubicBezTo>
                <a:cubicBezTo>
                  <a:pt x="15726" y="3343"/>
                  <a:pt x="16030" y="3420"/>
                  <a:pt x="16404" y="3485"/>
                </a:cubicBezTo>
                <a:cubicBezTo>
                  <a:pt x="16778" y="3551"/>
                  <a:pt x="17099" y="3616"/>
                  <a:pt x="17116" y="3630"/>
                </a:cubicBezTo>
                <a:cubicBezTo>
                  <a:pt x="17133" y="3644"/>
                  <a:pt x="17207" y="3656"/>
                  <a:pt x="17282" y="3656"/>
                </a:cubicBezTo>
                <a:cubicBezTo>
                  <a:pt x="17580" y="3656"/>
                  <a:pt x="17260" y="3547"/>
                  <a:pt x="16570" y="3412"/>
                </a:cubicBezTo>
                <a:cubicBezTo>
                  <a:pt x="16168" y="3334"/>
                  <a:pt x="15956" y="3292"/>
                  <a:pt x="15846" y="3279"/>
                </a:cubicBezTo>
                <a:close/>
                <a:moveTo>
                  <a:pt x="14358" y="3436"/>
                </a:moveTo>
                <a:cubicBezTo>
                  <a:pt x="14163" y="3436"/>
                  <a:pt x="14154" y="3477"/>
                  <a:pt x="14304" y="3736"/>
                </a:cubicBezTo>
                <a:cubicBezTo>
                  <a:pt x="14412" y="3924"/>
                  <a:pt x="14413" y="3936"/>
                  <a:pt x="14272" y="4093"/>
                </a:cubicBezTo>
                <a:cubicBezTo>
                  <a:pt x="14192" y="4183"/>
                  <a:pt x="14126" y="4272"/>
                  <a:pt x="14126" y="4292"/>
                </a:cubicBezTo>
                <a:cubicBezTo>
                  <a:pt x="14126" y="4389"/>
                  <a:pt x="14362" y="4151"/>
                  <a:pt x="14475" y="3940"/>
                </a:cubicBezTo>
                <a:cubicBezTo>
                  <a:pt x="14638" y="3637"/>
                  <a:pt x="14591" y="3436"/>
                  <a:pt x="14358" y="3436"/>
                </a:cubicBezTo>
                <a:close/>
                <a:moveTo>
                  <a:pt x="11025" y="3727"/>
                </a:moveTo>
                <a:cubicBezTo>
                  <a:pt x="11005" y="3731"/>
                  <a:pt x="10994" y="3743"/>
                  <a:pt x="10994" y="3762"/>
                </a:cubicBezTo>
                <a:cubicBezTo>
                  <a:pt x="10994" y="3838"/>
                  <a:pt x="11261" y="3927"/>
                  <a:pt x="11660" y="3984"/>
                </a:cubicBezTo>
                <a:cubicBezTo>
                  <a:pt x="12112" y="4050"/>
                  <a:pt x="12127" y="4049"/>
                  <a:pt x="12127" y="3942"/>
                </a:cubicBezTo>
                <a:cubicBezTo>
                  <a:pt x="12127" y="3862"/>
                  <a:pt x="12083" y="3847"/>
                  <a:pt x="11904" y="3864"/>
                </a:cubicBezTo>
                <a:cubicBezTo>
                  <a:pt x="11699" y="3884"/>
                  <a:pt x="11400" y="3837"/>
                  <a:pt x="11108" y="3738"/>
                </a:cubicBezTo>
                <a:cubicBezTo>
                  <a:pt x="11073" y="3727"/>
                  <a:pt x="11046" y="3723"/>
                  <a:pt x="11025" y="3727"/>
                </a:cubicBezTo>
                <a:close/>
                <a:moveTo>
                  <a:pt x="17210" y="4479"/>
                </a:moveTo>
                <a:cubicBezTo>
                  <a:pt x="16659" y="4465"/>
                  <a:pt x="15857" y="4516"/>
                  <a:pt x="15857" y="4585"/>
                </a:cubicBezTo>
                <a:cubicBezTo>
                  <a:pt x="15857" y="4604"/>
                  <a:pt x="16293" y="4618"/>
                  <a:pt x="16824" y="4618"/>
                </a:cubicBezTo>
                <a:cubicBezTo>
                  <a:pt x="17743" y="4618"/>
                  <a:pt x="17976" y="4591"/>
                  <a:pt x="17642" y="4517"/>
                </a:cubicBezTo>
                <a:cubicBezTo>
                  <a:pt x="17553" y="4497"/>
                  <a:pt x="17394" y="4483"/>
                  <a:pt x="17210" y="4479"/>
                </a:cubicBezTo>
                <a:close/>
                <a:moveTo>
                  <a:pt x="6677" y="4891"/>
                </a:moveTo>
                <a:cubicBezTo>
                  <a:pt x="6704" y="4917"/>
                  <a:pt x="6688" y="4977"/>
                  <a:pt x="6643" y="5025"/>
                </a:cubicBezTo>
                <a:cubicBezTo>
                  <a:pt x="6571" y="5101"/>
                  <a:pt x="6577" y="5106"/>
                  <a:pt x="6668" y="5047"/>
                </a:cubicBezTo>
                <a:cubicBezTo>
                  <a:pt x="6727" y="5009"/>
                  <a:pt x="6793" y="4994"/>
                  <a:pt x="6817" y="5014"/>
                </a:cubicBezTo>
                <a:cubicBezTo>
                  <a:pt x="6841" y="5033"/>
                  <a:pt x="6860" y="5037"/>
                  <a:pt x="6860" y="5021"/>
                </a:cubicBezTo>
                <a:cubicBezTo>
                  <a:pt x="6860" y="5004"/>
                  <a:pt x="6810" y="4957"/>
                  <a:pt x="6746" y="4917"/>
                </a:cubicBezTo>
                <a:cubicBezTo>
                  <a:pt x="6681" y="4876"/>
                  <a:pt x="6650" y="4864"/>
                  <a:pt x="6677" y="4891"/>
                </a:cubicBezTo>
                <a:close/>
                <a:moveTo>
                  <a:pt x="14939" y="5092"/>
                </a:moveTo>
                <a:cubicBezTo>
                  <a:pt x="14895" y="5083"/>
                  <a:pt x="14859" y="5097"/>
                  <a:pt x="14833" y="5132"/>
                </a:cubicBezTo>
                <a:cubicBezTo>
                  <a:pt x="14815" y="5156"/>
                  <a:pt x="14625" y="5159"/>
                  <a:pt x="14413" y="5139"/>
                </a:cubicBezTo>
                <a:cubicBezTo>
                  <a:pt x="14200" y="5119"/>
                  <a:pt x="14001" y="5115"/>
                  <a:pt x="13969" y="5129"/>
                </a:cubicBezTo>
                <a:cubicBezTo>
                  <a:pt x="13938" y="5144"/>
                  <a:pt x="13929" y="5251"/>
                  <a:pt x="13952" y="5368"/>
                </a:cubicBezTo>
                <a:cubicBezTo>
                  <a:pt x="13984" y="5535"/>
                  <a:pt x="13966" y="5603"/>
                  <a:pt x="13866" y="5685"/>
                </a:cubicBezTo>
                <a:cubicBezTo>
                  <a:pt x="13740" y="5789"/>
                  <a:pt x="13742" y="5794"/>
                  <a:pt x="13938" y="5960"/>
                </a:cubicBezTo>
                <a:cubicBezTo>
                  <a:pt x="14104" y="6100"/>
                  <a:pt x="14156" y="6116"/>
                  <a:pt x="14258" y="6064"/>
                </a:cubicBezTo>
                <a:cubicBezTo>
                  <a:pt x="14354" y="6015"/>
                  <a:pt x="14413" y="6021"/>
                  <a:pt x="14536" y="6092"/>
                </a:cubicBezTo>
                <a:cubicBezTo>
                  <a:pt x="14767" y="6227"/>
                  <a:pt x="15283" y="6101"/>
                  <a:pt x="15133" y="5946"/>
                </a:cubicBezTo>
                <a:cubicBezTo>
                  <a:pt x="15101" y="5912"/>
                  <a:pt x="15096" y="5774"/>
                  <a:pt x="15119" y="5638"/>
                </a:cubicBezTo>
                <a:lnTo>
                  <a:pt x="15162" y="5390"/>
                </a:lnTo>
                <a:lnTo>
                  <a:pt x="15425" y="5399"/>
                </a:lnTo>
                <a:cubicBezTo>
                  <a:pt x="15778" y="5411"/>
                  <a:pt x="16381" y="5602"/>
                  <a:pt x="16798" y="5834"/>
                </a:cubicBezTo>
                <a:cubicBezTo>
                  <a:pt x="17153" y="6032"/>
                  <a:pt x="17287" y="6067"/>
                  <a:pt x="17242" y="5955"/>
                </a:cubicBezTo>
                <a:cubicBezTo>
                  <a:pt x="17181" y="5803"/>
                  <a:pt x="15867" y="5313"/>
                  <a:pt x="15462" y="5290"/>
                </a:cubicBezTo>
                <a:cubicBezTo>
                  <a:pt x="15325" y="5283"/>
                  <a:pt x="15160" y="5234"/>
                  <a:pt x="15096" y="5182"/>
                </a:cubicBezTo>
                <a:cubicBezTo>
                  <a:pt x="15034" y="5130"/>
                  <a:pt x="14983" y="5100"/>
                  <a:pt x="14939" y="5092"/>
                </a:cubicBezTo>
                <a:close/>
                <a:moveTo>
                  <a:pt x="5693" y="5172"/>
                </a:moveTo>
                <a:cubicBezTo>
                  <a:pt x="5508" y="5155"/>
                  <a:pt x="5404" y="5320"/>
                  <a:pt x="5524" y="5439"/>
                </a:cubicBezTo>
                <a:cubicBezTo>
                  <a:pt x="5575" y="5490"/>
                  <a:pt x="5576" y="5557"/>
                  <a:pt x="5530" y="5657"/>
                </a:cubicBezTo>
                <a:cubicBezTo>
                  <a:pt x="5493" y="5736"/>
                  <a:pt x="5486" y="5805"/>
                  <a:pt x="5513" y="5808"/>
                </a:cubicBezTo>
                <a:cubicBezTo>
                  <a:pt x="5539" y="5812"/>
                  <a:pt x="5592" y="5819"/>
                  <a:pt x="5630" y="5823"/>
                </a:cubicBezTo>
                <a:cubicBezTo>
                  <a:pt x="5775" y="5838"/>
                  <a:pt x="6011" y="6073"/>
                  <a:pt x="5970" y="6161"/>
                </a:cubicBezTo>
                <a:cubicBezTo>
                  <a:pt x="5947" y="6210"/>
                  <a:pt x="5899" y="6234"/>
                  <a:pt x="5862" y="6215"/>
                </a:cubicBezTo>
                <a:cubicBezTo>
                  <a:pt x="5754" y="6161"/>
                  <a:pt x="5527" y="6240"/>
                  <a:pt x="5527" y="6334"/>
                </a:cubicBezTo>
                <a:cubicBezTo>
                  <a:pt x="5527" y="6387"/>
                  <a:pt x="5564" y="6408"/>
                  <a:pt x="5627" y="6388"/>
                </a:cubicBezTo>
                <a:cubicBezTo>
                  <a:pt x="5756" y="6347"/>
                  <a:pt x="6062" y="6440"/>
                  <a:pt x="6062" y="6521"/>
                </a:cubicBezTo>
                <a:cubicBezTo>
                  <a:pt x="6062" y="6554"/>
                  <a:pt x="6000" y="6597"/>
                  <a:pt x="5924" y="6613"/>
                </a:cubicBezTo>
                <a:cubicBezTo>
                  <a:pt x="5849" y="6629"/>
                  <a:pt x="5801" y="6673"/>
                  <a:pt x="5819" y="6712"/>
                </a:cubicBezTo>
                <a:cubicBezTo>
                  <a:pt x="5837" y="6751"/>
                  <a:pt x="5795" y="6824"/>
                  <a:pt x="5727" y="6875"/>
                </a:cubicBezTo>
                <a:cubicBezTo>
                  <a:pt x="5650" y="6933"/>
                  <a:pt x="5611" y="7024"/>
                  <a:pt x="5624" y="7114"/>
                </a:cubicBezTo>
                <a:cubicBezTo>
                  <a:pt x="5636" y="7195"/>
                  <a:pt x="5649" y="7288"/>
                  <a:pt x="5653" y="7323"/>
                </a:cubicBezTo>
                <a:cubicBezTo>
                  <a:pt x="5657" y="7357"/>
                  <a:pt x="5808" y="7436"/>
                  <a:pt x="5987" y="7500"/>
                </a:cubicBezTo>
                <a:cubicBezTo>
                  <a:pt x="6167" y="7564"/>
                  <a:pt x="6385" y="7685"/>
                  <a:pt x="6471" y="7770"/>
                </a:cubicBezTo>
                <a:cubicBezTo>
                  <a:pt x="6565" y="7862"/>
                  <a:pt x="6692" y="7922"/>
                  <a:pt x="6791" y="7921"/>
                </a:cubicBezTo>
                <a:cubicBezTo>
                  <a:pt x="6892" y="7920"/>
                  <a:pt x="6983" y="7964"/>
                  <a:pt x="7026" y="8035"/>
                </a:cubicBezTo>
                <a:cubicBezTo>
                  <a:pt x="7064" y="8098"/>
                  <a:pt x="7130" y="8141"/>
                  <a:pt x="7172" y="8129"/>
                </a:cubicBezTo>
                <a:cubicBezTo>
                  <a:pt x="7214" y="8118"/>
                  <a:pt x="7269" y="8137"/>
                  <a:pt x="7295" y="8172"/>
                </a:cubicBezTo>
                <a:cubicBezTo>
                  <a:pt x="7380" y="8286"/>
                  <a:pt x="7480" y="8138"/>
                  <a:pt x="7401" y="8016"/>
                </a:cubicBezTo>
                <a:cubicBezTo>
                  <a:pt x="7345" y="7929"/>
                  <a:pt x="7356" y="7878"/>
                  <a:pt x="7452" y="7777"/>
                </a:cubicBezTo>
                <a:cubicBezTo>
                  <a:pt x="7520" y="7705"/>
                  <a:pt x="7592" y="7559"/>
                  <a:pt x="7612" y="7453"/>
                </a:cubicBezTo>
                <a:cubicBezTo>
                  <a:pt x="7633" y="7347"/>
                  <a:pt x="7673" y="7192"/>
                  <a:pt x="7698" y="7107"/>
                </a:cubicBezTo>
                <a:cubicBezTo>
                  <a:pt x="7731" y="7000"/>
                  <a:pt x="7710" y="6923"/>
                  <a:pt x="7632" y="6852"/>
                </a:cubicBezTo>
                <a:cubicBezTo>
                  <a:pt x="7571" y="6796"/>
                  <a:pt x="7526" y="6729"/>
                  <a:pt x="7532" y="6703"/>
                </a:cubicBezTo>
                <a:cubicBezTo>
                  <a:pt x="7557" y="6593"/>
                  <a:pt x="7522" y="6563"/>
                  <a:pt x="7438" y="6620"/>
                </a:cubicBezTo>
                <a:cubicBezTo>
                  <a:pt x="7379" y="6660"/>
                  <a:pt x="7216" y="6668"/>
                  <a:pt x="6957" y="6641"/>
                </a:cubicBezTo>
                <a:cubicBezTo>
                  <a:pt x="6632" y="6608"/>
                  <a:pt x="6550" y="6577"/>
                  <a:pt x="6482" y="6464"/>
                </a:cubicBezTo>
                <a:cubicBezTo>
                  <a:pt x="6415" y="6352"/>
                  <a:pt x="6417" y="6311"/>
                  <a:pt x="6497" y="6239"/>
                </a:cubicBezTo>
                <a:cubicBezTo>
                  <a:pt x="6621" y="6125"/>
                  <a:pt x="6622" y="6043"/>
                  <a:pt x="6494" y="6002"/>
                </a:cubicBezTo>
                <a:cubicBezTo>
                  <a:pt x="6425" y="5981"/>
                  <a:pt x="6404" y="5927"/>
                  <a:pt x="6431" y="5839"/>
                </a:cubicBezTo>
                <a:cubicBezTo>
                  <a:pt x="6462" y="5736"/>
                  <a:pt x="6420" y="5679"/>
                  <a:pt x="6231" y="5560"/>
                </a:cubicBezTo>
                <a:cubicBezTo>
                  <a:pt x="6100" y="5478"/>
                  <a:pt x="5993" y="5377"/>
                  <a:pt x="5993" y="5335"/>
                </a:cubicBezTo>
                <a:cubicBezTo>
                  <a:pt x="5993" y="5241"/>
                  <a:pt x="5903" y="5191"/>
                  <a:pt x="5693" y="5172"/>
                </a:cubicBezTo>
                <a:close/>
                <a:moveTo>
                  <a:pt x="11317" y="5184"/>
                </a:moveTo>
                <a:cubicBezTo>
                  <a:pt x="11201" y="5186"/>
                  <a:pt x="11125" y="5194"/>
                  <a:pt x="11125" y="5208"/>
                </a:cubicBezTo>
                <a:cubicBezTo>
                  <a:pt x="11125" y="5228"/>
                  <a:pt x="11208" y="5254"/>
                  <a:pt x="11309" y="5267"/>
                </a:cubicBezTo>
                <a:cubicBezTo>
                  <a:pt x="11683" y="5314"/>
                  <a:pt x="12484" y="5307"/>
                  <a:pt x="12421" y="5257"/>
                </a:cubicBezTo>
                <a:cubicBezTo>
                  <a:pt x="12366" y="5213"/>
                  <a:pt x="11664" y="5176"/>
                  <a:pt x="11317" y="5184"/>
                </a:cubicBezTo>
                <a:close/>
                <a:moveTo>
                  <a:pt x="7218" y="5274"/>
                </a:moveTo>
                <a:cubicBezTo>
                  <a:pt x="7173" y="5261"/>
                  <a:pt x="7125" y="5263"/>
                  <a:pt x="7080" y="5286"/>
                </a:cubicBezTo>
                <a:cubicBezTo>
                  <a:pt x="6922" y="5365"/>
                  <a:pt x="6862" y="5684"/>
                  <a:pt x="6977" y="5837"/>
                </a:cubicBezTo>
                <a:cubicBezTo>
                  <a:pt x="7048" y="5931"/>
                  <a:pt x="7103" y="5949"/>
                  <a:pt x="7246" y="5917"/>
                </a:cubicBezTo>
                <a:cubicBezTo>
                  <a:pt x="7393" y="5885"/>
                  <a:pt x="7430" y="5840"/>
                  <a:pt x="7446" y="5683"/>
                </a:cubicBezTo>
                <a:cubicBezTo>
                  <a:pt x="7466" y="5490"/>
                  <a:pt x="7352" y="5313"/>
                  <a:pt x="7218" y="5274"/>
                </a:cubicBezTo>
                <a:close/>
                <a:moveTo>
                  <a:pt x="9850" y="5276"/>
                </a:moveTo>
                <a:cubicBezTo>
                  <a:pt x="9806" y="5280"/>
                  <a:pt x="9776" y="5289"/>
                  <a:pt x="9764" y="5305"/>
                </a:cubicBezTo>
                <a:cubicBezTo>
                  <a:pt x="9740" y="5337"/>
                  <a:pt x="9635" y="5361"/>
                  <a:pt x="9532" y="5361"/>
                </a:cubicBezTo>
                <a:cubicBezTo>
                  <a:pt x="9429" y="5361"/>
                  <a:pt x="9306" y="5399"/>
                  <a:pt x="9260" y="5444"/>
                </a:cubicBezTo>
                <a:cubicBezTo>
                  <a:pt x="9215" y="5489"/>
                  <a:pt x="9145" y="5510"/>
                  <a:pt x="9103" y="5489"/>
                </a:cubicBezTo>
                <a:cubicBezTo>
                  <a:pt x="9047" y="5462"/>
                  <a:pt x="9047" y="5471"/>
                  <a:pt x="9103" y="5529"/>
                </a:cubicBezTo>
                <a:cubicBezTo>
                  <a:pt x="9204" y="5634"/>
                  <a:pt x="9165" y="5896"/>
                  <a:pt x="9028" y="6021"/>
                </a:cubicBezTo>
                <a:cubicBezTo>
                  <a:pt x="8968" y="6076"/>
                  <a:pt x="8943" y="6133"/>
                  <a:pt x="8974" y="6149"/>
                </a:cubicBezTo>
                <a:cubicBezTo>
                  <a:pt x="9005" y="6165"/>
                  <a:pt x="9027" y="6278"/>
                  <a:pt x="9023" y="6400"/>
                </a:cubicBezTo>
                <a:cubicBezTo>
                  <a:pt x="9017" y="6551"/>
                  <a:pt x="9046" y="6634"/>
                  <a:pt x="9114" y="6655"/>
                </a:cubicBezTo>
                <a:cubicBezTo>
                  <a:pt x="9187" y="6678"/>
                  <a:pt x="9195" y="6702"/>
                  <a:pt x="9143" y="6745"/>
                </a:cubicBezTo>
                <a:cubicBezTo>
                  <a:pt x="9103" y="6778"/>
                  <a:pt x="9082" y="6834"/>
                  <a:pt x="9094" y="6868"/>
                </a:cubicBezTo>
                <a:cubicBezTo>
                  <a:pt x="9107" y="6902"/>
                  <a:pt x="9134" y="7000"/>
                  <a:pt x="9157" y="7086"/>
                </a:cubicBezTo>
                <a:cubicBezTo>
                  <a:pt x="9185" y="7189"/>
                  <a:pt x="9231" y="7233"/>
                  <a:pt x="9292" y="7214"/>
                </a:cubicBezTo>
                <a:cubicBezTo>
                  <a:pt x="9342" y="7198"/>
                  <a:pt x="9416" y="7217"/>
                  <a:pt x="9455" y="7256"/>
                </a:cubicBezTo>
                <a:cubicBezTo>
                  <a:pt x="9543" y="7344"/>
                  <a:pt x="10079" y="7334"/>
                  <a:pt x="10213" y="7242"/>
                </a:cubicBezTo>
                <a:cubicBezTo>
                  <a:pt x="10267" y="7205"/>
                  <a:pt x="10359" y="7192"/>
                  <a:pt x="10419" y="7211"/>
                </a:cubicBezTo>
                <a:cubicBezTo>
                  <a:pt x="10484" y="7232"/>
                  <a:pt x="10528" y="7216"/>
                  <a:pt x="10528" y="7173"/>
                </a:cubicBezTo>
                <a:cubicBezTo>
                  <a:pt x="10528" y="7135"/>
                  <a:pt x="10568" y="7065"/>
                  <a:pt x="10616" y="7017"/>
                </a:cubicBezTo>
                <a:cubicBezTo>
                  <a:pt x="10665" y="6970"/>
                  <a:pt x="10740" y="6829"/>
                  <a:pt x="10782" y="6705"/>
                </a:cubicBezTo>
                <a:cubicBezTo>
                  <a:pt x="10890" y="6394"/>
                  <a:pt x="11055" y="6277"/>
                  <a:pt x="11289" y="6350"/>
                </a:cubicBezTo>
                <a:cubicBezTo>
                  <a:pt x="11522" y="6424"/>
                  <a:pt x="12527" y="6426"/>
                  <a:pt x="12527" y="6353"/>
                </a:cubicBezTo>
                <a:cubicBezTo>
                  <a:pt x="12527" y="6320"/>
                  <a:pt x="12291" y="6298"/>
                  <a:pt x="11955" y="6298"/>
                </a:cubicBezTo>
                <a:cubicBezTo>
                  <a:pt x="11641" y="6298"/>
                  <a:pt x="11328" y="6274"/>
                  <a:pt x="11260" y="6244"/>
                </a:cubicBezTo>
                <a:cubicBezTo>
                  <a:pt x="11188" y="6212"/>
                  <a:pt x="11121" y="6097"/>
                  <a:pt x="11094" y="5967"/>
                </a:cubicBezTo>
                <a:cubicBezTo>
                  <a:pt x="11067" y="5837"/>
                  <a:pt x="11012" y="5747"/>
                  <a:pt x="10960" y="5747"/>
                </a:cubicBezTo>
                <a:cubicBezTo>
                  <a:pt x="10910" y="5747"/>
                  <a:pt x="10803" y="5672"/>
                  <a:pt x="10725" y="5581"/>
                </a:cubicBezTo>
                <a:cubicBezTo>
                  <a:pt x="10647" y="5491"/>
                  <a:pt x="10531" y="5416"/>
                  <a:pt x="10467" y="5416"/>
                </a:cubicBezTo>
                <a:cubicBezTo>
                  <a:pt x="10404" y="5416"/>
                  <a:pt x="10325" y="5396"/>
                  <a:pt x="10290" y="5368"/>
                </a:cubicBezTo>
                <a:cubicBezTo>
                  <a:pt x="10211" y="5307"/>
                  <a:pt x="9980" y="5266"/>
                  <a:pt x="9850" y="5276"/>
                </a:cubicBezTo>
                <a:close/>
                <a:moveTo>
                  <a:pt x="5261" y="5745"/>
                </a:moveTo>
                <a:cubicBezTo>
                  <a:pt x="5261" y="5711"/>
                  <a:pt x="4437" y="5774"/>
                  <a:pt x="4116" y="5832"/>
                </a:cubicBezTo>
                <a:cubicBezTo>
                  <a:pt x="3938" y="5864"/>
                  <a:pt x="3874" y="5958"/>
                  <a:pt x="3973" y="6040"/>
                </a:cubicBezTo>
                <a:cubicBezTo>
                  <a:pt x="4039" y="6095"/>
                  <a:pt x="4072" y="6087"/>
                  <a:pt x="4154" y="5995"/>
                </a:cubicBezTo>
                <a:cubicBezTo>
                  <a:pt x="4197" y="5947"/>
                  <a:pt x="4446" y="5883"/>
                  <a:pt x="4746" y="5844"/>
                </a:cubicBezTo>
                <a:cubicBezTo>
                  <a:pt x="5030" y="5807"/>
                  <a:pt x="5261" y="5762"/>
                  <a:pt x="5261" y="5745"/>
                </a:cubicBezTo>
                <a:close/>
                <a:moveTo>
                  <a:pt x="15943" y="5823"/>
                </a:moveTo>
                <a:cubicBezTo>
                  <a:pt x="15931" y="5827"/>
                  <a:pt x="15926" y="5837"/>
                  <a:pt x="15926" y="5853"/>
                </a:cubicBezTo>
                <a:cubicBezTo>
                  <a:pt x="15926" y="5885"/>
                  <a:pt x="15955" y="5913"/>
                  <a:pt x="15992" y="5913"/>
                </a:cubicBezTo>
                <a:cubicBezTo>
                  <a:pt x="16028" y="5913"/>
                  <a:pt x="16058" y="5902"/>
                  <a:pt x="16058" y="5889"/>
                </a:cubicBezTo>
                <a:cubicBezTo>
                  <a:pt x="16058" y="5876"/>
                  <a:pt x="16028" y="5848"/>
                  <a:pt x="15992" y="5830"/>
                </a:cubicBezTo>
                <a:cubicBezTo>
                  <a:pt x="15973" y="5820"/>
                  <a:pt x="15955" y="5818"/>
                  <a:pt x="15943" y="5823"/>
                </a:cubicBezTo>
                <a:close/>
                <a:moveTo>
                  <a:pt x="15663" y="6298"/>
                </a:moveTo>
                <a:cubicBezTo>
                  <a:pt x="15441" y="6298"/>
                  <a:pt x="15853" y="6527"/>
                  <a:pt x="16495" y="6762"/>
                </a:cubicBezTo>
                <a:cubicBezTo>
                  <a:pt x="17171" y="7009"/>
                  <a:pt x="17325" y="7046"/>
                  <a:pt x="17325" y="6968"/>
                </a:cubicBezTo>
                <a:cubicBezTo>
                  <a:pt x="17325" y="6943"/>
                  <a:pt x="17078" y="6842"/>
                  <a:pt x="16776" y="6741"/>
                </a:cubicBezTo>
                <a:cubicBezTo>
                  <a:pt x="16473" y="6639"/>
                  <a:pt x="16119" y="6497"/>
                  <a:pt x="15992" y="6426"/>
                </a:cubicBezTo>
                <a:cubicBezTo>
                  <a:pt x="15864" y="6355"/>
                  <a:pt x="15717" y="6298"/>
                  <a:pt x="15663" y="6298"/>
                </a:cubicBezTo>
                <a:close/>
                <a:moveTo>
                  <a:pt x="15214" y="6497"/>
                </a:moveTo>
                <a:cubicBezTo>
                  <a:pt x="14975" y="6477"/>
                  <a:pt x="14620" y="6576"/>
                  <a:pt x="14484" y="6729"/>
                </a:cubicBezTo>
                <a:cubicBezTo>
                  <a:pt x="14444" y="6774"/>
                  <a:pt x="14384" y="6796"/>
                  <a:pt x="14350" y="6778"/>
                </a:cubicBezTo>
                <a:cubicBezTo>
                  <a:pt x="14315" y="6761"/>
                  <a:pt x="14289" y="6811"/>
                  <a:pt x="14292" y="6892"/>
                </a:cubicBezTo>
                <a:cubicBezTo>
                  <a:pt x="14300" y="7049"/>
                  <a:pt x="14144" y="7249"/>
                  <a:pt x="14052" y="7202"/>
                </a:cubicBezTo>
                <a:cubicBezTo>
                  <a:pt x="14022" y="7186"/>
                  <a:pt x="14041" y="7243"/>
                  <a:pt x="14092" y="7325"/>
                </a:cubicBezTo>
                <a:cubicBezTo>
                  <a:pt x="14193" y="7485"/>
                  <a:pt x="14163" y="7587"/>
                  <a:pt x="14029" y="7545"/>
                </a:cubicBezTo>
                <a:cubicBezTo>
                  <a:pt x="13984" y="7531"/>
                  <a:pt x="13903" y="7539"/>
                  <a:pt x="13852" y="7566"/>
                </a:cubicBezTo>
                <a:cubicBezTo>
                  <a:pt x="13772" y="7608"/>
                  <a:pt x="13775" y="7637"/>
                  <a:pt x="13863" y="7767"/>
                </a:cubicBezTo>
                <a:cubicBezTo>
                  <a:pt x="13940" y="7881"/>
                  <a:pt x="14015" y="7921"/>
                  <a:pt x="14161" y="7921"/>
                </a:cubicBezTo>
                <a:cubicBezTo>
                  <a:pt x="14318" y="7921"/>
                  <a:pt x="14366" y="7948"/>
                  <a:pt x="14390" y="8058"/>
                </a:cubicBezTo>
                <a:lnTo>
                  <a:pt x="14418" y="8195"/>
                </a:lnTo>
                <a:lnTo>
                  <a:pt x="14444" y="8044"/>
                </a:lnTo>
                <a:cubicBezTo>
                  <a:pt x="14460" y="7943"/>
                  <a:pt x="14535" y="7865"/>
                  <a:pt x="14664" y="7810"/>
                </a:cubicBezTo>
                <a:cubicBezTo>
                  <a:pt x="14827" y="7741"/>
                  <a:pt x="14856" y="7695"/>
                  <a:pt x="14842" y="7547"/>
                </a:cubicBezTo>
                <a:cubicBezTo>
                  <a:pt x="14827" y="7391"/>
                  <a:pt x="14846" y="7368"/>
                  <a:pt x="15005" y="7353"/>
                </a:cubicBezTo>
                <a:cubicBezTo>
                  <a:pt x="15213" y="7333"/>
                  <a:pt x="15311" y="7161"/>
                  <a:pt x="15185" y="7036"/>
                </a:cubicBezTo>
                <a:cubicBezTo>
                  <a:pt x="15116" y="6968"/>
                  <a:pt x="15127" y="6946"/>
                  <a:pt x="15248" y="6920"/>
                </a:cubicBezTo>
                <a:cubicBezTo>
                  <a:pt x="15413" y="6885"/>
                  <a:pt x="15514" y="6650"/>
                  <a:pt x="15402" y="6558"/>
                </a:cubicBezTo>
                <a:cubicBezTo>
                  <a:pt x="15360" y="6524"/>
                  <a:pt x="15293" y="6503"/>
                  <a:pt x="15214" y="6497"/>
                </a:cubicBezTo>
                <a:close/>
                <a:moveTo>
                  <a:pt x="5284" y="6972"/>
                </a:moveTo>
                <a:cubicBezTo>
                  <a:pt x="5196" y="6948"/>
                  <a:pt x="4035" y="7383"/>
                  <a:pt x="4008" y="7450"/>
                </a:cubicBezTo>
                <a:cubicBezTo>
                  <a:pt x="3995" y="7482"/>
                  <a:pt x="4000" y="7509"/>
                  <a:pt x="4019" y="7509"/>
                </a:cubicBezTo>
                <a:cubicBezTo>
                  <a:pt x="4107" y="7509"/>
                  <a:pt x="5337" y="6987"/>
                  <a:pt x="5284" y="6972"/>
                </a:cubicBezTo>
                <a:close/>
                <a:moveTo>
                  <a:pt x="11337" y="7062"/>
                </a:moveTo>
                <a:cubicBezTo>
                  <a:pt x="11276" y="7056"/>
                  <a:pt x="11233" y="7059"/>
                  <a:pt x="11223" y="7072"/>
                </a:cubicBezTo>
                <a:cubicBezTo>
                  <a:pt x="11202" y="7100"/>
                  <a:pt x="11194" y="7123"/>
                  <a:pt x="11206" y="7124"/>
                </a:cubicBezTo>
                <a:cubicBezTo>
                  <a:pt x="11217" y="7124"/>
                  <a:pt x="11345" y="7161"/>
                  <a:pt x="11492" y="7204"/>
                </a:cubicBezTo>
                <a:cubicBezTo>
                  <a:pt x="11793" y="7294"/>
                  <a:pt x="12053" y="7313"/>
                  <a:pt x="11955" y="7240"/>
                </a:cubicBezTo>
                <a:cubicBezTo>
                  <a:pt x="11867" y="7173"/>
                  <a:pt x="11521" y="7081"/>
                  <a:pt x="11337" y="7062"/>
                </a:cubicBezTo>
                <a:close/>
                <a:moveTo>
                  <a:pt x="15932" y="7081"/>
                </a:moveTo>
                <a:cubicBezTo>
                  <a:pt x="15887" y="7086"/>
                  <a:pt x="15857" y="7095"/>
                  <a:pt x="15857" y="7110"/>
                </a:cubicBezTo>
                <a:cubicBezTo>
                  <a:pt x="15857" y="7139"/>
                  <a:pt x="16136" y="7193"/>
                  <a:pt x="16475" y="7230"/>
                </a:cubicBezTo>
                <a:cubicBezTo>
                  <a:pt x="16814" y="7267"/>
                  <a:pt x="17135" y="7304"/>
                  <a:pt x="17190" y="7313"/>
                </a:cubicBezTo>
                <a:cubicBezTo>
                  <a:pt x="17389" y="7346"/>
                  <a:pt x="17456" y="7344"/>
                  <a:pt x="17456" y="7297"/>
                </a:cubicBezTo>
                <a:cubicBezTo>
                  <a:pt x="17456" y="7255"/>
                  <a:pt x="17111" y="7200"/>
                  <a:pt x="16109" y="7086"/>
                </a:cubicBezTo>
                <a:cubicBezTo>
                  <a:pt x="16039" y="7078"/>
                  <a:pt x="15977" y="7077"/>
                  <a:pt x="15932" y="7081"/>
                </a:cubicBezTo>
                <a:close/>
                <a:moveTo>
                  <a:pt x="5327" y="7916"/>
                </a:moveTo>
                <a:cubicBezTo>
                  <a:pt x="5327" y="7838"/>
                  <a:pt x="3717" y="8501"/>
                  <a:pt x="3679" y="8595"/>
                </a:cubicBezTo>
                <a:cubicBezTo>
                  <a:pt x="3642" y="8686"/>
                  <a:pt x="3827" y="8682"/>
                  <a:pt x="3919" y="8591"/>
                </a:cubicBezTo>
                <a:cubicBezTo>
                  <a:pt x="3959" y="8551"/>
                  <a:pt x="4292" y="8398"/>
                  <a:pt x="4660" y="8250"/>
                </a:cubicBezTo>
                <a:cubicBezTo>
                  <a:pt x="5028" y="8102"/>
                  <a:pt x="5327" y="7951"/>
                  <a:pt x="5327" y="7916"/>
                </a:cubicBezTo>
                <a:close/>
                <a:moveTo>
                  <a:pt x="6145" y="8094"/>
                </a:moveTo>
                <a:lnTo>
                  <a:pt x="6145" y="8326"/>
                </a:lnTo>
                <a:cubicBezTo>
                  <a:pt x="6145" y="8452"/>
                  <a:pt x="6156" y="8555"/>
                  <a:pt x="6168" y="8555"/>
                </a:cubicBezTo>
                <a:cubicBezTo>
                  <a:pt x="6249" y="8555"/>
                  <a:pt x="6528" y="8418"/>
                  <a:pt x="6528" y="8378"/>
                </a:cubicBezTo>
                <a:cubicBezTo>
                  <a:pt x="6528" y="8350"/>
                  <a:pt x="6502" y="8342"/>
                  <a:pt x="6468" y="8359"/>
                </a:cubicBezTo>
                <a:cubicBezTo>
                  <a:pt x="6435" y="8376"/>
                  <a:pt x="6348" y="8324"/>
                  <a:pt x="6276" y="8243"/>
                </a:cubicBezTo>
                <a:lnTo>
                  <a:pt x="6145" y="8094"/>
                </a:lnTo>
                <a:close/>
                <a:moveTo>
                  <a:pt x="14813" y="8345"/>
                </a:moveTo>
                <a:cubicBezTo>
                  <a:pt x="14794" y="8341"/>
                  <a:pt x="14763" y="8347"/>
                  <a:pt x="14719" y="8361"/>
                </a:cubicBezTo>
                <a:cubicBezTo>
                  <a:pt x="14608" y="8397"/>
                  <a:pt x="13975" y="9183"/>
                  <a:pt x="13923" y="9348"/>
                </a:cubicBezTo>
                <a:cubicBezTo>
                  <a:pt x="13898" y="9430"/>
                  <a:pt x="13824" y="9468"/>
                  <a:pt x="13669" y="9480"/>
                </a:cubicBezTo>
                <a:cubicBezTo>
                  <a:pt x="13256" y="9513"/>
                  <a:pt x="13206" y="9342"/>
                  <a:pt x="13489" y="8874"/>
                </a:cubicBezTo>
                <a:cubicBezTo>
                  <a:pt x="13615" y="8665"/>
                  <a:pt x="13615" y="8664"/>
                  <a:pt x="13500" y="8664"/>
                </a:cubicBezTo>
                <a:cubicBezTo>
                  <a:pt x="13447" y="8664"/>
                  <a:pt x="13338" y="8822"/>
                  <a:pt x="13242" y="9035"/>
                </a:cubicBezTo>
                <a:lnTo>
                  <a:pt x="13077" y="9407"/>
                </a:lnTo>
                <a:lnTo>
                  <a:pt x="12816" y="9388"/>
                </a:lnTo>
                <a:cubicBezTo>
                  <a:pt x="12674" y="9378"/>
                  <a:pt x="12511" y="9336"/>
                  <a:pt x="12453" y="9293"/>
                </a:cubicBezTo>
                <a:cubicBezTo>
                  <a:pt x="12395" y="9250"/>
                  <a:pt x="12288" y="9215"/>
                  <a:pt x="12213" y="9215"/>
                </a:cubicBezTo>
                <a:cubicBezTo>
                  <a:pt x="12010" y="9215"/>
                  <a:pt x="11921" y="9092"/>
                  <a:pt x="11878" y="8749"/>
                </a:cubicBezTo>
                <a:cubicBezTo>
                  <a:pt x="11819" y="8282"/>
                  <a:pt x="11711" y="8308"/>
                  <a:pt x="11738" y="8782"/>
                </a:cubicBezTo>
                <a:cubicBezTo>
                  <a:pt x="11760" y="9190"/>
                  <a:pt x="11748" y="9207"/>
                  <a:pt x="11509" y="9130"/>
                </a:cubicBezTo>
                <a:cubicBezTo>
                  <a:pt x="11265" y="9052"/>
                  <a:pt x="11407" y="9207"/>
                  <a:pt x="11775" y="9421"/>
                </a:cubicBezTo>
                <a:cubicBezTo>
                  <a:pt x="12059" y="9586"/>
                  <a:pt x="12178" y="9696"/>
                  <a:pt x="12233" y="9844"/>
                </a:cubicBezTo>
                <a:cubicBezTo>
                  <a:pt x="12303" y="10035"/>
                  <a:pt x="12299" y="10050"/>
                  <a:pt x="12101" y="10161"/>
                </a:cubicBezTo>
                <a:cubicBezTo>
                  <a:pt x="11987" y="10226"/>
                  <a:pt x="11818" y="10336"/>
                  <a:pt x="11726" y="10405"/>
                </a:cubicBezTo>
                <a:cubicBezTo>
                  <a:pt x="11568" y="10525"/>
                  <a:pt x="11320" y="10551"/>
                  <a:pt x="11154" y="10467"/>
                </a:cubicBezTo>
                <a:cubicBezTo>
                  <a:pt x="11074" y="10426"/>
                  <a:pt x="10926" y="10439"/>
                  <a:pt x="10814" y="10497"/>
                </a:cubicBezTo>
                <a:cubicBezTo>
                  <a:pt x="10765" y="10522"/>
                  <a:pt x="10704" y="10493"/>
                  <a:pt x="10659" y="10424"/>
                </a:cubicBezTo>
                <a:cubicBezTo>
                  <a:pt x="10610" y="10348"/>
                  <a:pt x="10544" y="10320"/>
                  <a:pt x="10465" y="10341"/>
                </a:cubicBezTo>
                <a:cubicBezTo>
                  <a:pt x="10334" y="10375"/>
                  <a:pt x="10088" y="10135"/>
                  <a:pt x="10159" y="10041"/>
                </a:cubicBezTo>
                <a:cubicBezTo>
                  <a:pt x="10180" y="10012"/>
                  <a:pt x="10135" y="9936"/>
                  <a:pt x="10058" y="9873"/>
                </a:cubicBezTo>
                <a:cubicBezTo>
                  <a:pt x="9883" y="9728"/>
                  <a:pt x="9727" y="9810"/>
                  <a:pt x="9727" y="10045"/>
                </a:cubicBezTo>
                <a:cubicBezTo>
                  <a:pt x="9727" y="10274"/>
                  <a:pt x="9492" y="10385"/>
                  <a:pt x="9100" y="10341"/>
                </a:cubicBezTo>
                <a:cubicBezTo>
                  <a:pt x="8853" y="10314"/>
                  <a:pt x="8794" y="10323"/>
                  <a:pt x="8794" y="10389"/>
                </a:cubicBezTo>
                <a:cubicBezTo>
                  <a:pt x="8794" y="10434"/>
                  <a:pt x="8701" y="10535"/>
                  <a:pt x="8588" y="10613"/>
                </a:cubicBezTo>
                <a:cubicBezTo>
                  <a:pt x="8421" y="10729"/>
                  <a:pt x="8359" y="10744"/>
                  <a:pt x="8250" y="10696"/>
                </a:cubicBezTo>
                <a:cubicBezTo>
                  <a:pt x="8177" y="10664"/>
                  <a:pt x="8066" y="10656"/>
                  <a:pt x="8004" y="10680"/>
                </a:cubicBezTo>
                <a:cubicBezTo>
                  <a:pt x="7877" y="10728"/>
                  <a:pt x="7813" y="10741"/>
                  <a:pt x="7638" y="10750"/>
                </a:cubicBezTo>
                <a:cubicBezTo>
                  <a:pt x="7556" y="10755"/>
                  <a:pt x="7526" y="10784"/>
                  <a:pt x="7552" y="10840"/>
                </a:cubicBezTo>
                <a:cubicBezTo>
                  <a:pt x="7602" y="10947"/>
                  <a:pt x="7424" y="11011"/>
                  <a:pt x="7303" y="10928"/>
                </a:cubicBezTo>
                <a:cubicBezTo>
                  <a:pt x="7235" y="10881"/>
                  <a:pt x="7173" y="10899"/>
                  <a:pt x="7040" y="11008"/>
                </a:cubicBezTo>
                <a:cubicBezTo>
                  <a:pt x="6868" y="11150"/>
                  <a:pt x="6728" y="11147"/>
                  <a:pt x="6728" y="11004"/>
                </a:cubicBezTo>
                <a:cubicBezTo>
                  <a:pt x="6728" y="10897"/>
                  <a:pt x="6401" y="10590"/>
                  <a:pt x="6288" y="10590"/>
                </a:cubicBezTo>
                <a:cubicBezTo>
                  <a:pt x="6149" y="10590"/>
                  <a:pt x="6173" y="10665"/>
                  <a:pt x="6356" y="10807"/>
                </a:cubicBezTo>
                <a:cubicBezTo>
                  <a:pt x="6509" y="10926"/>
                  <a:pt x="6514" y="10942"/>
                  <a:pt x="6417" y="11065"/>
                </a:cubicBezTo>
                <a:cubicBezTo>
                  <a:pt x="6293" y="11220"/>
                  <a:pt x="6207" y="11233"/>
                  <a:pt x="6150" y="11101"/>
                </a:cubicBezTo>
                <a:cubicBezTo>
                  <a:pt x="6128" y="11048"/>
                  <a:pt x="6019" y="10924"/>
                  <a:pt x="5910" y="10829"/>
                </a:cubicBezTo>
                <a:cubicBezTo>
                  <a:pt x="5801" y="10733"/>
                  <a:pt x="5734" y="10627"/>
                  <a:pt x="5759" y="10594"/>
                </a:cubicBezTo>
                <a:cubicBezTo>
                  <a:pt x="5786" y="10557"/>
                  <a:pt x="5738" y="10535"/>
                  <a:pt x="5633" y="10535"/>
                </a:cubicBezTo>
                <a:cubicBezTo>
                  <a:pt x="5539" y="10535"/>
                  <a:pt x="5461" y="10556"/>
                  <a:pt x="5461" y="10580"/>
                </a:cubicBezTo>
                <a:cubicBezTo>
                  <a:pt x="5461" y="10604"/>
                  <a:pt x="5596" y="10733"/>
                  <a:pt x="5761" y="10866"/>
                </a:cubicBezTo>
                <a:cubicBezTo>
                  <a:pt x="5926" y="11000"/>
                  <a:pt x="6062" y="11139"/>
                  <a:pt x="6062" y="11176"/>
                </a:cubicBezTo>
                <a:cubicBezTo>
                  <a:pt x="6062" y="11214"/>
                  <a:pt x="5958" y="11286"/>
                  <a:pt x="5833" y="11335"/>
                </a:cubicBezTo>
                <a:cubicBezTo>
                  <a:pt x="5578" y="11435"/>
                  <a:pt x="5490" y="11558"/>
                  <a:pt x="5598" y="11666"/>
                </a:cubicBezTo>
                <a:cubicBezTo>
                  <a:pt x="5653" y="11720"/>
                  <a:pt x="5632" y="11757"/>
                  <a:pt x="5515" y="11810"/>
                </a:cubicBezTo>
                <a:cubicBezTo>
                  <a:pt x="5431" y="11849"/>
                  <a:pt x="5327" y="11874"/>
                  <a:pt x="5284" y="11867"/>
                </a:cubicBezTo>
                <a:cubicBezTo>
                  <a:pt x="5241" y="11860"/>
                  <a:pt x="5186" y="11901"/>
                  <a:pt x="5164" y="11959"/>
                </a:cubicBezTo>
                <a:cubicBezTo>
                  <a:pt x="5121" y="12069"/>
                  <a:pt x="4801" y="12275"/>
                  <a:pt x="4709" y="12253"/>
                </a:cubicBezTo>
                <a:cubicBezTo>
                  <a:pt x="4680" y="12246"/>
                  <a:pt x="4631" y="12300"/>
                  <a:pt x="4597" y="12373"/>
                </a:cubicBezTo>
                <a:cubicBezTo>
                  <a:pt x="4563" y="12447"/>
                  <a:pt x="4467" y="12526"/>
                  <a:pt x="4383" y="12548"/>
                </a:cubicBezTo>
                <a:cubicBezTo>
                  <a:pt x="4298" y="12571"/>
                  <a:pt x="4197" y="12626"/>
                  <a:pt x="4157" y="12671"/>
                </a:cubicBezTo>
                <a:cubicBezTo>
                  <a:pt x="4101" y="12734"/>
                  <a:pt x="4068" y="12738"/>
                  <a:pt x="4031" y="12688"/>
                </a:cubicBezTo>
                <a:cubicBezTo>
                  <a:pt x="3994" y="12639"/>
                  <a:pt x="3957" y="12648"/>
                  <a:pt x="3890" y="12721"/>
                </a:cubicBezTo>
                <a:cubicBezTo>
                  <a:pt x="3768" y="12855"/>
                  <a:pt x="3772" y="12982"/>
                  <a:pt x="3902" y="13071"/>
                </a:cubicBezTo>
                <a:cubicBezTo>
                  <a:pt x="3961" y="13112"/>
                  <a:pt x="4080" y="13279"/>
                  <a:pt x="4168" y="13443"/>
                </a:cubicBezTo>
                <a:cubicBezTo>
                  <a:pt x="4301" y="13691"/>
                  <a:pt x="4350" y="13735"/>
                  <a:pt x="4465" y="13710"/>
                </a:cubicBezTo>
                <a:cubicBezTo>
                  <a:pt x="4558" y="13690"/>
                  <a:pt x="4671" y="13732"/>
                  <a:pt x="4809" y="13833"/>
                </a:cubicBezTo>
                <a:cubicBezTo>
                  <a:pt x="5030" y="13996"/>
                  <a:pt x="5017" y="14114"/>
                  <a:pt x="4774" y="14115"/>
                </a:cubicBezTo>
                <a:cubicBezTo>
                  <a:pt x="4588" y="14115"/>
                  <a:pt x="3245" y="14670"/>
                  <a:pt x="3210" y="14760"/>
                </a:cubicBezTo>
                <a:cubicBezTo>
                  <a:pt x="3195" y="14798"/>
                  <a:pt x="3264" y="14853"/>
                  <a:pt x="3361" y="14883"/>
                </a:cubicBezTo>
                <a:cubicBezTo>
                  <a:pt x="3493" y="14925"/>
                  <a:pt x="3533" y="14971"/>
                  <a:pt x="3516" y="15063"/>
                </a:cubicBezTo>
                <a:cubicBezTo>
                  <a:pt x="3503" y="15131"/>
                  <a:pt x="3455" y="15180"/>
                  <a:pt x="3410" y="15172"/>
                </a:cubicBezTo>
                <a:cubicBezTo>
                  <a:pt x="3263" y="15147"/>
                  <a:pt x="3325" y="15250"/>
                  <a:pt x="3496" y="15314"/>
                </a:cubicBezTo>
                <a:cubicBezTo>
                  <a:pt x="3587" y="15348"/>
                  <a:pt x="3662" y="15405"/>
                  <a:pt x="3662" y="15439"/>
                </a:cubicBezTo>
                <a:cubicBezTo>
                  <a:pt x="3662" y="15473"/>
                  <a:pt x="3587" y="15574"/>
                  <a:pt x="3496" y="15664"/>
                </a:cubicBezTo>
                <a:cubicBezTo>
                  <a:pt x="3285" y="15870"/>
                  <a:pt x="3286" y="15935"/>
                  <a:pt x="3504" y="16116"/>
                </a:cubicBezTo>
                <a:cubicBezTo>
                  <a:pt x="3669" y="16252"/>
                  <a:pt x="3673" y="16268"/>
                  <a:pt x="3570" y="16362"/>
                </a:cubicBezTo>
                <a:cubicBezTo>
                  <a:pt x="3434" y="16487"/>
                  <a:pt x="3431" y="16541"/>
                  <a:pt x="3561" y="16499"/>
                </a:cubicBezTo>
                <a:cubicBezTo>
                  <a:pt x="3709" y="16452"/>
                  <a:pt x="3746" y="16602"/>
                  <a:pt x="3633" y="16783"/>
                </a:cubicBezTo>
                <a:cubicBezTo>
                  <a:pt x="3560" y="16899"/>
                  <a:pt x="3555" y="16960"/>
                  <a:pt x="3607" y="17013"/>
                </a:cubicBezTo>
                <a:cubicBezTo>
                  <a:pt x="3659" y="17064"/>
                  <a:pt x="3657" y="17107"/>
                  <a:pt x="3602" y="17162"/>
                </a:cubicBezTo>
                <a:cubicBezTo>
                  <a:pt x="3543" y="17220"/>
                  <a:pt x="3549" y="17246"/>
                  <a:pt x="3627" y="17270"/>
                </a:cubicBezTo>
                <a:cubicBezTo>
                  <a:pt x="3683" y="17288"/>
                  <a:pt x="3727" y="17341"/>
                  <a:pt x="3727" y="17389"/>
                </a:cubicBezTo>
                <a:cubicBezTo>
                  <a:pt x="3727" y="17437"/>
                  <a:pt x="3759" y="17462"/>
                  <a:pt x="3796" y="17443"/>
                </a:cubicBezTo>
                <a:cubicBezTo>
                  <a:pt x="3833" y="17424"/>
                  <a:pt x="3891" y="17424"/>
                  <a:pt x="3928" y="17443"/>
                </a:cubicBezTo>
                <a:cubicBezTo>
                  <a:pt x="4032" y="17496"/>
                  <a:pt x="3874" y="17698"/>
                  <a:pt x="3742" y="17680"/>
                </a:cubicBezTo>
                <a:cubicBezTo>
                  <a:pt x="3663" y="17669"/>
                  <a:pt x="3634" y="17698"/>
                  <a:pt x="3644" y="17774"/>
                </a:cubicBezTo>
                <a:cubicBezTo>
                  <a:pt x="3653" y="17835"/>
                  <a:pt x="3661" y="18070"/>
                  <a:pt x="3664" y="18297"/>
                </a:cubicBezTo>
                <a:cubicBezTo>
                  <a:pt x="3669" y="18577"/>
                  <a:pt x="3716" y="18789"/>
                  <a:pt x="3805" y="18957"/>
                </a:cubicBezTo>
                <a:cubicBezTo>
                  <a:pt x="3877" y="19093"/>
                  <a:pt x="3953" y="19307"/>
                  <a:pt x="3973" y="19433"/>
                </a:cubicBezTo>
                <a:cubicBezTo>
                  <a:pt x="3994" y="19558"/>
                  <a:pt x="4036" y="19691"/>
                  <a:pt x="4065" y="19731"/>
                </a:cubicBezTo>
                <a:cubicBezTo>
                  <a:pt x="4147" y="19840"/>
                  <a:pt x="4306" y="19705"/>
                  <a:pt x="4357" y="19482"/>
                </a:cubicBezTo>
                <a:cubicBezTo>
                  <a:pt x="4380" y="19381"/>
                  <a:pt x="4443" y="19269"/>
                  <a:pt x="4497" y="19232"/>
                </a:cubicBezTo>
                <a:cubicBezTo>
                  <a:pt x="4551" y="19195"/>
                  <a:pt x="4594" y="19133"/>
                  <a:pt x="4594" y="19097"/>
                </a:cubicBezTo>
                <a:cubicBezTo>
                  <a:pt x="4594" y="19061"/>
                  <a:pt x="4743" y="18873"/>
                  <a:pt x="4926" y="18678"/>
                </a:cubicBezTo>
                <a:cubicBezTo>
                  <a:pt x="5109" y="18483"/>
                  <a:pt x="5260" y="18297"/>
                  <a:pt x="5261" y="18264"/>
                </a:cubicBezTo>
                <a:cubicBezTo>
                  <a:pt x="5261" y="18231"/>
                  <a:pt x="5314" y="18165"/>
                  <a:pt x="5378" y="18117"/>
                </a:cubicBezTo>
                <a:cubicBezTo>
                  <a:pt x="5480" y="18042"/>
                  <a:pt x="5511" y="18040"/>
                  <a:pt x="5624" y="18108"/>
                </a:cubicBezTo>
                <a:cubicBezTo>
                  <a:pt x="5695" y="18151"/>
                  <a:pt x="5827" y="18186"/>
                  <a:pt x="5916" y="18186"/>
                </a:cubicBezTo>
                <a:cubicBezTo>
                  <a:pt x="6091" y="18186"/>
                  <a:pt x="6611" y="17972"/>
                  <a:pt x="6654" y="17883"/>
                </a:cubicBezTo>
                <a:cubicBezTo>
                  <a:pt x="6715" y="17756"/>
                  <a:pt x="7211" y="17415"/>
                  <a:pt x="7335" y="17415"/>
                </a:cubicBezTo>
                <a:cubicBezTo>
                  <a:pt x="7409" y="17415"/>
                  <a:pt x="7535" y="17385"/>
                  <a:pt x="7615" y="17349"/>
                </a:cubicBezTo>
                <a:cubicBezTo>
                  <a:pt x="7695" y="17312"/>
                  <a:pt x="7790" y="17280"/>
                  <a:pt x="7827" y="17278"/>
                </a:cubicBezTo>
                <a:cubicBezTo>
                  <a:pt x="7864" y="17275"/>
                  <a:pt x="8017" y="17229"/>
                  <a:pt x="8167" y="17176"/>
                </a:cubicBezTo>
                <a:cubicBezTo>
                  <a:pt x="8378" y="17101"/>
                  <a:pt x="8456" y="17036"/>
                  <a:pt x="8511" y="16890"/>
                </a:cubicBezTo>
                <a:cubicBezTo>
                  <a:pt x="8576" y="16713"/>
                  <a:pt x="8571" y="16698"/>
                  <a:pt x="8425" y="16667"/>
                </a:cubicBezTo>
                <a:cubicBezTo>
                  <a:pt x="8042" y="16588"/>
                  <a:pt x="8101" y="16303"/>
                  <a:pt x="8522" y="16199"/>
                </a:cubicBezTo>
                <a:cubicBezTo>
                  <a:pt x="8736" y="16146"/>
                  <a:pt x="8811" y="16147"/>
                  <a:pt x="8894" y="16203"/>
                </a:cubicBezTo>
                <a:cubicBezTo>
                  <a:pt x="8951" y="16243"/>
                  <a:pt x="9016" y="16258"/>
                  <a:pt x="9040" y="16239"/>
                </a:cubicBezTo>
                <a:cubicBezTo>
                  <a:pt x="9064" y="16219"/>
                  <a:pt x="9131" y="16241"/>
                  <a:pt x="9192" y="16286"/>
                </a:cubicBezTo>
                <a:cubicBezTo>
                  <a:pt x="9289" y="16359"/>
                  <a:pt x="9331" y="16357"/>
                  <a:pt x="9561" y="16260"/>
                </a:cubicBezTo>
                <a:cubicBezTo>
                  <a:pt x="9703" y="16200"/>
                  <a:pt x="9912" y="16079"/>
                  <a:pt x="10024" y="15993"/>
                </a:cubicBezTo>
                <a:cubicBezTo>
                  <a:pt x="10332" y="15756"/>
                  <a:pt x="10674" y="15557"/>
                  <a:pt x="11034" y="15406"/>
                </a:cubicBezTo>
                <a:cubicBezTo>
                  <a:pt x="11309" y="15291"/>
                  <a:pt x="11371" y="15283"/>
                  <a:pt x="11449" y="15347"/>
                </a:cubicBezTo>
                <a:cubicBezTo>
                  <a:pt x="11526" y="15411"/>
                  <a:pt x="11525" y="15446"/>
                  <a:pt x="11437" y="15579"/>
                </a:cubicBezTo>
                <a:cubicBezTo>
                  <a:pt x="11380" y="15665"/>
                  <a:pt x="11306" y="15787"/>
                  <a:pt x="11271" y="15849"/>
                </a:cubicBezTo>
                <a:cubicBezTo>
                  <a:pt x="11169" y="16030"/>
                  <a:pt x="11002" y="16122"/>
                  <a:pt x="10911" y="16047"/>
                </a:cubicBezTo>
                <a:cubicBezTo>
                  <a:pt x="10868" y="16012"/>
                  <a:pt x="10787" y="15986"/>
                  <a:pt x="10731" y="15988"/>
                </a:cubicBezTo>
                <a:cubicBezTo>
                  <a:pt x="10671" y="15990"/>
                  <a:pt x="10694" y="16015"/>
                  <a:pt x="10785" y="16045"/>
                </a:cubicBezTo>
                <a:cubicBezTo>
                  <a:pt x="10934" y="16094"/>
                  <a:pt x="10939" y="16103"/>
                  <a:pt x="10837" y="16196"/>
                </a:cubicBezTo>
                <a:cubicBezTo>
                  <a:pt x="10776" y="16251"/>
                  <a:pt x="10746" y="16313"/>
                  <a:pt x="10771" y="16334"/>
                </a:cubicBezTo>
                <a:cubicBezTo>
                  <a:pt x="10795" y="16354"/>
                  <a:pt x="10705" y="16462"/>
                  <a:pt x="10570" y="16573"/>
                </a:cubicBezTo>
                <a:cubicBezTo>
                  <a:pt x="10436" y="16684"/>
                  <a:pt x="10327" y="16798"/>
                  <a:pt x="10327" y="16828"/>
                </a:cubicBezTo>
                <a:cubicBezTo>
                  <a:pt x="10327" y="16858"/>
                  <a:pt x="10279" y="16929"/>
                  <a:pt x="10219" y="16984"/>
                </a:cubicBezTo>
                <a:cubicBezTo>
                  <a:pt x="10145" y="17051"/>
                  <a:pt x="10130" y="17105"/>
                  <a:pt x="10173" y="17152"/>
                </a:cubicBezTo>
                <a:cubicBezTo>
                  <a:pt x="10282" y="17272"/>
                  <a:pt x="10223" y="17576"/>
                  <a:pt x="10070" y="17694"/>
                </a:cubicBezTo>
                <a:cubicBezTo>
                  <a:pt x="9991" y="17755"/>
                  <a:pt x="9927" y="17848"/>
                  <a:pt x="9927" y="17900"/>
                </a:cubicBezTo>
                <a:cubicBezTo>
                  <a:pt x="9926" y="17952"/>
                  <a:pt x="9807" y="18089"/>
                  <a:pt x="9664" y="18205"/>
                </a:cubicBezTo>
                <a:cubicBezTo>
                  <a:pt x="9401" y="18419"/>
                  <a:pt x="9346" y="18508"/>
                  <a:pt x="9189" y="18957"/>
                </a:cubicBezTo>
                <a:cubicBezTo>
                  <a:pt x="9141" y="19093"/>
                  <a:pt x="9075" y="19236"/>
                  <a:pt x="9040" y="19274"/>
                </a:cubicBezTo>
                <a:cubicBezTo>
                  <a:pt x="9005" y="19313"/>
                  <a:pt x="8996" y="19361"/>
                  <a:pt x="9020" y="19381"/>
                </a:cubicBezTo>
                <a:cubicBezTo>
                  <a:pt x="9044" y="19401"/>
                  <a:pt x="9114" y="19358"/>
                  <a:pt x="9177" y="19284"/>
                </a:cubicBezTo>
                <a:cubicBezTo>
                  <a:pt x="9241" y="19210"/>
                  <a:pt x="9359" y="19074"/>
                  <a:pt x="9440" y="18983"/>
                </a:cubicBezTo>
                <a:cubicBezTo>
                  <a:pt x="9522" y="18892"/>
                  <a:pt x="9661" y="18733"/>
                  <a:pt x="9749" y="18626"/>
                </a:cubicBezTo>
                <a:cubicBezTo>
                  <a:pt x="10046" y="18267"/>
                  <a:pt x="10512" y="17912"/>
                  <a:pt x="10688" y="17912"/>
                </a:cubicBezTo>
                <a:cubicBezTo>
                  <a:pt x="10779" y="17912"/>
                  <a:pt x="10872" y="17883"/>
                  <a:pt x="10897" y="17850"/>
                </a:cubicBezTo>
                <a:cubicBezTo>
                  <a:pt x="10928" y="17807"/>
                  <a:pt x="10963" y="17809"/>
                  <a:pt x="11017" y="17855"/>
                </a:cubicBezTo>
                <a:cubicBezTo>
                  <a:pt x="11074" y="17903"/>
                  <a:pt x="11053" y="17945"/>
                  <a:pt x="10934" y="18025"/>
                </a:cubicBezTo>
                <a:cubicBezTo>
                  <a:pt x="10783" y="18127"/>
                  <a:pt x="10779" y="18139"/>
                  <a:pt x="10888" y="18238"/>
                </a:cubicBezTo>
                <a:cubicBezTo>
                  <a:pt x="11022" y="18361"/>
                  <a:pt x="11004" y="18600"/>
                  <a:pt x="10859" y="18600"/>
                </a:cubicBezTo>
                <a:cubicBezTo>
                  <a:pt x="10802" y="18600"/>
                  <a:pt x="10768" y="18558"/>
                  <a:pt x="10779" y="18503"/>
                </a:cubicBezTo>
                <a:cubicBezTo>
                  <a:pt x="10793" y="18437"/>
                  <a:pt x="10768" y="18419"/>
                  <a:pt x="10696" y="18441"/>
                </a:cubicBezTo>
                <a:cubicBezTo>
                  <a:pt x="10628" y="18463"/>
                  <a:pt x="10593" y="18544"/>
                  <a:pt x="10593" y="18685"/>
                </a:cubicBezTo>
                <a:cubicBezTo>
                  <a:pt x="10593" y="18857"/>
                  <a:pt x="10559" y="18917"/>
                  <a:pt x="10410" y="18995"/>
                </a:cubicBezTo>
                <a:cubicBezTo>
                  <a:pt x="10309" y="19048"/>
                  <a:pt x="10205" y="19118"/>
                  <a:pt x="10179" y="19149"/>
                </a:cubicBezTo>
                <a:cubicBezTo>
                  <a:pt x="10153" y="19180"/>
                  <a:pt x="10049" y="19197"/>
                  <a:pt x="9947" y="19189"/>
                </a:cubicBezTo>
                <a:cubicBezTo>
                  <a:pt x="9687" y="19169"/>
                  <a:pt x="9561" y="19247"/>
                  <a:pt x="9646" y="19374"/>
                </a:cubicBezTo>
                <a:cubicBezTo>
                  <a:pt x="9693" y="19442"/>
                  <a:pt x="9687" y="19508"/>
                  <a:pt x="9635" y="19586"/>
                </a:cubicBezTo>
                <a:cubicBezTo>
                  <a:pt x="9500" y="19789"/>
                  <a:pt x="9104" y="20112"/>
                  <a:pt x="8991" y="20112"/>
                </a:cubicBezTo>
                <a:cubicBezTo>
                  <a:pt x="8803" y="20112"/>
                  <a:pt x="8450" y="20285"/>
                  <a:pt x="8485" y="20360"/>
                </a:cubicBezTo>
                <a:cubicBezTo>
                  <a:pt x="8503" y="20399"/>
                  <a:pt x="8394" y="20512"/>
                  <a:pt x="8245" y="20611"/>
                </a:cubicBezTo>
                <a:cubicBezTo>
                  <a:pt x="7998" y="20775"/>
                  <a:pt x="7967" y="20783"/>
                  <a:pt x="7893" y="20698"/>
                </a:cubicBezTo>
                <a:cubicBezTo>
                  <a:pt x="7818" y="20614"/>
                  <a:pt x="7800" y="20619"/>
                  <a:pt x="7701" y="20743"/>
                </a:cubicBezTo>
                <a:cubicBezTo>
                  <a:pt x="7580" y="20896"/>
                  <a:pt x="7558" y="21157"/>
                  <a:pt x="7664" y="21157"/>
                </a:cubicBezTo>
                <a:cubicBezTo>
                  <a:pt x="7771" y="21157"/>
                  <a:pt x="7816" y="20999"/>
                  <a:pt x="7733" y="20916"/>
                </a:cubicBezTo>
                <a:cubicBezTo>
                  <a:pt x="7676" y="20860"/>
                  <a:pt x="7681" y="20826"/>
                  <a:pt x="7750" y="20779"/>
                </a:cubicBezTo>
                <a:cubicBezTo>
                  <a:pt x="7862" y="20702"/>
                  <a:pt x="7961" y="20782"/>
                  <a:pt x="8030" y="21008"/>
                </a:cubicBezTo>
                <a:cubicBezTo>
                  <a:pt x="8065" y="21124"/>
                  <a:pt x="8107" y="21153"/>
                  <a:pt x="8199" y="21129"/>
                </a:cubicBezTo>
                <a:cubicBezTo>
                  <a:pt x="8280" y="21108"/>
                  <a:pt x="8344" y="21136"/>
                  <a:pt x="8393" y="21212"/>
                </a:cubicBezTo>
                <a:cubicBezTo>
                  <a:pt x="8480" y="21345"/>
                  <a:pt x="8422" y="21453"/>
                  <a:pt x="8288" y="21410"/>
                </a:cubicBezTo>
                <a:cubicBezTo>
                  <a:pt x="8181" y="21377"/>
                  <a:pt x="8162" y="21442"/>
                  <a:pt x="8256" y="21519"/>
                </a:cubicBezTo>
                <a:cubicBezTo>
                  <a:pt x="8292" y="21549"/>
                  <a:pt x="9138" y="21576"/>
                  <a:pt x="10241" y="21583"/>
                </a:cubicBezTo>
                <a:lnTo>
                  <a:pt x="12161" y="21595"/>
                </a:lnTo>
                <a:lnTo>
                  <a:pt x="12350" y="21349"/>
                </a:lnTo>
                <a:cubicBezTo>
                  <a:pt x="12453" y="21214"/>
                  <a:pt x="12566" y="21103"/>
                  <a:pt x="12599" y="21103"/>
                </a:cubicBezTo>
                <a:cubicBezTo>
                  <a:pt x="12632" y="21103"/>
                  <a:pt x="12659" y="21076"/>
                  <a:pt x="12659" y="21044"/>
                </a:cubicBezTo>
                <a:cubicBezTo>
                  <a:pt x="12659" y="21011"/>
                  <a:pt x="12750" y="20895"/>
                  <a:pt x="12859" y="20784"/>
                </a:cubicBezTo>
                <a:cubicBezTo>
                  <a:pt x="12969" y="20672"/>
                  <a:pt x="13170" y="20465"/>
                  <a:pt x="13308" y="20325"/>
                </a:cubicBezTo>
                <a:cubicBezTo>
                  <a:pt x="13592" y="20036"/>
                  <a:pt x="14108" y="19696"/>
                  <a:pt x="14433" y="19584"/>
                </a:cubicBezTo>
                <a:cubicBezTo>
                  <a:pt x="14552" y="19543"/>
                  <a:pt x="14666" y="19487"/>
                  <a:pt x="14687" y="19459"/>
                </a:cubicBezTo>
                <a:cubicBezTo>
                  <a:pt x="14754" y="19369"/>
                  <a:pt x="15132" y="19443"/>
                  <a:pt x="15440" y="19605"/>
                </a:cubicBezTo>
                <a:cubicBezTo>
                  <a:pt x="15555" y="19666"/>
                  <a:pt x="15575" y="19706"/>
                  <a:pt x="15525" y="19783"/>
                </a:cubicBezTo>
                <a:cubicBezTo>
                  <a:pt x="15478" y="19855"/>
                  <a:pt x="15487" y="19890"/>
                  <a:pt x="15560" y="19913"/>
                </a:cubicBezTo>
                <a:cubicBezTo>
                  <a:pt x="15614" y="19930"/>
                  <a:pt x="15657" y="19993"/>
                  <a:pt x="15657" y="20053"/>
                </a:cubicBezTo>
                <a:cubicBezTo>
                  <a:pt x="15657" y="20112"/>
                  <a:pt x="15688" y="20177"/>
                  <a:pt x="15723" y="20194"/>
                </a:cubicBezTo>
                <a:cubicBezTo>
                  <a:pt x="15758" y="20212"/>
                  <a:pt x="15772" y="20257"/>
                  <a:pt x="15754" y="20296"/>
                </a:cubicBezTo>
                <a:cubicBezTo>
                  <a:pt x="15736" y="20335"/>
                  <a:pt x="15767" y="20439"/>
                  <a:pt x="15823" y="20528"/>
                </a:cubicBezTo>
                <a:cubicBezTo>
                  <a:pt x="15879" y="20617"/>
                  <a:pt x="15923" y="20756"/>
                  <a:pt x="15923" y="20836"/>
                </a:cubicBezTo>
                <a:cubicBezTo>
                  <a:pt x="15923" y="20915"/>
                  <a:pt x="15974" y="21011"/>
                  <a:pt x="16032" y="21051"/>
                </a:cubicBezTo>
                <a:cubicBezTo>
                  <a:pt x="16192" y="21161"/>
                  <a:pt x="16347" y="21050"/>
                  <a:pt x="16435" y="20762"/>
                </a:cubicBezTo>
                <a:cubicBezTo>
                  <a:pt x="16477" y="20626"/>
                  <a:pt x="16546" y="20460"/>
                  <a:pt x="16590" y="20393"/>
                </a:cubicBezTo>
                <a:cubicBezTo>
                  <a:pt x="16649" y="20301"/>
                  <a:pt x="16648" y="20253"/>
                  <a:pt x="16590" y="20194"/>
                </a:cubicBezTo>
                <a:cubicBezTo>
                  <a:pt x="16491" y="20096"/>
                  <a:pt x="16573" y="19985"/>
                  <a:pt x="16713" y="20029"/>
                </a:cubicBezTo>
                <a:cubicBezTo>
                  <a:pt x="16779" y="20050"/>
                  <a:pt x="16861" y="20016"/>
                  <a:pt x="16930" y="19941"/>
                </a:cubicBezTo>
                <a:lnTo>
                  <a:pt x="17039" y="19823"/>
                </a:lnTo>
                <a:lnTo>
                  <a:pt x="17517" y="20022"/>
                </a:lnTo>
                <a:cubicBezTo>
                  <a:pt x="17778" y="20132"/>
                  <a:pt x="18021" y="20223"/>
                  <a:pt x="18057" y="20223"/>
                </a:cubicBezTo>
                <a:cubicBezTo>
                  <a:pt x="18231" y="20223"/>
                  <a:pt x="18080" y="20119"/>
                  <a:pt x="17628" y="19927"/>
                </a:cubicBezTo>
                <a:cubicBezTo>
                  <a:pt x="17356" y="19811"/>
                  <a:pt x="17084" y="19671"/>
                  <a:pt x="17024" y="19617"/>
                </a:cubicBezTo>
                <a:cubicBezTo>
                  <a:pt x="16924" y="19525"/>
                  <a:pt x="16928" y="19513"/>
                  <a:pt x="17085" y="19411"/>
                </a:cubicBezTo>
                <a:cubicBezTo>
                  <a:pt x="17177" y="19351"/>
                  <a:pt x="17236" y="19288"/>
                  <a:pt x="17216" y="19272"/>
                </a:cubicBezTo>
                <a:cubicBezTo>
                  <a:pt x="17157" y="19223"/>
                  <a:pt x="17324" y="19005"/>
                  <a:pt x="17394" y="19040"/>
                </a:cubicBezTo>
                <a:cubicBezTo>
                  <a:pt x="17479" y="19084"/>
                  <a:pt x="17474" y="18993"/>
                  <a:pt x="17388" y="18922"/>
                </a:cubicBezTo>
                <a:cubicBezTo>
                  <a:pt x="17343" y="18884"/>
                  <a:pt x="17341" y="18817"/>
                  <a:pt x="17382" y="18728"/>
                </a:cubicBezTo>
                <a:cubicBezTo>
                  <a:pt x="17461" y="18557"/>
                  <a:pt x="17819" y="18460"/>
                  <a:pt x="18381" y="18460"/>
                </a:cubicBezTo>
                <a:cubicBezTo>
                  <a:pt x="18713" y="18460"/>
                  <a:pt x="18790" y="18446"/>
                  <a:pt x="18790" y="18373"/>
                </a:cubicBezTo>
                <a:cubicBezTo>
                  <a:pt x="18790" y="18298"/>
                  <a:pt x="18730" y="18288"/>
                  <a:pt x="18421" y="18309"/>
                </a:cubicBezTo>
                <a:cubicBezTo>
                  <a:pt x="18015" y="18337"/>
                  <a:pt x="17953" y="18299"/>
                  <a:pt x="17983" y="18061"/>
                </a:cubicBezTo>
                <a:lnTo>
                  <a:pt x="18000" y="17909"/>
                </a:lnTo>
                <a:lnTo>
                  <a:pt x="17462" y="17921"/>
                </a:lnTo>
                <a:cubicBezTo>
                  <a:pt x="16787" y="17935"/>
                  <a:pt x="16668" y="17871"/>
                  <a:pt x="16819" y="17573"/>
                </a:cubicBezTo>
                <a:cubicBezTo>
                  <a:pt x="16937" y="17340"/>
                  <a:pt x="17093" y="17218"/>
                  <a:pt x="17159" y="17306"/>
                </a:cubicBezTo>
                <a:cubicBezTo>
                  <a:pt x="17191" y="17349"/>
                  <a:pt x="17230" y="17349"/>
                  <a:pt x="17296" y="17304"/>
                </a:cubicBezTo>
                <a:cubicBezTo>
                  <a:pt x="17367" y="17255"/>
                  <a:pt x="17428" y="17266"/>
                  <a:pt x="17565" y="17356"/>
                </a:cubicBezTo>
                <a:cubicBezTo>
                  <a:pt x="17693" y="17439"/>
                  <a:pt x="17837" y="17472"/>
                  <a:pt x="18083" y="17472"/>
                </a:cubicBezTo>
                <a:cubicBezTo>
                  <a:pt x="18446" y="17471"/>
                  <a:pt x="19580" y="17334"/>
                  <a:pt x="19642" y="17282"/>
                </a:cubicBezTo>
                <a:cubicBezTo>
                  <a:pt x="19741" y="17200"/>
                  <a:pt x="19548" y="17196"/>
                  <a:pt x="18947" y="17270"/>
                </a:cubicBezTo>
                <a:cubicBezTo>
                  <a:pt x="18334" y="17346"/>
                  <a:pt x="18283" y="17346"/>
                  <a:pt x="18172" y="17256"/>
                </a:cubicBezTo>
                <a:cubicBezTo>
                  <a:pt x="18057" y="17164"/>
                  <a:pt x="18060" y="17154"/>
                  <a:pt x="18195" y="17013"/>
                </a:cubicBezTo>
                <a:cubicBezTo>
                  <a:pt x="18272" y="16931"/>
                  <a:pt x="18378" y="16866"/>
                  <a:pt x="18432" y="16866"/>
                </a:cubicBezTo>
                <a:cubicBezTo>
                  <a:pt x="18486" y="16866"/>
                  <a:pt x="18520" y="16834"/>
                  <a:pt x="18509" y="16795"/>
                </a:cubicBezTo>
                <a:cubicBezTo>
                  <a:pt x="18480" y="16689"/>
                  <a:pt x="18906" y="16369"/>
                  <a:pt x="19076" y="16369"/>
                </a:cubicBezTo>
                <a:cubicBezTo>
                  <a:pt x="19157" y="16369"/>
                  <a:pt x="19508" y="16307"/>
                  <a:pt x="19857" y="16230"/>
                </a:cubicBezTo>
                <a:cubicBezTo>
                  <a:pt x="20703" y="16042"/>
                  <a:pt x="20691" y="16046"/>
                  <a:pt x="20612" y="15981"/>
                </a:cubicBezTo>
                <a:cubicBezTo>
                  <a:pt x="20567" y="15944"/>
                  <a:pt x="20296" y="15984"/>
                  <a:pt x="19794" y="16099"/>
                </a:cubicBezTo>
                <a:cubicBezTo>
                  <a:pt x="19366" y="16198"/>
                  <a:pt x="19020" y="16250"/>
                  <a:pt x="18987" y="16222"/>
                </a:cubicBezTo>
                <a:cubicBezTo>
                  <a:pt x="18852" y="16111"/>
                  <a:pt x="19018" y="15926"/>
                  <a:pt x="19416" y="15742"/>
                </a:cubicBezTo>
                <a:cubicBezTo>
                  <a:pt x="19642" y="15638"/>
                  <a:pt x="19909" y="15536"/>
                  <a:pt x="20008" y="15515"/>
                </a:cubicBezTo>
                <a:cubicBezTo>
                  <a:pt x="20108" y="15494"/>
                  <a:pt x="20191" y="15458"/>
                  <a:pt x="20191" y="15435"/>
                </a:cubicBezTo>
                <a:cubicBezTo>
                  <a:pt x="20191" y="15372"/>
                  <a:pt x="19944" y="15330"/>
                  <a:pt x="19880" y="15383"/>
                </a:cubicBezTo>
                <a:cubicBezTo>
                  <a:pt x="19849" y="15407"/>
                  <a:pt x="19645" y="15504"/>
                  <a:pt x="19428" y="15598"/>
                </a:cubicBezTo>
                <a:lnTo>
                  <a:pt x="19033" y="15768"/>
                </a:lnTo>
                <a:lnTo>
                  <a:pt x="18875" y="15640"/>
                </a:lnTo>
                <a:lnTo>
                  <a:pt x="18721" y="15510"/>
                </a:lnTo>
                <a:lnTo>
                  <a:pt x="19133" y="15170"/>
                </a:lnTo>
                <a:cubicBezTo>
                  <a:pt x="19360" y="14982"/>
                  <a:pt x="19571" y="14829"/>
                  <a:pt x="19602" y="14829"/>
                </a:cubicBezTo>
                <a:cubicBezTo>
                  <a:pt x="19633" y="14829"/>
                  <a:pt x="19656" y="14805"/>
                  <a:pt x="19656" y="14775"/>
                </a:cubicBezTo>
                <a:cubicBezTo>
                  <a:pt x="19656" y="14630"/>
                  <a:pt x="19386" y="14753"/>
                  <a:pt x="18990" y="15077"/>
                </a:cubicBezTo>
                <a:cubicBezTo>
                  <a:pt x="18566" y="15424"/>
                  <a:pt x="18550" y="15432"/>
                  <a:pt x="18403" y="15347"/>
                </a:cubicBezTo>
                <a:lnTo>
                  <a:pt x="18252" y="15260"/>
                </a:lnTo>
                <a:lnTo>
                  <a:pt x="18392" y="15061"/>
                </a:lnTo>
                <a:cubicBezTo>
                  <a:pt x="18470" y="14952"/>
                  <a:pt x="18675" y="14737"/>
                  <a:pt x="18847" y="14581"/>
                </a:cubicBezTo>
                <a:lnTo>
                  <a:pt x="19159" y="14297"/>
                </a:lnTo>
                <a:lnTo>
                  <a:pt x="19545" y="14403"/>
                </a:lnTo>
                <a:cubicBezTo>
                  <a:pt x="19758" y="14462"/>
                  <a:pt x="19949" y="14546"/>
                  <a:pt x="19968" y="14588"/>
                </a:cubicBezTo>
                <a:cubicBezTo>
                  <a:pt x="19988" y="14630"/>
                  <a:pt x="20051" y="14663"/>
                  <a:pt x="20108" y="14663"/>
                </a:cubicBezTo>
                <a:cubicBezTo>
                  <a:pt x="20248" y="14663"/>
                  <a:pt x="19953" y="14396"/>
                  <a:pt x="19737" y="14327"/>
                </a:cubicBezTo>
                <a:cubicBezTo>
                  <a:pt x="19544" y="14266"/>
                  <a:pt x="19592" y="14193"/>
                  <a:pt x="19854" y="14150"/>
                </a:cubicBezTo>
                <a:cubicBezTo>
                  <a:pt x="19995" y="14127"/>
                  <a:pt x="20044" y="14092"/>
                  <a:pt x="20017" y="14034"/>
                </a:cubicBezTo>
                <a:cubicBezTo>
                  <a:pt x="19996" y="13989"/>
                  <a:pt x="20022" y="13882"/>
                  <a:pt x="20074" y="13795"/>
                </a:cubicBezTo>
                <a:cubicBezTo>
                  <a:pt x="20166" y="13643"/>
                  <a:pt x="20162" y="13634"/>
                  <a:pt x="19948" y="13518"/>
                </a:cubicBezTo>
                <a:cubicBezTo>
                  <a:pt x="19827" y="13452"/>
                  <a:pt x="19693" y="13398"/>
                  <a:pt x="19654" y="13398"/>
                </a:cubicBezTo>
                <a:cubicBezTo>
                  <a:pt x="19614" y="13398"/>
                  <a:pt x="19525" y="13372"/>
                  <a:pt x="19453" y="13341"/>
                </a:cubicBezTo>
                <a:cubicBezTo>
                  <a:pt x="19343" y="13292"/>
                  <a:pt x="19335" y="13264"/>
                  <a:pt x="19402" y="13161"/>
                </a:cubicBezTo>
                <a:cubicBezTo>
                  <a:pt x="19475" y="13047"/>
                  <a:pt x="19470" y="13046"/>
                  <a:pt x="19350" y="13121"/>
                </a:cubicBezTo>
                <a:cubicBezTo>
                  <a:pt x="19280" y="13165"/>
                  <a:pt x="19172" y="13251"/>
                  <a:pt x="19107" y="13313"/>
                </a:cubicBezTo>
                <a:cubicBezTo>
                  <a:pt x="18996" y="13419"/>
                  <a:pt x="18983" y="13420"/>
                  <a:pt x="18898" y="13329"/>
                </a:cubicBezTo>
                <a:cubicBezTo>
                  <a:pt x="18789" y="13212"/>
                  <a:pt x="18695" y="13201"/>
                  <a:pt x="18747" y="13313"/>
                </a:cubicBezTo>
                <a:cubicBezTo>
                  <a:pt x="18767" y="13357"/>
                  <a:pt x="18753" y="13409"/>
                  <a:pt x="18715" y="13428"/>
                </a:cubicBezTo>
                <a:cubicBezTo>
                  <a:pt x="18678" y="13448"/>
                  <a:pt x="18663" y="13495"/>
                  <a:pt x="18681" y="13535"/>
                </a:cubicBezTo>
                <a:cubicBezTo>
                  <a:pt x="18699" y="13574"/>
                  <a:pt x="18657" y="13650"/>
                  <a:pt x="18586" y="13703"/>
                </a:cubicBezTo>
                <a:cubicBezTo>
                  <a:pt x="18492" y="13774"/>
                  <a:pt x="18477" y="13819"/>
                  <a:pt x="18529" y="13871"/>
                </a:cubicBezTo>
                <a:cubicBezTo>
                  <a:pt x="18568" y="13910"/>
                  <a:pt x="18639" y="13928"/>
                  <a:pt x="18687" y="13913"/>
                </a:cubicBezTo>
                <a:cubicBezTo>
                  <a:pt x="18734" y="13898"/>
                  <a:pt x="18853" y="13965"/>
                  <a:pt x="18950" y="14060"/>
                </a:cubicBezTo>
                <a:cubicBezTo>
                  <a:pt x="19123" y="14230"/>
                  <a:pt x="19129" y="14332"/>
                  <a:pt x="18967" y="14332"/>
                </a:cubicBezTo>
                <a:cubicBezTo>
                  <a:pt x="18857" y="14332"/>
                  <a:pt x="18446" y="14691"/>
                  <a:pt x="18240" y="14966"/>
                </a:cubicBezTo>
                <a:cubicBezTo>
                  <a:pt x="18106" y="15146"/>
                  <a:pt x="18040" y="15186"/>
                  <a:pt x="17871" y="15186"/>
                </a:cubicBezTo>
                <a:cubicBezTo>
                  <a:pt x="17758" y="15186"/>
                  <a:pt x="17637" y="15162"/>
                  <a:pt x="17602" y="15132"/>
                </a:cubicBezTo>
                <a:cubicBezTo>
                  <a:pt x="17531" y="15069"/>
                  <a:pt x="17391" y="14439"/>
                  <a:pt x="17391" y="14178"/>
                </a:cubicBezTo>
                <a:cubicBezTo>
                  <a:pt x="17391" y="14083"/>
                  <a:pt x="17362" y="14003"/>
                  <a:pt x="17325" y="14003"/>
                </a:cubicBezTo>
                <a:cubicBezTo>
                  <a:pt x="17232" y="14003"/>
                  <a:pt x="17246" y="14459"/>
                  <a:pt x="17351" y="14862"/>
                </a:cubicBezTo>
                <a:cubicBezTo>
                  <a:pt x="17429" y="15165"/>
                  <a:pt x="17425" y="15213"/>
                  <a:pt x="17322" y="15326"/>
                </a:cubicBezTo>
                <a:cubicBezTo>
                  <a:pt x="17247" y="15408"/>
                  <a:pt x="17169" y="15439"/>
                  <a:pt x="17096" y="15416"/>
                </a:cubicBezTo>
                <a:cubicBezTo>
                  <a:pt x="17034" y="15396"/>
                  <a:pt x="17001" y="15402"/>
                  <a:pt x="17022" y="15430"/>
                </a:cubicBezTo>
                <a:cubicBezTo>
                  <a:pt x="17078" y="15505"/>
                  <a:pt x="16925" y="15565"/>
                  <a:pt x="16844" y="15499"/>
                </a:cubicBezTo>
                <a:cubicBezTo>
                  <a:pt x="16796" y="15459"/>
                  <a:pt x="16706" y="15501"/>
                  <a:pt x="16552" y="15636"/>
                </a:cubicBezTo>
                <a:cubicBezTo>
                  <a:pt x="16406" y="15764"/>
                  <a:pt x="16301" y="15814"/>
                  <a:pt x="16243" y="15785"/>
                </a:cubicBezTo>
                <a:cubicBezTo>
                  <a:pt x="16196" y="15760"/>
                  <a:pt x="15964" y="15735"/>
                  <a:pt x="15726" y="15728"/>
                </a:cubicBezTo>
                <a:cubicBezTo>
                  <a:pt x="14412" y="15689"/>
                  <a:pt x="14191" y="15582"/>
                  <a:pt x="14650" y="15215"/>
                </a:cubicBezTo>
                <a:cubicBezTo>
                  <a:pt x="14839" y="15063"/>
                  <a:pt x="14888" y="14994"/>
                  <a:pt x="14822" y="14973"/>
                </a:cubicBezTo>
                <a:cubicBezTo>
                  <a:pt x="14743" y="14948"/>
                  <a:pt x="14742" y="14917"/>
                  <a:pt x="14819" y="14765"/>
                </a:cubicBezTo>
                <a:cubicBezTo>
                  <a:pt x="14869" y="14667"/>
                  <a:pt x="14965" y="14570"/>
                  <a:pt x="15033" y="14550"/>
                </a:cubicBezTo>
                <a:cubicBezTo>
                  <a:pt x="15101" y="14530"/>
                  <a:pt x="15159" y="14483"/>
                  <a:pt x="15159" y="14443"/>
                </a:cubicBezTo>
                <a:cubicBezTo>
                  <a:pt x="15159" y="14404"/>
                  <a:pt x="15255" y="14331"/>
                  <a:pt x="15374" y="14283"/>
                </a:cubicBezTo>
                <a:cubicBezTo>
                  <a:pt x="15492" y="14234"/>
                  <a:pt x="15590" y="14182"/>
                  <a:pt x="15591" y="14164"/>
                </a:cubicBezTo>
                <a:cubicBezTo>
                  <a:pt x="15595" y="14087"/>
                  <a:pt x="15037" y="14004"/>
                  <a:pt x="14338" y="13980"/>
                </a:cubicBezTo>
                <a:cubicBezTo>
                  <a:pt x="13923" y="13965"/>
                  <a:pt x="13546" y="13930"/>
                  <a:pt x="13503" y="13902"/>
                </a:cubicBezTo>
                <a:cubicBezTo>
                  <a:pt x="13349" y="13799"/>
                  <a:pt x="12349" y="13708"/>
                  <a:pt x="12287" y="13790"/>
                </a:cubicBezTo>
                <a:cubicBezTo>
                  <a:pt x="12262" y="13824"/>
                  <a:pt x="12212" y="13819"/>
                  <a:pt x="12153" y="13779"/>
                </a:cubicBezTo>
                <a:cubicBezTo>
                  <a:pt x="12082" y="13730"/>
                  <a:pt x="12036" y="13731"/>
                  <a:pt x="11967" y="13779"/>
                </a:cubicBezTo>
                <a:cubicBezTo>
                  <a:pt x="11896" y="13827"/>
                  <a:pt x="10988" y="13875"/>
                  <a:pt x="10794" y="13840"/>
                </a:cubicBezTo>
                <a:cubicBezTo>
                  <a:pt x="10775" y="13837"/>
                  <a:pt x="10475" y="13821"/>
                  <a:pt x="10127" y="13805"/>
                </a:cubicBezTo>
                <a:cubicBezTo>
                  <a:pt x="8825" y="13744"/>
                  <a:pt x="8254" y="13692"/>
                  <a:pt x="8173" y="13625"/>
                </a:cubicBezTo>
                <a:cubicBezTo>
                  <a:pt x="8138" y="13596"/>
                  <a:pt x="8146" y="13525"/>
                  <a:pt x="8190" y="13457"/>
                </a:cubicBezTo>
                <a:cubicBezTo>
                  <a:pt x="8232" y="13393"/>
                  <a:pt x="8258" y="13299"/>
                  <a:pt x="8247" y="13246"/>
                </a:cubicBezTo>
                <a:cubicBezTo>
                  <a:pt x="8231" y="13167"/>
                  <a:pt x="8281" y="13149"/>
                  <a:pt x="8551" y="13147"/>
                </a:cubicBezTo>
                <a:cubicBezTo>
                  <a:pt x="8756" y="13146"/>
                  <a:pt x="8888" y="13171"/>
                  <a:pt x="8908" y="13216"/>
                </a:cubicBezTo>
                <a:cubicBezTo>
                  <a:pt x="8965" y="13338"/>
                  <a:pt x="9111" y="13295"/>
                  <a:pt x="9363" y="13081"/>
                </a:cubicBezTo>
                <a:cubicBezTo>
                  <a:pt x="9497" y="12967"/>
                  <a:pt x="9641" y="12872"/>
                  <a:pt x="9684" y="12868"/>
                </a:cubicBezTo>
                <a:cubicBezTo>
                  <a:pt x="9726" y="12864"/>
                  <a:pt x="9782" y="12854"/>
                  <a:pt x="9809" y="12847"/>
                </a:cubicBezTo>
                <a:cubicBezTo>
                  <a:pt x="9837" y="12839"/>
                  <a:pt x="9889" y="12831"/>
                  <a:pt x="9924" y="12828"/>
                </a:cubicBezTo>
                <a:cubicBezTo>
                  <a:pt x="9959" y="12824"/>
                  <a:pt x="10035" y="12770"/>
                  <a:pt x="10093" y="12709"/>
                </a:cubicBezTo>
                <a:cubicBezTo>
                  <a:pt x="10197" y="12600"/>
                  <a:pt x="10199" y="12600"/>
                  <a:pt x="10304" y="12723"/>
                </a:cubicBezTo>
                <a:cubicBezTo>
                  <a:pt x="10436" y="12877"/>
                  <a:pt x="10501" y="12879"/>
                  <a:pt x="10548" y="12733"/>
                </a:cubicBezTo>
                <a:cubicBezTo>
                  <a:pt x="10567" y="12671"/>
                  <a:pt x="10622" y="12626"/>
                  <a:pt x="10671" y="12631"/>
                </a:cubicBezTo>
                <a:cubicBezTo>
                  <a:pt x="10992" y="12667"/>
                  <a:pt x="11094" y="12623"/>
                  <a:pt x="11208" y="12397"/>
                </a:cubicBezTo>
                <a:lnTo>
                  <a:pt x="11326" y="12168"/>
                </a:lnTo>
                <a:lnTo>
                  <a:pt x="11526" y="12324"/>
                </a:lnTo>
                <a:cubicBezTo>
                  <a:pt x="11746" y="12497"/>
                  <a:pt x="11791" y="12734"/>
                  <a:pt x="11626" y="12847"/>
                </a:cubicBezTo>
                <a:cubicBezTo>
                  <a:pt x="11570" y="12885"/>
                  <a:pt x="11533" y="12990"/>
                  <a:pt x="11540" y="13088"/>
                </a:cubicBezTo>
                <a:cubicBezTo>
                  <a:pt x="11547" y="13183"/>
                  <a:pt x="11530" y="13322"/>
                  <a:pt x="11503" y="13398"/>
                </a:cubicBezTo>
                <a:cubicBezTo>
                  <a:pt x="11474" y="13480"/>
                  <a:pt x="11511" y="13450"/>
                  <a:pt x="11595" y="13324"/>
                </a:cubicBezTo>
                <a:cubicBezTo>
                  <a:pt x="11701" y="13164"/>
                  <a:pt x="11769" y="13121"/>
                  <a:pt x="11881" y="13135"/>
                </a:cubicBezTo>
                <a:cubicBezTo>
                  <a:pt x="11961" y="13145"/>
                  <a:pt x="12019" y="13183"/>
                  <a:pt x="12009" y="13220"/>
                </a:cubicBezTo>
                <a:cubicBezTo>
                  <a:pt x="11984" y="13323"/>
                  <a:pt x="12085" y="13301"/>
                  <a:pt x="12173" y="13185"/>
                </a:cubicBezTo>
                <a:cubicBezTo>
                  <a:pt x="12215" y="13128"/>
                  <a:pt x="12364" y="13064"/>
                  <a:pt x="12504" y="13043"/>
                </a:cubicBezTo>
                <a:cubicBezTo>
                  <a:pt x="12644" y="13021"/>
                  <a:pt x="12796" y="12977"/>
                  <a:pt x="12842" y="12946"/>
                </a:cubicBezTo>
                <a:cubicBezTo>
                  <a:pt x="12888" y="12914"/>
                  <a:pt x="13032" y="12902"/>
                  <a:pt x="13162" y="12920"/>
                </a:cubicBezTo>
                <a:cubicBezTo>
                  <a:pt x="13328" y="12942"/>
                  <a:pt x="13469" y="12919"/>
                  <a:pt x="13626" y="12847"/>
                </a:cubicBezTo>
                <a:lnTo>
                  <a:pt x="13849" y="12745"/>
                </a:lnTo>
                <a:lnTo>
                  <a:pt x="13952" y="12873"/>
                </a:lnTo>
                <a:cubicBezTo>
                  <a:pt x="14017" y="12955"/>
                  <a:pt x="14099" y="12993"/>
                  <a:pt x="14175" y="12977"/>
                </a:cubicBezTo>
                <a:cubicBezTo>
                  <a:pt x="14241" y="12962"/>
                  <a:pt x="14382" y="12990"/>
                  <a:pt x="14490" y="13036"/>
                </a:cubicBezTo>
                <a:cubicBezTo>
                  <a:pt x="14716" y="13133"/>
                  <a:pt x="14828" y="13059"/>
                  <a:pt x="14716" y="12887"/>
                </a:cubicBezTo>
                <a:cubicBezTo>
                  <a:pt x="14632" y="12758"/>
                  <a:pt x="14686" y="12709"/>
                  <a:pt x="14913" y="12709"/>
                </a:cubicBezTo>
                <a:cubicBezTo>
                  <a:pt x="15052" y="12709"/>
                  <a:pt x="15115" y="12665"/>
                  <a:pt x="15211" y="12499"/>
                </a:cubicBezTo>
                <a:cubicBezTo>
                  <a:pt x="15277" y="12383"/>
                  <a:pt x="15590" y="12066"/>
                  <a:pt x="15906" y="11796"/>
                </a:cubicBezTo>
                <a:cubicBezTo>
                  <a:pt x="16552" y="11242"/>
                  <a:pt x="16608" y="11053"/>
                  <a:pt x="15977" y="11557"/>
                </a:cubicBezTo>
                <a:cubicBezTo>
                  <a:pt x="15390" y="12026"/>
                  <a:pt x="15342" y="12071"/>
                  <a:pt x="15111" y="12399"/>
                </a:cubicBezTo>
                <a:cubicBezTo>
                  <a:pt x="14924" y="12663"/>
                  <a:pt x="14893" y="12687"/>
                  <a:pt x="14819" y="12603"/>
                </a:cubicBezTo>
                <a:cubicBezTo>
                  <a:pt x="14749" y="12524"/>
                  <a:pt x="14762" y="12466"/>
                  <a:pt x="14896" y="12257"/>
                </a:cubicBezTo>
                <a:cubicBezTo>
                  <a:pt x="14985" y="12119"/>
                  <a:pt x="15059" y="11963"/>
                  <a:pt x="15059" y="11912"/>
                </a:cubicBezTo>
                <a:cubicBezTo>
                  <a:pt x="15059" y="11733"/>
                  <a:pt x="15583" y="11218"/>
                  <a:pt x="16120" y="10869"/>
                </a:cubicBezTo>
                <a:cubicBezTo>
                  <a:pt x="16494" y="10627"/>
                  <a:pt x="16640" y="10499"/>
                  <a:pt x="16592" y="10459"/>
                </a:cubicBezTo>
                <a:cubicBezTo>
                  <a:pt x="16545" y="10420"/>
                  <a:pt x="16447" y="10465"/>
                  <a:pt x="16275" y="10599"/>
                </a:cubicBezTo>
                <a:cubicBezTo>
                  <a:pt x="15804" y="10966"/>
                  <a:pt x="15386" y="11215"/>
                  <a:pt x="15328" y="11164"/>
                </a:cubicBezTo>
                <a:cubicBezTo>
                  <a:pt x="15297" y="11137"/>
                  <a:pt x="15254" y="10989"/>
                  <a:pt x="15231" y="10838"/>
                </a:cubicBezTo>
                <a:lnTo>
                  <a:pt x="15188" y="10564"/>
                </a:lnTo>
                <a:lnTo>
                  <a:pt x="15740" y="10164"/>
                </a:lnTo>
                <a:cubicBezTo>
                  <a:pt x="16044" y="9945"/>
                  <a:pt x="16388" y="9709"/>
                  <a:pt x="16507" y="9641"/>
                </a:cubicBezTo>
                <a:cubicBezTo>
                  <a:pt x="16694" y="9533"/>
                  <a:pt x="16800" y="9381"/>
                  <a:pt x="16687" y="9381"/>
                </a:cubicBezTo>
                <a:cubicBezTo>
                  <a:pt x="16666" y="9381"/>
                  <a:pt x="16307" y="9616"/>
                  <a:pt x="15889" y="9906"/>
                </a:cubicBezTo>
                <a:cubicBezTo>
                  <a:pt x="15470" y="10196"/>
                  <a:pt x="15101" y="10420"/>
                  <a:pt x="15068" y="10403"/>
                </a:cubicBezTo>
                <a:cubicBezTo>
                  <a:pt x="15035" y="10386"/>
                  <a:pt x="14987" y="10304"/>
                  <a:pt x="14962" y="10221"/>
                </a:cubicBezTo>
                <a:cubicBezTo>
                  <a:pt x="14937" y="10137"/>
                  <a:pt x="14826" y="9989"/>
                  <a:pt x="14716" y="9894"/>
                </a:cubicBezTo>
                <a:cubicBezTo>
                  <a:pt x="14515" y="9722"/>
                  <a:pt x="14514" y="9721"/>
                  <a:pt x="14627" y="9537"/>
                </a:cubicBezTo>
                <a:cubicBezTo>
                  <a:pt x="14689" y="9435"/>
                  <a:pt x="14904" y="9172"/>
                  <a:pt x="15102" y="8953"/>
                </a:cubicBezTo>
                <a:cubicBezTo>
                  <a:pt x="15375" y="8650"/>
                  <a:pt x="15432" y="8555"/>
                  <a:pt x="15342" y="8557"/>
                </a:cubicBezTo>
                <a:cubicBezTo>
                  <a:pt x="15223" y="8560"/>
                  <a:pt x="14965" y="8838"/>
                  <a:pt x="14587" y="9367"/>
                </a:cubicBezTo>
                <a:cubicBezTo>
                  <a:pt x="14473" y="9525"/>
                  <a:pt x="14350" y="9655"/>
                  <a:pt x="14315" y="9655"/>
                </a:cubicBezTo>
                <a:cubicBezTo>
                  <a:pt x="14281" y="9655"/>
                  <a:pt x="14181" y="9616"/>
                  <a:pt x="14092" y="9568"/>
                </a:cubicBezTo>
                <a:lnTo>
                  <a:pt x="13929" y="9480"/>
                </a:lnTo>
                <a:lnTo>
                  <a:pt x="14169" y="9168"/>
                </a:lnTo>
                <a:cubicBezTo>
                  <a:pt x="14301" y="8997"/>
                  <a:pt x="14513" y="8749"/>
                  <a:pt x="14641" y="8619"/>
                </a:cubicBezTo>
                <a:cubicBezTo>
                  <a:pt x="14815" y="8442"/>
                  <a:pt x="14870" y="8354"/>
                  <a:pt x="14813" y="8345"/>
                </a:cubicBezTo>
                <a:close/>
                <a:moveTo>
                  <a:pt x="12962" y="8498"/>
                </a:moveTo>
                <a:cubicBezTo>
                  <a:pt x="12832" y="8498"/>
                  <a:pt x="12800" y="8557"/>
                  <a:pt x="12750" y="8853"/>
                </a:cubicBezTo>
                <a:cubicBezTo>
                  <a:pt x="12698" y="9170"/>
                  <a:pt x="12829" y="9198"/>
                  <a:pt x="12893" y="8884"/>
                </a:cubicBezTo>
                <a:cubicBezTo>
                  <a:pt x="12918" y="8763"/>
                  <a:pt x="12966" y="8650"/>
                  <a:pt x="12999" y="8633"/>
                </a:cubicBezTo>
                <a:cubicBezTo>
                  <a:pt x="13094" y="8585"/>
                  <a:pt x="13069" y="8498"/>
                  <a:pt x="12962" y="8498"/>
                </a:cubicBezTo>
                <a:close/>
                <a:moveTo>
                  <a:pt x="14109" y="8498"/>
                </a:moveTo>
                <a:cubicBezTo>
                  <a:pt x="14010" y="8498"/>
                  <a:pt x="13864" y="8677"/>
                  <a:pt x="13789" y="8893"/>
                </a:cubicBezTo>
                <a:cubicBezTo>
                  <a:pt x="13713" y="9112"/>
                  <a:pt x="13837" y="9089"/>
                  <a:pt x="13952" y="8863"/>
                </a:cubicBezTo>
                <a:cubicBezTo>
                  <a:pt x="14004" y="8760"/>
                  <a:pt x="14077" y="8661"/>
                  <a:pt x="14118" y="8640"/>
                </a:cubicBezTo>
                <a:cubicBezTo>
                  <a:pt x="14218" y="8589"/>
                  <a:pt x="14213" y="8498"/>
                  <a:pt x="14109" y="8498"/>
                </a:cubicBezTo>
                <a:close/>
                <a:moveTo>
                  <a:pt x="21198" y="8546"/>
                </a:moveTo>
                <a:cubicBezTo>
                  <a:pt x="21152" y="8559"/>
                  <a:pt x="21099" y="8599"/>
                  <a:pt x="21018" y="8669"/>
                </a:cubicBezTo>
                <a:cubicBezTo>
                  <a:pt x="20915" y="8757"/>
                  <a:pt x="20779" y="8830"/>
                  <a:pt x="20715" y="8830"/>
                </a:cubicBezTo>
                <a:cubicBezTo>
                  <a:pt x="20651" y="8830"/>
                  <a:pt x="20557" y="8902"/>
                  <a:pt x="20503" y="8990"/>
                </a:cubicBezTo>
                <a:cubicBezTo>
                  <a:pt x="20418" y="9132"/>
                  <a:pt x="20418" y="9157"/>
                  <a:pt x="20503" y="9184"/>
                </a:cubicBezTo>
                <a:cubicBezTo>
                  <a:pt x="20559" y="9202"/>
                  <a:pt x="20590" y="9267"/>
                  <a:pt x="20578" y="9338"/>
                </a:cubicBezTo>
                <a:cubicBezTo>
                  <a:pt x="20559" y="9447"/>
                  <a:pt x="20516" y="9463"/>
                  <a:pt x="20223" y="9466"/>
                </a:cubicBezTo>
                <a:cubicBezTo>
                  <a:pt x="19980" y="9468"/>
                  <a:pt x="19891" y="9491"/>
                  <a:pt x="19891" y="9549"/>
                </a:cubicBezTo>
                <a:cubicBezTo>
                  <a:pt x="19891" y="9604"/>
                  <a:pt x="19957" y="9623"/>
                  <a:pt x="20111" y="9613"/>
                </a:cubicBezTo>
                <a:cubicBezTo>
                  <a:pt x="20360" y="9596"/>
                  <a:pt x="20589" y="9680"/>
                  <a:pt x="20589" y="9785"/>
                </a:cubicBezTo>
                <a:cubicBezTo>
                  <a:pt x="20589" y="9847"/>
                  <a:pt x="20361" y="10017"/>
                  <a:pt x="20060" y="10178"/>
                </a:cubicBezTo>
                <a:cubicBezTo>
                  <a:pt x="19956" y="10234"/>
                  <a:pt x="19917" y="10311"/>
                  <a:pt x="19894" y="10502"/>
                </a:cubicBezTo>
                <a:cubicBezTo>
                  <a:pt x="19887" y="10560"/>
                  <a:pt x="19815" y="10651"/>
                  <a:pt x="19737" y="10703"/>
                </a:cubicBezTo>
                <a:cubicBezTo>
                  <a:pt x="19529" y="10842"/>
                  <a:pt x="19561" y="11194"/>
                  <a:pt x="19788" y="11287"/>
                </a:cubicBezTo>
                <a:cubicBezTo>
                  <a:pt x="19960" y="11358"/>
                  <a:pt x="20003" y="11542"/>
                  <a:pt x="19908" y="11787"/>
                </a:cubicBezTo>
                <a:cubicBezTo>
                  <a:pt x="19882" y="11855"/>
                  <a:pt x="19878" y="11947"/>
                  <a:pt x="19900" y="11992"/>
                </a:cubicBezTo>
                <a:cubicBezTo>
                  <a:pt x="19921" y="12038"/>
                  <a:pt x="19972" y="12078"/>
                  <a:pt x="20014" y="12078"/>
                </a:cubicBezTo>
                <a:cubicBezTo>
                  <a:pt x="20134" y="12078"/>
                  <a:pt x="20674" y="11648"/>
                  <a:pt x="20629" y="11588"/>
                </a:cubicBezTo>
                <a:cubicBezTo>
                  <a:pt x="20607" y="11558"/>
                  <a:pt x="20652" y="11438"/>
                  <a:pt x="20732" y="11323"/>
                </a:cubicBezTo>
                <a:cubicBezTo>
                  <a:pt x="20812" y="11208"/>
                  <a:pt x="20900" y="11014"/>
                  <a:pt x="20927" y="10892"/>
                </a:cubicBezTo>
                <a:cubicBezTo>
                  <a:pt x="20953" y="10771"/>
                  <a:pt x="21024" y="10437"/>
                  <a:pt x="21087" y="10150"/>
                </a:cubicBezTo>
                <a:cubicBezTo>
                  <a:pt x="21149" y="9862"/>
                  <a:pt x="21242" y="9552"/>
                  <a:pt x="21290" y="9461"/>
                </a:cubicBezTo>
                <a:cubicBezTo>
                  <a:pt x="21371" y="9308"/>
                  <a:pt x="21545" y="8651"/>
                  <a:pt x="21507" y="8640"/>
                </a:cubicBezTo>
                <a:cubicBezTo>
                  <a:pt x="21498" y="8638"/>
                  <a:pt x="21425" y="8607"/>
                  <a:pt x="21347" y="8572"/>
                </a:cubicBezTo>
                <a:cubicBezTo>
                  <a:pt x="21286" y="8543"/>
                  <a:pt x="21245" y="8532"/>
                  <a:pt x="21198" y="8546"/>
                </a:cubicBezTo>
                <a:close/>
                <a:moveTo>
                  <a:pt x="16567" y="8673"/>
                </a:moveTo>
                <a:cubicBezTo>
                  <a:pt x="16415" y="8649"/>
                  <a:pt x="14990" y="9645"/>
                  <a:pt x="14990" y="9776"/>
                </a:cubicBezTo>
                <a:cubicBezTo>
                  <a:pt x="14990" y="9871"/>
                  <a:pt x="15113" y="9806"/>
                  <a:pt x="15428" y="9539"/>
                </a:cubicBezTo>
                <a:cubicBezTo>
                  <a:pt x="15610" y="9385"/>
                  <a:pt x="15965" y="9133"/>
                  <a:pt x="16218" y="8976"/>
                </a:cubicBezTo>
                <a:cubicBezTo>
                  <a:pt x="16526" y="8785"/>
                  <a:pt x="16641" y="8685"/>
                  <a:pt x="16567" y="8673"/>
                </a:cubicBezTo>
                <a:close/>
                <a:moveTo>
                  <a:pt x="20080" y="9078"/>
                </a:moveTo>
                <a:cubicBezTo>
                  <a:pt x="20062" y="9085"/>
                  <a:pt x="20067" y="9116"/>
                  <a:pt x="20094" y="9175"/>
                </a:cubicBezTo>
                <a:cubicBezTo>
                  <a:pt x="20116" y="9223"/>
                  <a:pt x="20178" y="9249"/>
                  <a:pt x="20231" y="9232"/>
                </a:cubicBezTo>
                <a:cubicBezTo>
                  <a:pt x="20311" y="9206"/>
                  <a:pt x="20306" y="9189"/>
                  <a:pt x="20209" y="9130"/>
                </a:cubicBezTo>
                <a:cubicBezTo>
                  <a:pt x="20139" y="9088"/>
                  <a:pt x="20098" y="9071"/>
                  <a:pt x="20080" y="9078"/>
                </a:cubicBezTo>
                <a:close/>
                <a:moveTo>
                  <a:pt x="7959" y="9435"/>
                </a:moveTo>
                <a:cubicBezTo>
                  <a:pt x="7939" y="9439"/>
                  <a:pt x="7928" y="9452"/>
                  <a:pt x="7930" y="9475"/>
                </a:cubicBezTo>
                <a:cubicBezTo>
                  <a:pt x="7932" y="9498"/>
                  <a:pt x="8089" y="9610"/>
                  <a:pt x="8279" y="9724"/>
                </a:cubicBezTo>
                <a:cubicBezTo>
                  <a:pt x="8469" y="9837"/>
                  <a:pt x="8669" y="9930"/>
                  <a:pt x="8722" y="9930"/>
                </a:cubicBezTo>
                <a:cubicBezTo>
                  <a:pt x="8831" y="9930"/>
                  <a:pt x="8830" y="9927"/>
                  <a:pt x="8388" y="9636"/>
                </a:cubicBezTo>
                <a:cubicBezTo>
                  <a:pt x="8170" y="9493"/>
                  <a:pt x="8018" y="9423"/>
                  <a:pt x="7959" y="9435"/>
                </a:cubicBezTo>
                <a:close/>
                <a:moveTo>
                  <a:pt x="10942" y="9622"/>
                </a:moveTo>
                <a:cubicBezTo>
                  <a:pt x="10915" y="9645"/>
                  <a:pt x="10991" y="9737"/>
                  <a:pt x="11111" y="9825"/>
                </a:cubicBezTo>
                <a:cubicBezTo>
                  <a:pt x="11231" y="9914"/>
                  <a:pt x="11395" y="9985"/>
                  <a:pt x="11477" y="9984"/>
                </a:cubicBezTo>
                <a:cubicBezTo>
                  <a:pt x="11622" y="9982"/>
                  <a:pt x="11621" y="9979"/>
                  <a:pt x="11492" y="9920"/>
                </a:cubicBezTo>
                <a:cubicBezTo>
                  <a:pt x="11418" y="9887"/>
                  <a:pt x="11277" y="9798"/>
                  <a:pt x="11177" y="9721"/>
                </a:cubicBezTo>
                <a:cubicBezTo>
                  <a:pt x="11077" y="9644"/>
                  <a:pt x="10970" y="9599"/>
                  <a:pt x="10942" y="9622"/>
                </a:cubicBezTo>
                <a:close/>
                <a:moveTo>
                  <a:pt x="10385" y="9745"/>
                </a:moveTo>
                <a:cubicBezTo>
                  <a:pt x="10345" y="9736"/>
                  <a:pt x="10317" y="9737"/>
                  <a:pt x="10304" y="9747"/>
                </a:cubicBezTo>
                <a:cubicBezTo>
                  <a:pt x="10283" y="9765"/>
                  <a:pt x="10361" y="9837"/>
                  <a:pt x="10479" y="9906"/>
                </a:cubicBezTo>
                <a:cubicBezTo>
                  <a:pt x="10739" y="10059"/>
                  <a:pt x="10924" y="10086"/>
                  <a:pt x="10791" y="9953"/>
                </a:cubicBezTo>
                <a:cubicBezTo>
                  <a:pt x="10707" y="9870"/>
                  <a:pt x="10502" y="9771"/>
                  <a:pt x="10385" y="9745"/>
                </a:cubicBezTo>
                <a:close/>
                <a:moveTo>
                  <a:pt x="7086" y="9989"/>
                </a:moveTo>
                <a:cubicBezTo>
                  <a:pt x="7058" y="9984"/>
                  <a:pt x="7034" y="9987"/>
                  <a:pt x="7017" y="10001"/>
                </a:cubicBezTo>
                <a:cubicBezTo>
                  <a:pt x="6991" y="10023"/>
                  <a:pt x="7071" y="10129"/>
                  <a:pt x="7195" y="10235"/>
                </a:cubicBezTo>
                <a:cubicBezTo>
                  <a:pt x="7488" y="10485"/>
                  <a:pt x="7676" y="10495"/>
                  <a:pt x="7446" y="10249"/>
                </a:cubicBezTo>
                <a:cubicBezTo>
                  <a:pt x="7301" y="10093"/>
                  <a:pt x="7171" y="10002"/>
                  <a:pt x="7086" y="9989"/>
                </a:cubicBezTo>
                <a:close/>
                <a:moveTo>
                  <a:pt x="4960" y="10866"/>
                </a:moveTo>
                <a:cubicBezTo>
                  <a:pt x="4727" y="10866"/>
                  <a:pt x="4752" y="10990"/>
                  <a:pt x="5029" y="11191"/>
                </a:cubicBezTo>
                <a:cubicBezTo>
                  <a:pt x="5328" y="11407"/>
                  <a:pt x="5481" y="11415"/>
                  <a:pt x="5232" y="11200"/>
                </a:cubicBezTo>
                <a:cubicBezTo>
                  <a:pt x="5118" y="11102"/>
                  <a:pt x="5059" y="11004"/>
                  <a:pt x="5083" y="10952"/>
                </a:cubicBezTo>
                <a:cubicBezTo>
                  <a:pt x="5113" y="10888"/>
                  <a:pt x="5082" y="10866"/>
                  <a:pt x="4960" y="10866"/>
                </a:cubicBezTo>
                <a:close/>
                <a:moveTo>
                  <a:pt x="4116" y="11306"/>
                </a:moveTo>
                <a:cubicBezTo>
                  <a:pt x="4008" y="11306"/>
                  <a:pt x="4066" y="11426"/>
                  <a:pt x="4274" y="11640"/>
                </a:cubicBezTo>
                <a:cubicBezTo>
                  <a:pt x="4464" y="11836"/>
                  <a:pt x="4594" y="11911"/>
                  <a:pt x="4594" y="11825"/>
                </a:cubicBezTo>
                <a:cubicBezTo>
                  <a:pt x="4594" y="11764"/>
                  <a:pt x="4172" y="11306"/>
                  <a:pt x="4116" y="11306"/>
                </a:cubicBezTo>
                <a:close/>
                <a:moveTo>
                  <a:pt x="3344" y="11403"/>
                </a:moveTo>
                <a:cubicBezTo>
                  <a:pt x="3324" y="11393"/>
                  <a:pt x="3311" y="11397"/>
                  <a:pt x="3301" y="11411"/>
                </a:cubicBezTo>
                <a:cubicBezTo>
                  <a:pt x="3250" y="11478"/>
                  <a:pt x="3339" y="11639"/>
                  <a:pt x="3573" y="11898"/>
                </a:cubicBezTo>
                <a:cubicBezTo>
                  <a:pt x="3770" y="12115"/>
                  <a:pt x="3905" y="12136"/>
                  <a:pt x="3759" y="11926"/>
                </a:cubicBezTo>
                <a:cubicBezTo>
                  <a:pt x="3520" y="11583"/>
                  <a:pt x="3404" y="11434"/>
                  <a:pt x="3344" y="11403"/>
                </a:cubicBezTo>
                <a:close/>
                <a:moveTo>
                  <a:pt x="15800" y="12241"/>
                </a:moveTo>
                <a:cubicBezTo>
                  <a:pt x="15712" y="12241"/>
                  <a:pt x="15665" y="12290"/>
                  <a:pt x="15646" y="12402"/>
                </a:cubicBezTo>
                <a:cubicBezTo>
                  <a:pt x="15618" y="12557"/>
                  <a:pt x="15621" y="12559"/>
                  <a:pt x="15771" y="12477"/>
                </a:cubicBezTo>
                <a:cubicBezTo>
                  <a:pt x="15957" y="12377"/>
                  <a:pt x="15974" y="12241"/>
                  <a:pt x="15800" y="12241"/>
                </a:cubicBezTo>
                <a:close/>
                <a:moveTo>
                  <a:pt x="16472" y="12298"/>
                </a:moveTo>
                <a:cubicBezTo>
                  <a:pt x="16345" y="12298"/>
                  <a:pt x="15589" y="12905"/>
                  <a:pt x="15462" y="13109"/>
                </a:cubicBezTo>
                <a:cubicBezTo>
                  <a:pt x="15322" y="13337"/>
                  <a:pt x="15541" y="13245"/>
                  <a:pt x="15809" y="12965"/>
                </a:cubicBezTo>
                <a:cubicBezTo>
                  <a:pt x="15947" y="12820"/>
                  <a:pt x="16179" y="12630"/>
                  <a:pt x="16324" y="12541"/>
                </a:cubicBezTo>
                <a:cubicBezTo>
                  <a:pt x="16612" y="12365"/>
                  <a:pt x="16654" y="12298"/>
                  <a:pt x="16472" y="12298"/>
                </a:cubicBezTo>
                <a:close/>
                <a:moveTo>
                  <a:pt x="17282" y="12406"/>
                </a:moveTo>
                <a:cubicBezTo>
                  <a:pt x="17196" y="12403"/>
                  <a:pt x="16968" y="12517"/>
                  <a:pt x="16587" y="12752"/>
                </a:cubicBezTo>
                <a:cubicBezTo>
                  <a:pt x="16034" y="13093"/>
                  <a:pt x="15556" y="13526"/>
                  <a:pt x="15628" y="13622"/>
                </a:cubicBezTo>
                <a:cubicBezTo>
                  <a:pt x="15683" y="13696"/>
                  <a:pt x="15677" y="13700"/>
                  <a:pt x="16006" y="13350"/>
                </a:cubicBezTo>
                <a:cubicBezTo>
                  <a:pt x="16200" y="13144"/>
                  <a:pt x="16491" y="12931"/>
                  <a:pt x="16813" y="12759"/>
                </a:cubicBezTo>
                <a:cubicBezTo>
                  <a:pt x="17089" y="12611"/>
                  <a:pt x="17317" y="12472"/>
                  <a:pt x="17319" y="12449"/>
                </a:cubicBezTo>
                <a:cubicBezTo>
                  <a:pt x="17322" y="12422"/>
                  <a:pt x="17311" y="12408"/>
                  <a:pt x="17282" y="12406"/>
                </a:cubicBezTo>
                <a:close/>
                <a:moveTo>
                  <a:pt x="3427" y="12955"/>
                </a:moveTo>
                <a:lnTo>
                  <a:pt x="3195" y="12988"/>
                </a:lnTo>
                <a:cubicBezTo>
                  <a:pt x="3067" y="13006"/>
                  <a:pt x="2849" y="13036"/>
                  <a:pt x="2712" y="13052"/>
                </a:cubicBezTo>
                <a:cubicBezTo>
                  <a:pt x="2563" y="13071"/>
                  <a:pt x="2463" y="13112"/>
                  <a:pt x="2463" y="13156"/>
                </a:cubicBezTo>
                <a:cubicBezTo>
                  <a:pt x="2463" y="13244"/>
                  <a:pt x="2569" y="13258"/>
                  <a:pt x="2629" y="13178"/>
                </a:cubicBezTo>
                <a:cubicBezTo>
                  <a:pt x="2651" y="13147"/>
                  <a:pt x="2750" y="13122"/>
                  <a:pt x="2849" y="13121"/>
                </a:cubicBezTo>
                <a:cubicBezTo>
                  <a:pt x="2948" y="13120"/>
                  <a:pt x="3120" y="13080"/>
                  <a:pt x="3230" y="13036"/>
                </a:cubicBezTo>
                <a:lnTo>
                  <a:pt x="3427" y="12955"/>
                </a:lnTo>
                <a:close/>
                <a:moveTo>
                  <a:pt x="2906" y="13651"/>
                </a:moveTo>
                <a:cubicBezTo>
                  <a:pt x="2652" y="13663"/>
                  <a:pt x="2310" y="13747"/>
                  <a:pt x="2277" y="13828"/>
                </a:cubicBezTo>
                <a:cubicBezTo>
                  <a:pt x="2243" y="13912"/>
                  <a:pt x="2284" y="13909"/>
                  <a:pt x="2572" y="13809"/>
                </a:cubicBezTo>
                <a:cubicBezTo>
                  <a:pt x="2703" y="13764"/>
                  <a:pt x="2919" y="13727"/>
                  <a:pt x="3052" y="13724"/>
                </a:cubicBezTo>
                <a:cubicBezTo>
                  <a:pt x="3288" y="13720"/>
                  <a:pt x="3291" y="13717"/>
                  <a:pt x="3118" y="13665"/>
                </a:cubicBezTo>
                <a:cubicBezTo>
                  <a:pt x="3068" y="13650"/>
                  <a:pt x="2991" y="13647"/>
                  <a:pt x="2906" y="13651"/>
                </a:cubicBezTo>
                <a:close/>
                <a:moveTo>
                  <a:pt x="16661" y="13958"/>
                </a:moveTo>
                <a:cubicBezTo>
                  <a:pt x="16563" y="13932"/>
                  <a:pt x="16577" y="14002"/>
                  <a:pt x="16798" y="14623"/>
                </a:cubicBezTo>
                <a:cubicBezTo>
                  <a:pt x="16871" y="14828"/>
                  <a:pt x="16958" y="14995"/>
                  <a:pt x="16993" y="14995"/>
                </a:cubicBezTo>
                <a:cubicBezTo>
                  <a:pt x="17077" y="14995"/>
                  <a:pt x="17076" y="14987"/>
                  <a:pt x="16899" y="14446"/>
                </a:cubicBezTo>
                <a:cubicBezTo>
                  <a:pt x="16815" y="14190"/>
                  <a:pt x="16709" y="13972"/>
                  <a:pt x="16661" y="13958"/>
                </a:cubicBezTo>
                <a:close/>
                <a:moveTo>
                  <a:pt x="2629" y="14280"/>
                </a:moveTo>
                <a:cubicBezTo>
                  <a:pt x="2519" y="14280"/>
                  <a:pt x="2389" y="14302"/>
                  <a:pt x="2340" y="14327"/>
                </a:cubicBezTo>
                <a:cubicBezTo>
                  <a:pt x="2286" y="14356"/>
                  <a:pt x="2399" y="14372"/>
                  <a:pt x="2629" y="14372"/>
                </a:cubicBezTo>
                <a:cubicBezTo>
                  <a:pt x="2859" y="14372"/>
                  <a:pt x="2972" y="14356"/>
                  <a:pt x="2918" y="14327"/>
                </a:cubicBezTo>
                <a:cubicBezTo>
                  <a:pt x="2869" y="14302"/>
                  <a:pt x="2739" y="14280"/>
                  <a:pt x="2629" y="14280"/>
                </a:cubicBezTo>
                <a:close/>
                <a:moveTo>
                  <a:pt x="2775" y="15271"/>
                </a:moveTo>
                <a:cubicBezTo>
                  <a:pt x="2656" y="15271"/>
                  <a:pt x="2529" y="15288"/>
                  <a:pt x="2463" y="15323"/>
                </a:cubicBezTo>
                <a:cubicBezTo>
                  <a:pt x="2391" y="15362"/>
                  <a:pt x="2462" y="15377"/>
                  <a:pt x="2715" y="15378"/>
                </a:cubicBezTo>
                <a:cubicBezTo>
                  <a:pt x="2934" y="15378"/>
                  <a:pt x="3055" y="15358"/>
                  <a:pt x="3029" y="15323"/>
                </a:cubicBezTo>
                <a:cubicBezTo>
                  <a:pt x="3003" y="15288"/>
                  <a:pt x="2893" y="15271"/>
                  <a:pt x="2775" y="15271"/>
                </a:cubicBezTo>
                <a:close/>
                <a:moveTo>
                  <a:pt x="2861" y="16539"/>
                </a:moveTo>
                <a:cubicBezTo>
                  <a:pt x="2769" y="16541"/>
                  <a:pt x="2636" y="16563"/>
                  <a:pt x="2563" y="16589"/>
                </a:cubicBezTo>
                <a:cubicBezTo>
                  <a:pt x="2449" y="16630"/>
                  <a:pt x="2457" y="16639"/>
                  <a:pt x="2629" y="16641"/>
                </a:cubicBezTo>
                <a:cubicBezTo>
                  <a:pt x="2739" y="16643"/>
                  <a:pt x="2874" y="16618"/>
                  <a:pt x="2929" y="16589"/>
                </a:cubicBezTo>
                <a:cubicBezTo>
                  <a:pt x="3008" y="16547"/>
                  <a:pt x="2992" y="16537"/>
                  <a:pt x="2861" y="16539"/>
                </a:cubicBezTo>
                <a:close/>
                <a:moveTo>
                  <a:pt x="9727" y="17367"/>
                </a:moveTo>
                <a:cubicBezTo>
                  <a:pt x="9702" y="17367"/>
                  <a:pt x="9674" y="17385"/>
                  <a:pt x="9626" y="17417"/>
                </a:cubicBezTo>
                <a:cubicBezTo>
                  <a:pt x="9523" y="17488"/>
                  <a:pt x="9521" y="17496"/>
                  <a:pt x="9629" y="17561"/>
                </a:cubicBezTo>
                <a:cubicBezTo>
                  <a:pt x="9813" y="17672"/>
                  <a:pt x="9922" y="17581"/>
                  <a:pt x="9798" y="17419"/>
                </a:cubicBezTo>
                <a:cubicBezTo>
                  <a:pt x="9772" y="17386"/>
                  <a:pt x="9751" y="17368"/>
                  <a:pt x="9727" y="17367"/>
                </a:cubicBezTo>
                <a:close/>
                <a:moveTo>
                  <a:pt x="2798" y="17758"/>
                </a:moveTo>
                <a:cubicBezTo>
                  <a:pt x="2563" y="17767"/>
                  <a:pt x="2361" y="17800"/>
                  <a:pt x="2348" y="17831"/>
                </a:cubicBezTo>
                <a:cubicBezTo>
                  <a:pt x="2334" y="17869"/>
                  <a:pt x="2463" y="17878"/>
                  <a:pt x="2723" y="17857"/>
                </a:cubicBezTo>
                <a:cubicBezTo>
                  <a:pt x="3267" y="17814"/>
                  <a:pt x="3324" y="17737"/>
                  <a:pt x="2798" y="17758"/>
                </a:cubicBezTo>
                <a:close/>
                <a:moveTo>
                  <a:pt x="3210" y="18981"/>
                </a:moveTo>
                <a:cubicBezTo>
                  <a:pt x="3178" y="18979"/>
                  <a:pt x="3132" y="18980"/>
                  <a:pt x="3084" y="18990"/>
                </a:cubicBezTo>
                <a:cubicBezTo>
                  <a:pt x="2986" y="19010"/>
                  <a:pt x="2803" y="19030"/>
                  <a:pt x="2675" y="19033"/>
                </a:cubicBezTo>
                <a:cubicBezTo>
                  <a:pt x="2546" y="19036"/>
                  <a:pt x="2427" y="19071"/>
                  <a:pt x="2411" y="19109"/>
                </a:cubicBezTo>
                <a:cubicBezTo>
                  <a:pt x="2395" y="19149"/>
                  <a:pt x="2441" y="19177"/>
                  <a:pt x="2526" y="19177"/>
                </a:cubicBezTo>
                <a:cubicBezTo>
                  <a:pt x="2756" y="19177"/>
                  <a:pt x="3261" y="19058"/>
                  <a:pt x="3261" y="19005"/>
                </a:cubicBezTo>
                <a:cubicBezTo>
                  <a:pt x="3261" y="18991"/>
                  <a:pt x="3242" y="18983"/>
                  <a:pt x="3210" y="18981"/>
                </a:cubicBezTo>
                <a:close/>
                <a:moveTo>
                  <a:pt x="7964" y="19646"/>
                </a:moveTo>
                <a:cubicBezTo>
                  <a:pt x="7941" y="19647"/>
                  <a:pt x="7900" y="19664"/>
                  <a:pt x="7830" y="19702"/>
                </a:cubicBezTo>
                <a:cubicBezTo>
                  <a:pt x="7740" y="19751"/>
                  <a:pt x="7639" y="19777"/>
                  <a:pt x="7604" y="19759"/>
                </a:cubicBezTo>
                <a:cubicBezTo>
                  <a:pt x="7541" y="19727"/>
                  <a:pt x="7169" y="19875"/>
                  <a:pt x="6597" y="20161"/>
                </a:cubicBezTo>
                <a:cubicBezTo>
                  <a:pt x="6373" y="20273"/>
                  <a:pt x="6287" y="20356"/>
                  <a:pt x="6253" y="20490"/>
                </a:cubicBezTo>
                <a:cubicBezTo>
                  <a:pt x="6187" y="20760"/>
                  <a:pt x="6320" y="20833"/>
                  <a:pt x="6837" y="20821"/>
                </a:cubicBezTo>
                <a:cubicBezTo>
                  <a:pt x="7072" y="20816"/>
                  <a:pt x="7282" y="20827"/>
                  <a:pt x="7306" y="20847"/>
                </a:cubicBezTo>
                <a:cubicBezTo>
                  <a:pt x="7380" y="20909"/>
                  <a:pt x="7460" y="20758"/>
                  <a:pt x="7461" y="20547"/>
                </a:cubicBezTo>
                <a:cubicBezTo>
                  <a:pt x="7462" y="20342"/>
                  <a:pt x="7599" y="20185"/>
                  <a:pt x="7724" y="20249"/>
                </a:cubicBezTo>
                <a:cubicBezTo>
                  <a:pt x="7763" y="20269"/>
                  <a:pt x="7779" y="20308"/>
                  <a:pt x="7758" y="20336"/>
                </a:cubicBezTo>
                <a:cubicBezTo>
                  <a:pt x="7699" y="20416"/>
                  <a:pt x="7912" y="20397"/>
                  <a:pt x="8130" y="20303"/>
                </a:cubicBezTo>
                <a:cubicBezTo>
                  <a:pt x="8359" y="20206"/>
                  <a:pt x="8352" y="20222"/>
                  <a:pt x="8236" y="20038"/>
                </a:cubicBezTo>
                <a:lnTo>
                  <a:pt x="8147" y="19894"/>
                </a:lnTo>
                <a:lnTo>
                  <a:pt x="8067" y="20038"/>
                </a:lnTo>
                <a:cubicBezTo>
                  <a:pt x="8008" y="20146"/>
                  <a:pt x="7968" y="20169"/>
                  <a:pt x="7913" y="20124"/>
                </a:cubicBezTo>
                <a:cubicBezTo>
                  <a:pt x="7857" y="20078"/>
                  <a:pt x="7858" y="20023"/>
                  <a:pt x="7916" y="19918"/>
                </a:cubicBezTo>
                <a:cubicBezTo>
                  <a:pt x="7959" y="19840"/>
                  <a:pt x="7993" y="19740"/>
                  <a:pt x="7993" y="19695"/>
                </a:cubicBezTo>
                <a:cubicBezTo>
                  <a:pt x="7993" y="19660"/>
                  <a:pt x="7988" y="19645"/>
                  <a:pt x="7964" y="19646"/>
                </a:cubicBezTo>
                <a:close/>
                <a:moveTo>
                  <a:pt x="8591" y="19809"/>
                </a:moveTo>
                <a:cubicBezTo>
                  <a:pt x="8556" y="19791"/>
                  <a:pt x="8528" y="19827"/>
                  <a:pt x="8528" y="19889"/>
                </a:cubicBezTo>
                <a:cubicBezTo>
                  <a:pt x="8528" y="20022"/>
                  <a:pt x="8564" y="20036"/>
                  <a:pt x="8617" y="19922"/>
                </a:cubicBezTo>
                <a:cubicBezTo>
                  <a:pt x="8637" y="19878"/>
                  <a:pt x="8626" y="19827"/>
                  <a:pt x="8591" y="19809"/>
                </a:cubicBezTo>
                <a:close/>
                <a:moveTo>
                  <a:pt x="3378" y="20057"/>
                </a:moveTo>
                <a:cubicBezTo>
                  <a:pt x="3167" y="20057"/>
                  <a:pt x="2995" y="20081"/>
                  <a:pt x="2995" y="20112"/>
                </a:cubicBezTo>
                <a:cubicBezTo>
                  <a:pt x="2995" y="20182"/>
                  <a:pt x="3530" y="20182"/>
                  <a:pt x="3662" y="20112"/>
                </a:cubicBezTo>
                <a:cubicBezTo>
                  <a:pt x="3733" y="20074"/>
                  <a:pt x="3650" y="20058"/>
                  <a:pt x="3378" y="20057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66" name="164EB9C7-2A20-437F-8F22-FE89EB3932F3-L0-001.jpeg" descr="164EB9C7-2A20-437F-8F22-FE89EB3932F3-L0-001.jpeg"/>
          <p:cNvPicPr>
            <a:picLocks noChangeAspect="1"/>
          </p:cNvPicPr>
          <p:nvPr/>
        </p:nvPicPr>
        <p:blipFill>
          <a:blip r:embed="rId5">
            <a:extLst/>
          </a:blip>
          <a:srcRect l="1054" t="2348" r="1270" b="2736"/>
          <a:stretch>
            <a:fillRect/>
          </a:stretch>
        </p:blipFill>
        <p:spPr>
          <a:xfrm>
            <a:off x="5821637" y="2709385"/>
            <a:ext cx="7089650" cy="7442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8" h="21599" fill="norm" stroke="1" extrusionOk="0">
                <a:moveTo>
                  <a:pt x="10000" y="0"/>
                </a:moveTo>
                <a:cubicBezTo>
                  <a:pt x="9864" y="-1"/>
                  <a:pt x="9161" y="420"/>
                  <a:pt x="8508" y="891"/>
                </a:cubicBezTo>
                <a:cubicBezTo>
                  <a:pt x="7893" y="1336"/>
                  <a:pt x="6097" y="2560"/>
                  <a:pt x="5737" y="2779"/>
                </a:cubicBezTo>
                <a:cubicBezTo>
                  <a:pt x="5262" y="3069"/>
                  <a:pt x="4653" y="3475"/>
                  <a:pt x="3942" y="3976"/>
                </a:cubicBezTo>
                <a:cubicBezTo>
                  <a:pt x="3623" y="4200"/>
                  <a:pt x="3101" y="4562"/>
                  <a:pt x="2782" y="4778"/>
                </a:cubicBezTo>
                <a:cubicBezTo>
                  <a:pt x="1813" y="5437"/>
                  <a:pt x="406" y="6450"/>
                  <a:pt x="173" y="6659"/>
                </a:cubicBezTo>
                <a:cubicBezTo>
                  <a:pt x="-86" y="6890"/>
                  <a:pt x="-95" y="6867"/>
                  <a:pt x="423" y="7245"/>
                </a:cubicBezTo>
                <a:cubicBezTo>
                  <a:pt x="774" y="7502"/>
                  <a:pt x="881" y="7555"/>
                  <a:pt x="881" y="7470"/>
                </a:cubicBezTo>
                <a:cubicBezTo>
                  <a:pt x="881" y="7362"/>
                  <a:pt x="2080" y="6553"/>
                  <a:pt x="2146" y="6617"/>
                </a:cubicBezTo>
                <a:cubicBezTo>
                  <a:pt x="2168" y="6637"/>
                  <a:pt x="2191" y="7702"/>
                  <a:pt x="2197" y="8982"/>
                </a:cubicBezTo>
                <a:cubicBezTo>
                  <a:pt x="2202" y="10262"/>
                  <a:pt x="2232" y="11751"/>
                  <a:pt x="2263" y="12289"/>
                </a:cubicBezTo>
                <a:cubicBezTo>
                  <a:pt x="2364" y="14067"/>
                  <a:pt x="2458" y="16804"/>
                  <a:pt x="2457" y="17977"/>
                </a:cubicBezTo>
                <a:cubicBezTo>
                  <a:pt x="2457" y="19314"/>
                  <a:pt x="2537" y="20761"/>
                  <a:pt x="2614" y="20810"/>
                </a:cubicBezTo>
                <a:cubicBezTo>
                  <a:pt x="2642" y="20828"/>
                  <a:pt x="2791" y="20830"/>
                  <a:pt x="2944" y="20816"/>
                </a:cubicBezTo>
                <a:cubicBezTo>
                  <a:pt x="3318" y="20780"/>
                  <a:pt x="4743" y="20919"/>
                  <a:pt x="5494" y="21063"/>
                </a:cubicBezTo>
                <a:cubicBezTo>
                  <a:pt x="5862" y="21134"/>
                  <a:pt x="6160" y="21154"/>
                  <a:pt x="6932" y="21159"/>
                </a:cubicBezTo>
                <a:cubicBezTo>
                  <a:pt x="7547" y="21163"/>
                  <a:pt x="8171" y="21195"/>
                  <a:pt x="8625" y="21247"/>
                </a:cubicBezTo>
                <a:cubicBezTo>
                  <a:pt x="9071" y="21297"/>
                  <a:pt x="9844" y="21338"/>
                  <a:pt x="10664" y="21354"/>
                </a:cubicBezTo>
                <a:cubicBezTo>
                  <a:pt x="11934" y="21378"/>
                  <a:pt x="12621" y="21412"/>
                  <a:pt x="13857" y="21513"/>
                </a:cubicBezTo>
                <a:cubicBezTo>
                  <a:pt x="14286" y="21547"/>
                  <a:pt x="14446" y="21547"/>
                  <a:pt x="14494" y="21508"/>
                </a:cubicBezTo>
                <a:cubicBezTo>
                  <a:pt x="14541" y="21471"/>
                  <a:pt x="14775" y="21464"/>
                  <a:pt x="15335" y="21485"/>
                </a:cubicBezTo>
                <a:cubicBezTo>
                  <a:pt x="15763" y="21501"/>
                  <a:pt x="16633" y="21523"/>
                  <a:pt x="17269" y="21535"/>
                </a:cubicBezTo>
                <a:cubicBezTo>
                  <a:pt x="17905" y="21546"/>
                  <a:pt x="18434" y="21565"/>
                  <a:pt x="18447" y="21577"/>
                </a:cubicBezTo>
                <a:cubicBezTo>
                  <a:pt x="18459" y="21589"/>
                  <a:pt x="18560" y="21599"/>
                  <a:pt x="18670" y="21599"/>
                </a:cubicBezTo>
                <a:cubicBezTo>
                  <a:pt x="18841" y="21599"/>
                  <a:pt x="18873" y="21585"/>
                  <a:pt x="18890" y="21500"/>
                </a:cubicBezTo>
                <a:cubicBezTo>
                  <a:pt x="18913" y="21388"/>
                  <a:pt x="19043" y="19462"/>
                  <a:pt x="19083" y="18644"/>
                </a:cubicBezTo>
                <a:cubicBezTo>
                  <a:pt x="19097" y="18350"/>
                  <a:pt x="19128" y="17910"/>
                  <a:pt x="19152" y="17666"/>
                </a:cubicBezTo>
                <a:cubicBezTo>
                  <a:pt x="19177" y="17422"/>
                  <a:pt x="19207" y="16541"/>
                  <a:pt x="19218" y="15710"/>
                </a:cubicBezTo>
                <a:cubicBezTo>
                  <a:pt x="19237" y="14376"/>
                  <a:pt x="19292" y="13226"/>
                  <a:pt x="19358" y="12822"/>
                </a:cubicBezTo>
                <a:cubicBezTo>
                  <a:pt x="19370" y="12749"/>
                  <a:pt x="19422" y="12108"/>
                  <a:pt x="19474" y="11400"/>
                </a:cubicBezTo>
                <a:cubicBezTo>
                  <a:pt x="19619" y="9430"/>
                  <a:pt x="19788" y="7996"/>
                  <a:pt x="19879" y="7966"/>
                </a:cubicBezTo>
                <a:cubicBezTo>
                  <a:pt x="19935" y="7949"/>
                  <a:pt x="20027" y="7998"/>
                  <a:pt x="20430" y="8254"/>
                </a:cubicBezTo>
                <a:lnTo>
                  <a:pt x="20666" y="8405"/>
                </a:lnTo>
                <a:lnTo>
                  <a:pt x="20848" y="8308"/>
                </a:lnTo>
                <a:cubicBezTo>
                  <a:pt x="20947" y="8255"/>
                  <a:pt x="21107" y="8143"/>
                  <a:pt x="21202" y="8061"/>
                </a:cubicBezTo>
                <a:cubicBezTo>
                  <a:pt x="21298" y="7978"/>
                  <a:pt x="21397" y="7910"/>
                  <a:pt x="21422" y="7910"/>
                </a:cubicBezTo>
                <a:cubicBezTo>
                  <a:pt x="21505" y="7910"/>
                  <a:pt x="21468" y="7713"/>
                  <a:pt x="21362" y="7593"/>
                </a:cubicBezTo>
                <a:cubicBezTo>
                  <a:pt x="21266" y="7484"/>
                  <a:pt x="20898" y="7175"/>
                  <a:pt x="20493" y="6865"/>
                </a:cubicBezTo>
                <a:cubicBezTo>
                  <a:pt x="20398" y="6792"/>
                  <a:pt x="20072" y="6533"/>
                  <a:pt x="19770" y="6288"/>
                </a:cubicBezTo>
                <a:cubicBezTo>
                  <a:pt x="19020" y="5681"/>
                  <a:pt x="18372" y="5187"/>
                  <a:pt x="17875" y="4845"/>
                </a:cubicBezTo>
                <a:cubicBezTo>
                  <a:pt x="17645" y="4688"/>
                  <a:pt x="17166" y="4348"/>
                  <a:pt x="16809" y="4092"/>
                </a:cubicBezTo>
                <a:cubicBezTo>
                  <a:pt x="16048" y="3546"/>
                  <a:pt x="15039" y="2898"/>
                  <a:pt x="13748" y="2124"/>
                </a:cubicBezTo>
                <a:cubicBezTo>
                  <a:pt x="13238" y="1818"/>
                  <a:pt x="12613" y="1428"/>
                  <a:pt x="12358" y="1255"/>
                </a:cubicBezTo>
                <a:cubicBezTo>
                  <a:pt x="11722" y="826"/>
                  <a:pt x="10695" y="226"/>
                  <a:pt x="10387" y="103"/>
                </a:cubicBezTo>
                <a:cubicBezTo>
                  <a:pt x="10246" y="47"/>
                  <a:pt x="10072" y="1"/>
                  <a:pt x="10000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67" name="E4E2E98B-5903-46BD-AF48-812EC7BFF8CC-L0-001.png" descr="E4E2E98B-5903-46BD-AF48-812EC7BFF8CC-L0-001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897660" y="5819865"/>
            <a:ext cx="5819111" cy="41138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path" nodeType="clickEffect" presetSubtype="0" presetID="-1" grpId="1" accel="50000" decel="50000" fill="hold">
                                  <p:stCondLst>
                                    <p:cond delay="0"/>
                                  </p:stCondLst>
                                  <p:childTnLst>
                                    <p:animMotion path="M 0.000000 -0.000000 C -0.023189 -0.025940 -0.046377 -0.051879 -0.069860 -0.078212 C -0.093344 -0.104545 -0.117122 -0.131271 -0.139033 -0.156293 C -0.160944 -0.181316 -0.180989 -0.204636 -0.203981 -0.229396 C -0.226973 -0.254157 -0.252912 -0.280359 -0.276297 -0.304071 C -0.299682 -0.327784 -0.320513 -0.349007 -0.342228 -0.370755 C -0.363942 -0.392502 -0.386541 -0.414774 -0.408649 -0.438355 C -0.430757 -0.461937 -0.452373 -0.486828 -0.474284 -0.510803 C -0.496195 -0.534778 -0.518402 -0.557835 -0.541590 -0.582465 C -0.564779 -0.607094 -0.588950 -0.633296 -0.611745 -0.660939 C -0.634541 -0.688582 -0.655961 -0.717666 -0.675415 -0.746226 C -0.694870 -0.774786 -0.712360 -0.802821 -0.731815 -0.834001 C -0.751269 -0.865182 -0.772689 -0.899506 -0.794109 -0.933830 C -0.817298 -0.955840 -0.840486 -0.977849 -0.863970 -1.001955 C -0.887453 -1.026060 -0.911231 -1.052262 -0.925184 -1.065363 C -0.939136 -1.078464 -0.943263 -1.078464 -0.947390 -1.078464" origin="layout" pathEditMode="relative">
                                      <p:cBhvr>
                                        <p:cTn id="6" dur="21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3F5D5FC2-464F-48F5-BD03-6FF36D0EB970-L0-001.png" descr="3F5D5FC2-464F-48F5-BD03-6FF36D0EB970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7516" y="9941"/>
            <a:ext cx="11258743" cy="84440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BA081FC9-D669-47A1-9AB2-9B53DFC6BE24-L0-001.png" descr="BA081FC9-D669-47A1-9AB2-9B53DFC6BE24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683861" y="3202047"/>
            <a:ext cx="7743854" cy="58078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8AAB5044-A928-40F1-B221-8897CFA024A0-L0-001.jpeg" descr="8AAB5044-A928-40F1-B221-8897CFA024A0-L0-001.jpeg"/>
          <p:cNvPicPr>
            <a:picLocks noChangeAspect="1"/>
          </p:cNvPicPr>
          <p:nvPr/>
        </p:nvPicPr>
        <p:blipFill>
          <a:blip r:embed="rId4">
            <a:extLst/>
          </a:blip>
          <a:srcRect l="26099" t="21561" r="30778" b="18437"/>
          <a:stretch>
            <a:fillRect/>
          </a:stretch>
        </p:blipFill>
        <p:spPr>
          <a:xfrm>
            <a:off x="10729964" y="2337931"/>
            <a:ext cx="1277177" cy="23700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9" h="21513" fill="norm" stroke="1" extrusionOk="0">
                <a:moveTo>
                  <a:pt x="4497" y="0"/>
                </a:moveTo>
                <a:cubicBezTo>
                  <a:pt x="4362" y="0"/>
                  <a:pt x="4251" y="60"/>
                  <a:pt x="4251" y="133"/>
                </a:cubicBezTo>
                <a:cubicBezTo>
                  <a:pt x="4251" y="207"/>
                  <a:pt x="4362" y="267"/>
                  <a:pt x="4497" y="267"/>
                </a:cubicBezTo>
                <a:cubicBezTo>
                  <a:pt x="4632" y="267"/>
                  <a:pt x="4737" y="207"/>
                  <a:pt x="4737" y="133"/>
                </a:cubicBezTo>
                <a:cubicBezTo>
                  <a:pt x="4737" y="60"/>
                  <a:pt x="4632" y="0"/>
                  <a:pt x="4497" y="0"/>
                </a:cubicBezTo>
                <a:close/>
                <a:moveTo>
                  <a:pt x="17130" y="706"/>
                </a:moveTo>
                <a:cubicBezTo>
                  <a:pt x="17115" y="707"/>
                  <a:pt x="17097" y="708"/>
                  <a:pt x="17083" y="710"/>
                </a:cubicBezTo>
                <a:cubicBezTo>
                  <a:pt x="17128" y="743"/>
                  <a:pt x="17198" y="790"/>
                  <a:pt x="17310" y="865"/>
                </a:cubicBezTo>
                <a:cubicBezTo>
                  <a:pt x="17998" y="1327"/>
                  <a:pt x="18096" y="2004"/>
                  <a:pt x="17523" y="2334"/>
                </a:cubicBezTo>
                <a:cubicBezTo>
                  <a:pt x="17247" y="2493"/>
                  <a:pt x="16973" y="2753"/>
                  <a:pt x="16917" y="2911"/>
                </a:cubicBezTo>
                <a:cubicBezTo>
                  <a:pt x="16696" y="3533"/>
                  <a:pt x="18148" y="2977"/>
                  <a:pt x="18488" y="2309"/>
                </a:cubicBezTo>
                <a:cubicBezTo>
                  <a:pt x="18767" y="1761"/>
                  <a:pt x="18455" y="1309"/>
                  <a:pt x="17489" y="865"/>
                </a:cubicBezTo>
                <a:cubicBezTo>
                  <a:pt x="17259" y="758"/>
                  <a:pt x="17188" y="727"/>
                  <a:pt x="17130" y="706"/>
                </a:cubicBezTo>
                <a:close/>
                <a:moveTo>
                  <a:pt x="5143" y="1391"/>
                </a:moveTo>
                <a:cubicBezTo>
                  <a:pt x="5049" y="1397"/>
                  <a:pt x="4990" y="1463"/>
                  <a:pt x="4990" y="1571"/>
                </a:cubicBezTo>
                <a:cubicBezTo>
                  <a:pt x="4990" y="1710"/>
                  <a:pt x="4775" y="1927"/>
                  <a:pt x="4517" y="2053"/>
                </a:cubicBezTo>
                <a:cubicBezTo>
                  <a:pt x="4072" y="2272"/>
                  <a:pt x="4035" y="2272"/>
                  <a:pt x="3798" y="2043"/>
                </a:cubicBezTo>
                <a:cubicBezTo>
                  <a:pt x="3661" y="1910"/>
                  <a:pt x="3465" y="1845"/>
                  <a:pt x="3366" y="1898"/>
                </a:cubicBezTo>
                <a:cubicBezTo>
                  <a:pt x="3266" y="1952"/>
                  <a:pt x="3355" y="2101"/>
                  <a:pt x="3565" y="2230"/>
                </a:cubicBezTo>
                <a:cubicBezTo>
                  <a:pt x="3776" y="2359"/>
                  <a:pt x="3989" y="2584"/>
                  <a:pt x="4038" y="2727"/>
                </a:cubicBezTo>
                <a:cubicBezTo>
                  <a:pt x="4088" y="2874"/>
                  <a:pt x="4398" y="3022"/>
                  <a:pt x="4743" y="3066"/>
                </a:cubicBezTo>
                <a:cubicBezTo>
                  <a:pt x="5081" y="3109"/>
                  <a:pt x="5365" y="3201"/>
                  <a:pt x="5376" y="3271"/>
                </a:cubicBezTo>
                <a:cubicBezTo>
                  <a:pt x="5444" y="3725"/>
                  <a:pt x="5828" y="4507"/>
                  <a:pt x="6101" y="4744"/>
                </a:cubicBezTo>
                <a:cubicBezTo>
                  <a:pt x="6279" y="4899"/>
                  <a:pt x="6506" y="5247"/>
                  <a:pt x="6600" y="5519"/>
                </a:cubicBezTo>
                <a:cubicBezTo>
                  <a:pt x="6750" y="5951"/>
                  <a:pt x="6704" y="6023"/>
                  <a:pt x="6248" y="6088"/>
                </a:cubicBezTo>
                <a:cubicBezTo>
                  <a:pt x="5689" y="6167"/>
                  <a:pt x="5566" y="6328"/>
                  <a:pt x="5968" y="6463"/>
                </a:cubicBezTo>
                <a:cubicBezTo>
                  <a:pt x="6104" y="6508"/>
                  <a:pt x="6153" y="6687"/>
                  <a:pt x="6075" y="6855"/>
                </a:cubicBezTo>
                <a:cubicBezTo>
                  <a:pt x="5978" y="7064"/>
                  <a:pt x="6058" y="7186"/>
                  <a:pt x="6321" y="7241"/>
                </a:cubicBezTo>
                <a:cubicBezTo>
                  <a:pt x="6534" y="7285"/>
                  <a:pt x="6707" y="7440"/>
                  <a:pt x="6707" y="7587"/>
                </a:cubicBezTo>
                <a:cubicBezTo>
                  <a:pt x="6707" y="7966"/>
                  <a:pt x="7432" y="9092"/>
                  <a:pt x="7838" y="9341"/>
                </a:cubicBezTo>
                <a:cubicBezTo>
                  <a:pt x="8447" y="9714"/>
                  <a:pt x="8266" y="10232"/>
                  <a:pt x="7446" y="10462"/>
                </a:cubicBezTo>
                <a:cubicBezTo>
                  <a:pt x="7040" y="10575"/>
                  <a:pt x="6704" y="10623"/>
                  <a:pt x="6700" y="10566"/>
                </a:cubicBezTo>
                <a:cubicBezTo>
                  <a:pt x="6696" y="10509"/>
                  <a:pt x="6579" y="10567"/>
                  <a:pt x="6441" y="10696"/>
                </a:cubicBezTo>
                <a:cubicBezTo>
                  <a:pt x="6074" y="11037"/>
                  <a:pt x="5269" y="10986"/>
                  <a:pt x="4943" y="10598"/>
                </a:cubicBezTo>
                <a:cubicBezTo>
                  <a:pt x="4723" y="10336"/>
                  <a:pt x="4740" y="10214"/>
                  <a:pt x="5016" y="10029"/>
                </a:cubicBezTo>
                <a:cubicBezTo>
                  <a:pt x="5209" y="9901"/>
                  <a:pt x="5346" y="9707"/>
                  <a:pt x="5329" y="9597"/>
                </a:cubicBezTo>
                <a:cubicBezTo>
                  <a:pt x="5255" y="9128"/>
                  <a:pt x="4675" y="8551"/>
                  <a:pt x="4204" y="8484"/>
                </a:cubicBezTo>
                <a:cubicBezTo>
                  <a:pt x="3863" y="8435"/>
                  <a:pt x="3744" y="8342"/>
                  <a:pt x="3845" y="8199"/>
                </a:cubicBezTo>
                <a:cubicBezTo>
                  <a:pt x="3946" y="8057"/>
                  <a:pt x="3811" y="7952"/>
                  <a:pt x="3439" y="7875"/>
                </a:cubicBezTo>
                <a:cubicBezTo>
                  <a:pt x="3133" y="7812"/>
                  <a:pt x="2868" y="7634"/>
                  <a:pt x="2847" y="7482"/>
                </a:cubicBezTo>
                <a:cubicBezTo>
                  <a:pt x="2825" y="7331"/>
                  <a:pt x="2647" y="7010"/>
                  <a:pt x="2454" y="6769"/>
                </a:cubicBezTo>
                <a:cubicBezTo>
                  <a:pt x="2261" y="6528"/>
                  <a:pt x="1986" y="6181"/>
                  <a:pt x="1842" y="5998"/>
                </a:cubicBezTo>
                <a:cubicBezTo>
                  <a:pt x="1610" y="5704"/>
                  <a:pt x="1573" y="5695"/>
                  <a:pt x="1535" y="5930"/>
                </a:cubicBezTo>
                <a:cubicBezTo>
                  <a:pt x="1422" y="6637"/>
                  <a:pt x="1607" y="7013"/>
                  <a:pt x="2201" y="7281"/>
                </a:cubicBezTo>
                <a:cubicBezTo>
                  <a:pt x="2554" y="7440"/>
                  <a:pt x="2719" y="7601"/>
                  <a:pt x="2580" y="7648"/>
                </a:cubicBezTo>
                <a:cubicBezTo>
                  <a:pt x="2433" y="7697"/>
                  <a:pt x="2410" y="7906"/>
                  <a:pt x="2520" y="8170"/>
                </a:cubicBezTo>
                <a:cubicBezTo>
                  <a:pt x="2622" y="8414"/>
                  <a:pt x="2648" y="8800"/>
                  <a:pt x="2587" y="9024"/>
                </a:cubicBezTo>
                <a:cubicBezTo>
                  <a:pt x="2526" y="9249"/>
                  <a:pt x="2598" y="9472"/>
                  <a:pt x="2747" y="9521"/>
                </a:cubicBezTo>
                <a:cubicBezTo>
                  <a:pt x="2895" y="9571"/>
                  <a:pt x="3020" y="9707"/>
                  <a:pt x="3020" y="9824"/>
                </a:cubicBezTo>
                <a:cubicBezTo>
                  <a:pt x="3020" y="9941"/>
                  <a:pt x="3303" y="10236"/>
                  <a:pt x="3645" y="10480"/>
                </a:cubicBezTo>
                <a:cubicBezTo>
                  <a:pt x="4446" y="11048"/>
                  <a:pt x="4233" y="11582"/>
                  <a:pt x="3040" y="12021"/>
                </a:cubicBezTo>
                <a:cubicBezTo>
                  <a:pt x="2579" y="12191"/>
                  <a:pt x="1979" y="12490"/>
                  <a:pt x="1708" y="12688"/>
                </a:cubicBezTo>
                <a:cubicBezTo>
                  <a:pt x="1302" y="12985"/>
                  <a:pt x="1277" y="13085"/>
                  <a:pt x="1535" y="13253"/>
                </a:cubicBezTo>
                <a:cubicBezTo>
                  <a:pt x="1708" y="13366"/>
                  <a:pt x="1947" y="13424"/>
                  <a:pt x="2068" y="13383"/>
                </a:cubicBezTo>
                <a:cubicBezTo>
                  <a:pt x="2189" y="13343"/>
                  <a:pt x="2356" y="13408"/>
                  <a:pt x="2441" y="13527"/>
                </a:cubicBezTo>
                <a:cubicBezTo>
                  <a:pt x="2601" y="13753"/>
                  <a:pt x="1092" y="14656"/>
                  <a:pt x="264" y="14828"/>
                </a:cubicBezTo>
                <a:cubicBezTo>
                  <a:pt x="-122" y="14908"/>
                  <a:pt x="-107" y="14979"/>
                  <a:pt x="457" y="15671"/>
                </a:cubicBezTo>
                <a:cubicBezTo>
                  <a:pt x="796" y="16086"/>
                  <a:pt x="1019" y="16458"/>
                  <a:pt x="950" y="16496"/>
                </a:cubicBezTo>
                <a:cubicBezTo>
                  <a:pt x="880" y="16533"/>
                  <a:pt x="1047" y="16737"/>
                  <a:pt x="1322" y="16946"/>
                </a:cubicBezTo>
                <a:cubicBezTo>
                  <a:pt x="1597" y="17155"/>
                  <a:pt x="1739" y="17394"/>
                  <a:pt x="1642" y="17479"/>
                </a:cubicBezTo>
                <a:cubicBezTo>
                  <a:pt x="1529" y="17578"/>
                  <a:pt x="1577" y="17597"/>
                  <a:pt x="1768" y="17533"/>
                </a:cubicBezTo>
                <a:cubicBezTo>
                  <a:pt x="2123" y="17414"/>
                  <a:pt x="3069" y="17839"/>
                  <a:pt x="2860" y="18023"/>
                </a:cubicBezTo>
                <a:cubicBezTo>
                  <a:pt x="2781" y="18092"/>
                  <a:pt x="2954" y="18235"/>
                  <a:pt x="3239" y="18344"/>
                </a:cubicBezTo>
                <a:cubicBezTo>
                  <a:pt x="3524" y="18452"/>
                  <a:pt x="3758" y="18646"/>
                  <a:pt x="3758" y="18772"/>
                </a:cubicBezTo>
                <a:cubicBezTo>
                  <a:pt x="3758" y="18899"/>
                  <a:pt x="3934" y="19138"/>
                  <a:pt x="4151" y="19306"/>
                </a:cubicBezTo>
                <a:cubicBezTo>
                  <a:pt x="4368" y="19473"/>
                  <a:pt x="4487" y="19642"/>
                  <a:pt x="4417" y="19680"/>
                </a:cubicBezTo>
                <a:cubicBezTo>
                  <a:pt x="4347" y="19718"/>
                  <a:pt x="4504" y="19864"/>
                  <a:pt x="4763" y="20004"/>
                </a:cubicBezTo>
                <a:cubicBezTo>
                  <a:pt x="5287" y="20288"/>
                  <a:pt x="5381" y="20790"/>
                  <a:pt x="4956" y="21020"/>
                </a:cubicBezTo>
                <a:cubicBezTo>
                  <a:pt x="4752" y="21131"/>
                  <a:pt x="4903" y="21145"/>
                  <a:pt x="5542" y="21067"/>
                </a:cubicBezTo>
                <a:cubicBezTo>
                  <a:pt x="6255" y="20980"/>
                  <a:pt x="6535" y="21015"/>
                  <a:pt x="7113" y="21265"/>
                </a:cubicBezTo>
                <a:cubicBezTo>
                  <a:pt x="7613" y="21482"/>
                  <a:pt x="7901" y="21528"/>
                  <a:pt x="8118" y="21431"/>
                </a:cubicBezTo>
                <a:cubicBezTo>
                  <a:pt x="8285" y="21356"/>
                  <a:pt x="8602" y="21334"/>
                  <a:pt x="8823" y="21381"/>
                </a:cubicBezTo>
                <a:cubicBezTo>
                  <a:pt x="9045" y="21427"/>
                  <a:pt x="9369" y="21401"/>
                  <a:pt x="9542" y="21323"/>
                </a:cubicBezTo>
                <a:cubicBezTo>
                  <a:pt x="9745" y="21232"/>
                  <a:pt x="9913" y="21228"/>
                  <a:pt x="10008" y="21312"/>
                </a:cubicBezTo>
                <a:cubicBezTo>
                  <a:pt x="10101" y="21393"/>
                  <a:pt x="10409" y="21369"/>
                  <a:pt x="10827" y="21251"/>
                </a:cubicBezTo>
                <a:cubicBezTo>
                  <a:pt x="11758" y="20988"/>
                  <a:pt x="12093" y="21011"/>
                  <a:pt x="12364" y="21359"/>
                </a:cubicBezTo>
                <a:cubicBezTo>
                  <a:pt x="12552" y="21600"/>
                  <a:pt x="12574" y="21568"/>
                  <a:pt x="12464" y="21190"/>
                </a:cubicBezTo>
                <a:cubicBezTo>
                  <a:pt x="12359" y="20826"/>
                  <a:pt x="12442" y="20664"/>
                  <a:pt x="12824" y="20476"/>
                </a:cubicBezTo>
                <a:cubicBezTo>
                  <a:pt x="13121" y="20330"/>
                  <a:pt x="13447" y="20276"/>
                  <a:pt x="13642" y="20339"/>
                </a:cubicBezTo>
                <a:cubicBezTo>
                  <a:pt x="13879" y="20417"/>
                  <a:pt x="13871" y="20380"/>
                  <a:pt x="13616" y="20210"/>
                </a:cubicBezTo>
                <a:cubicBezTo>
                  <a:pt x="13314" y="20008"/>
                  <a:pt x="13321" y="19951"/>
                  <a:pt x="13669" y="19763"/>
                </a:cubicBezTo>
                <a:cubicBezTo>
                  <a:pt x="14039" y="19563"/>
                  <a:pt x="14075" y="19564"/>
                  <a:pt x="14221" y="19770"/>
                </a:cubicBezTo>
                <a:cubicBezTo>
                  <a:pt x="14318" y="19907"/>
                  <a:pt x="14652" y="19994"/>
                  <a:pt x="15080" y="19994"/>
                </a:cubicBezTo>
                <a:cubicBezTo>
                  <a:pt x="15464" y="19994"/>
                  <a:pt x="15872" y="20082"/>
                  <a:pt x="15985" y="20192"/>
                </a:cubicBezTo>
                <a:cubicBezTo>
                  <a:pt x="16146" y="20348"/>
                  <a:pt x="16367" y="20365"/>
                  <a:pt x="16997" y="20267"/>
                </a:cubicBezTo>
                <a:cubicBezTo>
                  <a:pt x="17704" y="20158"/>
                  <a:pt x="17824" y="20176"/>
                  <a:pt x="18035" y="20433"/>
                </a:cubicBezTo>
                <a:lnTo>
                  <a:pt x="18281" y="20725"/>
                </a:lnTo>
                <a:lnTo>
                  <a:pt x="18175" y="20437"/>
                </a:lnTo>
                <a:cubicBezTo>
                  <a:pt x="18110" y="20252"/>
                  <a:pt x="18284" y="20038"/>
                  <a:pt x="18654" y="19850"/>
                </a:cubicBezTo>
                <a:lnTo>
                  <a:pt x="19233" y="19551"/>
                </a:lnTo>
                <a:lnTo>
                  <a:pt x="19446" y="19860"/>
                </a:lnTo>
                <a:cubicBezTo>
                  <a:pt x="19623" y="20119"/>
                  <a:pt x="19681" y="20133"/>
                  <a:pt x="19812" y="19947"/>
                </a:cubicBezTo>
                <a:cubicBezTo>
                  <a:pt x="20042" y="19623"/>
                  <a:pt x="20414" y="19678"/>
                  <a:pt x="20831" y="20094"/>
                </a:cubicBezTo>
                <a:cubicBezTo>
                  <a:pt x="21032" y="20296"/>
                  <a:pt x="21198" y="20410"/>
                  <a:pt x="21203" y="20350"/>
                </a:cubicBezTo>
                <a:cubicBezTo>
                  <a:pt x="21209" y="20290"/>
                  <a:pt x="21106" y="20131"/>
                  <a:pt x="20970" y="19994"/>
                </a:cubicBezTo>
                <a:cubicBezTo>
                  <a:pt x="20806" y="19827"/>
                  <a:pt x="20806" y="19714"/>
                  <a:pt x="20970" y="19659"/>
                </a:cubicBezTo>
                <a:cubicBezTo>
                  <a:pt x="21106" y="19613"/>
                  <a:pt x="21217" y="19415"/>
                  <a:pt x="21217" y="19215"/>
                </a:cubicBezTo>
                <a:cubicBezTo>
                  <a:pt x="21217" y="18953"/>
                  <a:pt x="21010" y="18784"/>
                  <a:pt x="20478" y="18614"/>
                </a:cubicBezTo>
                <a:cubicBezTo>
                  <a:pt x="19634" y="18344"/>
                  <a:pt x="19561" y="18198"/>
                  <a:pt x="20172" y="18005"/>
                </a:cubicBezTo>
                <a:cubicBezTo>
                  <a:pt x="20408" y="17930"/>
                  <a:pt x="20484" y="17867"/>
                  <a:pt x="20345" y="17865"/>
                </a:cubicBezTo>
                <a:cubicBezTo>
                  <a:pt x="20206" y="17862"/>
                  <a:pt x="19847" y="17952"/>
                  <a:pt x="19546" y="18066"/>
                </a:cubicBezTo>
                <a:cubicBezTo>
                  <a:pt x="18791" y="18353"/>
                  <a:pt x="18603" y="18243"/>
                  <a:pt x="18641" y="17537"/>
                </a:cubicBezTo>
                <a:cubicBezTo>
                  <a:pt x="18677" y="16867"/>
                  <a:pt x="19266" y="16390"/>
                  <a:pt x="19939" y="16481"/>
                </a:cubicBezTo>
                <a:cubicBezTo>
                  <a:pt x="20499" y="16558"/>
                  <a:pt x="20959" y="16004"/>
                  <a:pt x="20677" y="15591"/>
                </a:cubicBezTo>
                <a:cubicBezTo>
                  <a:pt x="20553" y="15409"/>
                  <a:pt x="20556" y="15232"/>
                  <a:pt x="20691" y="15159"/>
                </a:cubicBezTo>
                <a:cubicBezTo>
                  <a:pt x="20821" y="15089"/>
                  <a:pt x="20836" y="14873"/>
                  <a:pt x="20724" y="14662"/>
                </a:cubicBezTo>
                <a:cubicBezTo>
                  <a:pt x="20598" y="14424"/>
                  <a:pt x="20630" y="14228"/>
                  <a:pt x="20811" y="14122"/>
                </a:cubicBezTo>
                <a:cubicBezTo>
                  <a:pt x="21028" y="13994"/>
                  <a:pt x="21020" y="13980"/>
                  <a:pt x="20771" y="14057"/>
                </a:cubicBezTo>
                <a:cubicBezTo>
                  <a:pt x="20379" y="14177"/>
                  <a:pt x="19193" y="13621"/>
                  <a:pt x="19420" y="13423"/>
                </a:cubicBezTo>
                <a:cubicBezTo>
                  <a:pt x="19504" y="13349"/>
                  <a:pt x="19448" y="13326"/>
                  <a:pt x="19300" y="13376"/>
                </a:cubicBezTo>
                <a:cubicBezTo>
                  <a:pt x="18883" y="13516"/>
                  <a:pt x="18544" y="13062"/>
                  <a:pt x="18761" y="12652"/>
                </a:cubicBezTo>
                <a:cubicBezTo>
                  <a:pt x="18868" y="12450"/>
                  <a:pt x="18889" y="12246"/>
                  <a:pt x="18807" y="12202"/>
                </a:cubicBezTo>
                <a:cubicBezTo>
                  <a:pt x="18533" y="12053"/>
                  <a:pt x="18563" y="11780"/>
                  <a:pt x="18847" y="11618"/>
                </a:cubicBezTo>
                <a:cubicBezTo>
                  <a:pt x="18886" y="11584"/>
                  <a:pt x="18933" y="11550"/>
                  <a:pt x="19000" y="11528"/>
                </a:cubicBezTo>
                <a:cubicBezTo>
                  <a:pt x="19091" y="11497"/>
                  <a:pt x="19107" y="11422"/>
                  <a:pt x="19060" y="11315"/>
                </a:cubicBezTo>
                <a:cubicBezTo>
                  <a:pt x="19017" y="11280"/>
                  <a:pt x="18951" y="11239"/>
                  <a:pt x="18867" y="11189"/>
                </a:cubicBezTo>
                <a:cubicBezTo>
                  <a:pt x="18651" y="11060"/>
                  <a:pt x="18449" y="10873"/>
                  <a:pt x="18421" y="10775"/>
                </a:cubicBezTo>
                <a:cubicBezTo>
                  <a:pt x="18394" y="10677"/>
                  <a:pt x="18279" y="10518"/>
                  <a:pt x="18168" y="10422"/>
                </a:cubicBezTo>
                <a:cubicBezTo>
                  <a:pt x="18057" y="10325"/>
                  <a:pt x="18035" y="10209"/>
                  <a:pt x="18115" y="10166"/>
                </a:cubicBezTo>
                <a:cubicBezTo>
                  <a:pt x="18195" y="10123"/>
                  <a:pt x="18130" y="10001"/>
                  <a:pt x="17969" y="9896"/>
                </a:cubicBezTo>
                <a:cubicBezTo>
                  <a:pt x="17733" y="9742"/>
                  <a:pt x="17789" y="9660"/>
                  <a:pt x="18241" y="9474"/>
                </a:cubicBezTo>
                <a:lnTo>
                  <a:pt x="18801" y="9244"/>
                </a:lnTo>
                <a:lnTo>
                  <a:pt x="18048" y="8858"/>
                </a:lnTo>
                <a:cubicBezTo>
                  <a:pt x="17467" y="8561"/>
                  <a:pt x="17327" y="8396"/>
                  <a:pt x="17436" y="8134"/>
                </a:cubicBezTo>
                <a:lnTo>
                  <a:pt x="17583" y="7796"/>
                </a:lnTo>
                <a:lnTo>
                  <a:pt x="17170" y="8098"/>
                </a:lnTo>
                <a:cubicBezTo>
                  <a:pt x="16943" y="8264"/>
                  <a:pt x="16662" y="8370"/>
                  <a:pt x="16551" y="8332"/>
                </a:cubicBezTo>
                <a:cubicBezTo>
                  <a:pt x="16439" y="8295"/>
                  <a:pt x="16282" y="8415"/>
                  <a:pt x="16198" y="8595"/>
                </a:cubicBezTo>
                <a:cubicBezTo>
                  <a:pt x="16114" y="8776"/>
                  <a:pt x="15795" y="8992"/>
                  <a:pt x="15493" y="9078"/>
                </a:cubicBezTo>
                <a:cubicBezTo>
                  <a:pt x="14797" y="9277"/>
                  <a:pt x="14585" y="9452"/>
                  <a:pt x="14581" y="9824"/>
                </a:cubicBezTo>
                <a:cubicBezTo>
                  <a:pt x="14577" y="10100"/>
                  <a:pt x="13805" y="10467"/>
                  <a:pt x="13536" y="10321"/>
                </a:cubicBezTo>
                <a:cubicBezTo>
                  <a:pt x="13469" y="10285"/>
                  <a:pt x="13106" y="10319"/>
                  <a:pt x="12730" y="10397"/>
                </a:cubicBezTo>
                <a:cubicBezTo>
                  <a:pt x="12212" y="10504"/>
                  <a:pt x="11928" y="10490"/>
                  <a:pt x="11532" y="10350"/>
                </a:cubicBezTo>
                <a:cubicBezTo>
                  <a:pt x="11141" y="10211"/>
                  <a:pt x="10904" y="10203"/>
                  <a:pt x="10581" y="10314"/>
                </a:cubicBezTo>
                <a:cubicBezTo>
                  <a:pt x="10265" y="10422"/>
                  <a:pt x="10037" y="10421"/>
                  <a:pt x="9722" y="10310"/>
                </a:cubicBezTo>
                <a:cubicBezTo>
                  <a:pt x="9222" y="10134"/>
                  <a:pt x="9248" y="9755"/>
                  <a:pt x="9815" y="9107"/>
                </a:cubicBezTo>
                <a:cubicBezTo>
                  <a:pt x="10134" y="8743"/>
                  <a:pt x="10164" y="8583"/>
                  <a:pt x="9942" y="8318"/>
                </a:cubicBezTo>
                <a:cubicBezTo>
                  <a:pt x="9788" y="8135"/>
                  <a:pt x="9655" y="7810"/>
                  <a:pt x="9655" y="7598"/>
                </a:cubicBezTo>
                <a:cubicBezTo>
                  <a:pt x="9655" y="7385"/>
                  <a:pt x="9544" y="7175"/>
                  <a:pt x="9409" y="7129"/>
                </a:cubicBezTo>
                <a:cubicBezTo>
                  <a:pt x="9274" y="7084"/>
                  <a:pt x="9163" y="6940"/>
                  <a:pt x="9163" y="6809"/>
                </a:cubicBezTo>
                <a:cubicBezTo>
                  <a:pt x="9163" y="6678"/>
                  <a:pt x="8948" y="6462"/>
                  <a:pt x="8677" y="6330"/>
                </a:cubicBezTo>
                <a:cubicBezTo>
                  <a:pt x="8407" y="6197"/>
                  <a:pt x="8185" y="5988"/>
                  <a:pt x="8185" y="5865"/>
                </a:cubicBezTo>
                <a:cubicBezTo>
                  <a:pt x="8185" y="5742"/>
                  <a:pt x="8098" y="5598"/>
                  <a:pt x="7998" y="5544"/>
                </a:cubicBezTo>
                <a:cubicBezTo>
                  <a:pt x="7898" y="5490"/>
                  <a:pt x="7637" y="5135"/>
                  <a:pt x="7412" y="4755"/>
                </a:cubicBezTo>
                <a:cubicBezTo>
                  <a:pt x="7188" y="4376"/>
                  <a:pt x="6881" y="4082"/>
                  <a:pt x="6734" y="4100"/>
                </a:cubicBezTo>
                <a:cubicBezTo>
                  <a:pt x="6359" y="4146"/>
                  <a:pt x="5733" y="3273"/>
                  <a:pt x="5768" y="2756"/>
                </a:cubicBezTo>
                <a:cubicBezTo>
                  <a:pt x="5785" y="2519"/>
                  <a:pt x="5687" y="2209"/>
                  <a:pt x="5549" y="2064"/>
                </a:cubicBezTo>
                <a:cubicBezTo>
                  <a:pt x="5411" y="1920"/>
                  <a:pt x="5346" y="1731"/>
                  <a:pt x="5402" y="1646"/>
                </a:cubicBezTo>
                <a:cubicBezTo>
                  <a:pt x="5459" y="1561"/>
                  <a:pt x="5385" y="1453"/>
                  <a:pt x="5243" y="1405"/>
                </a:cubicBezTo>
                <a:cubicBezTo>
                  <a:pt x="5206" y="1393"/>
                  <a:pt x="5174" y="1388"/>
                  <a:pt x="5143" y="1391"/>
                </a:cubicBezTo>
                <a:close/>
                <a:moveTo>
                  <a:pt x="16025" y="7331"/>
                </a:moveTo>
                <a:cubicBezTo>
                  <a:pt x="15775" y="7328"/>
                  <a:pt x="15490" y="7421"/>
                  <a:pt x="15326" y="7587"/>
                </a:cubicBezTo>
                <a:cubicBezTo>
                  <a:pt x="15142" y="7773"/>
                  <a:pt x="15157" y="7860"/>
                  <a:pt x="15379" y="7904"/>
                </a:cubicBezTo>
                <a:cubicBezTo>
                  <a:pt x="15754" y="7977"/>
                  <a:pt x="16580" y="7606"/>
                  <a:pt x="16398" y="7446"/>
                </a:cubicBezTo>
                <a:cubicBezTo>
                  <a:pt x="16312" y="7371"/>
                  <a:pt x="16175" y="7333"/>
                  <a:pt x="16025" y="7331"/>
                </a:cubicBezTo>
                <a:close/>
                <a:moveTo>
                  <a:pt x="21197" y="16809"/>
                </a:moveTo>
                <a:cubicBezTo>
                  <a:pt x="21111" y="16807"/>
                  <a:pt x="21012" y="16819"/>
                  <a:pt x="20924" y="16838"/>
                </a:cubicBezTo>
                <a:cubicBezTo>
                  <a:pt x="20728" y="16880"/>
                  <a:pt x="20784" y="16911"/>
                  <a:pt x="21070" y="16917"/>
                </a:cubicBezTo>
                <a:cubicBezTo>
                  <a:pt x="21329" y="16923"/>
                  <a:pt x="21478" y="16893"/>
                  <a:pt x="21396" y="16849"/>
                </a:cubicBezTo>
                <a:cubicBezTo>
                  <a:pt x="21355" y="16827"/>
                  <a:pt x="21282" y="16811"/>
                  <a:pt x="21197" y="16809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3F5D5FC2-464F-48F5-BD03-6FF36D0EB970-L0-001.png" descr="3F5D5FC2-464F-48F5-BD03-6FF36D0EB970-L0-00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7516" y="9941"/>
            <a:ext cx="11258743" cy="84440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BA081FC9-D669-47A1-9AB2-9B53DFC6BE24-L0-001.png" descr="BA081FC9-D669-47A1-9AB2-9B53DFC6BE24-L0-00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683861" y="3202047"/>
            <a:ext cx="7743854" cy="58078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8AAB5044-A928-40F1-B221-8897CFA024A0-L0-001.jpeg" descr="8AAB5044-A928-40F1-B221-8897CFA024A0-L0-001.jpeg"/>
          <p:cNvPicPr>
            <a:picLocks noChangeAspect="1"/>
          </p:cNvPicPr>
          <p:nvPr/>
        </p:nvPicPr>
        <p:blipFill>
          <a:blip r:embed="rId4">
            <a:extLst/>
          </a:blip>
          <a:srcRect l="26099" t="21561" r="30778" b="18437"/>
          <a:stretch>
            <a:fillRect/>
          </a:stretch>
        </p:blipFill>
        <p:spPr>
          <a:xfrm>
            <a:off x="10729964" y="2337931"/>
            <a:ext cx="1277177" cy="23700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9" h="21513" fill="norm" stroke="1" extrusionOk="0">
                <a:moveTo>
                  <a:pt x="4497" y="0"/>
                </a:moveTo>
                <a:cubicBezTo>
                  <a:pt x="4362" y="0"/>
                  <a:pt x="4251" y="60"/>
                  <a:pt x="4251" y="133"/>
                </a:cubicBezTo>
                <a:cubicBezTo>
                  <a:pt x="4251" y="207"/>
                  <a:pt x="4362" y="267"/>
                  <a:pt x="4497" y="267"/>
                </a:cubicBezTo>
                <a:cubicBezTo>
                  <a:pt x="4632" y="267"/>
                  <a:pt x="4737" y="207"/>
                  <a:pt x="4737" y="133"/>
                </a:cubicBezTo>
                <a:cubicBezTo>
                  <a:pt x="4737" y="60"/>
                  <a:pt x="4632" y="0"/>
                  <a:pt x="4497" y="0"/>
                </a:cubicBezTo>
                <a:close/>
                <a:moveTo>
                  <a:pt x="17130" y="706"/>
                </a:moveTo>
                <a:cubicBezTo>
                  <a:pt x="17115" y="707"/>
                  <a:pt x="17097" y="708"/>
                  <a:pt x="17083" y="710"/>
                </a:cubicBezTo>
                <a:cubicBezTo>
                  <a:pt x="17128" y="743"/>
                  <a:pt x="17198" y="790"/>
                  <a:pt x="17310" y="865"/>
                </a:cubicBezTo>
                <a:cubicBezTo>
                  <a:pt x="17998" y="1327"/>
                  <a:pt x="18096" y="2004"/>
                  <a:pt x="17523" y="2334"/>
                </a:cubicBezTo>
                <a:cubicBezTo>
                  <a:pt x="17247" y="2493"/>
                  <a:pt x="16973" y="2753"/>
                  <a:pt x="16917" y="2911"/>
                </a:cubicBezTo>
                <a:cubicBezTo>
                  <a:pt x="16696" y="3533"/>
                  <a:pt x="18148" y="2977"/>
                  <a:pt x="18488" y="2309"/>
                </a:cubicBezTo>
                <a:cubicBezTo>
                  <a:pt x="18767" y="1761"/>
                  <a:pt x="18455" y="1309"/>
                  <a:pt x="17489" y="865"/>
                </a:cubicBezTo>
                <a:cubicBezTo>
                  <a:pt x="17259" y="758"/>
                  <a:pt x="17188" y="727"/>
                  <a:pt x="17130" y="706"/>
                </a:cubicBezTo>
                <a:close/>
                <a:moveTo>
                  <a:pt x="5143" y="1391"/>
                </a:moveTo>
                <a:cubicBezTo>
                  <a:pt x="5049" y="1397"/>
                  <a:pt x="4990" y="1463"/>
                  <a:pt x="4990" y="1571"/>
                </a:cubicBezTo>
                <a:cubicBezTo>
                  <a:pt x="4990" y="1710"/>
                  <a:pt x="4775" y="1927"/>
                  <a:pt x="4517" y="2053"/>
                </a:cubicBezTo>
                <a:cubicBezTo>
                  <a:pt x="4072" y="2272"/>
                  <a:pt x="4035" y="2272"/>
                  <a:pt x="3798" y="2043"/>
                </a:cubicBezTo>
                <a:cubicBezTo>
                  <a:pt x="3661" y="1910"/>
                  <a:pt x="3465" y="1845"/>
                  <a:pt x="3366" y="1898"/>
                </a:cubicBezTo>
                <a:cubicBezTo>
                  <a:pt x="3266" y="1952"/>
                  <a:pt x="3355" y="2101"/>
                  <a:pt x="3565" y="2230"/>
                </a:cubicBezTo>
                <a:cubicBezTo>
                  <a:pt x="3776" y="2359"/>
                  <a:pt x="3989" y="2584"/>
                  <a:pt x="4038" y="2727"/>
                </a:cubicBezTo>
                <a:cubicBezTo>
                  <a:pt x="4088" y="2874"/>
                  <a:pt x="4398" y="3022"/>
                  <a:pt x="4743" y="3066"/>
                </a:cubicBezTo>
                <a:cubicBezTo>
                  <a:pt x="5081" y="3109"/>
                  <a:pt x="5365" y="3201"/>
                  <a:pt x="5376" y="3271"/>
                </a:cubicBezTo>
                <a:cubicBezTo>
                  <a:pt x="5444" y="3725"/>
                  <a:pt x="5828" y="4507"/>
                  <a:pt x="6101" y="4744"/>
                </a:cubicBezTo>
                <a:cubicBezTo>
                  <a:pt x="6279" y="4899"/>
                  <a:pt x="6506" y="5247"/>
                  <a:pt x="6600" y="5519"/>
                </a:cubicBezTo>
                <a:cubicBezTo>
                  <a:pt x="6750" y="5951"/>
                  <a:pt x="6704" y="6023"/>
                  <a:pt x="6248" y="6088"/>
                </a:cubicBezTo>
                <a:cubicBezTo>
                  <a:pt x="5689" y="6167"/>
                  <a:pt x="5566" y="6328"/>
                  <a:pt x="5968" y="6463"/>
                </a:cubicBezTo>
                <a:cubicBezTo>
                  <a:pt x="6104" y="6508"/>
                  <a:pt x="6153" y="6687"/>
                  <a:pt x="6075" y="6855"/>
                </a:cubicBezTo>
                <a:cubicBezTo>
                  <a:pt x="5978" y="7064"/>
                  <a:pt x="6058" y="7186"/>
                  <a:pt x="6321" y="7241"/>
                </a:cubicBezTo>
                <a:cubicBezTo>
                  <a:pt x="6534" y="7285"/>
                  <a:pt x="6707" y="7440"/>
                  <a:pt x="6707" y="7587"/>
                </a:cubicBezTo>
                <a:cubicBezTo>
                  <a:pt x="6707" y="7966"/>
                  <a:pt x="7432" y="9092"/>
                  <a:pt x="7838" y="9341"/>
                </a:cubicBezTo>
                <a:cubicBezTo>
                  <a:pt x="8447" y="9714"/>
                  <a:pt x="8266" y="10232"/>
                  <a:pt x="7446" y="10462"/>
                </a:cubicBezTo>
                <a:cubicBezTo>
                  <a:pt x="7040" y="10575"/>
                  <a:pt x="6704" y="10623"/>
                  <a:pt x="6700" y="10566"/>
                </a:cubicBezTo>
                <a:cubicBezTo>
                  <a:pt x="6696" y="10509"/>
                  <a:pt x="6579" y="10567"/>
                  <a:pt x="6441" y="10696"/>
                </a:cubicBezTo>
                <a:cubicBezTo>
                  <a:pt x="6074" y="11037"/>
                  <a:pt x="5269" y="10986"/>
                  <a:pt x="4943" y="10598"/>
                </a:cubicBezTo>
                <a:cubicBezTo>
                  <a:pt x="4723" y="10336"/>
                  <a:pt x="4740" y="10214"/>
                  <a:pt x="5016" y="10029"/>
                </a:cubicBezTo>
                <a:cubicBezTo>
                  <a:pt x="5209" y="9901"/>
                  <a:pt x="5346" y="9707"/>
                  <a:pt x="5329" y="9597"/>
                </a:cubicBezTo>
                <a:cubicBezTo>
                  <a:pt x="5255" y="9128"/>
                  <a:pt x="4675" y="8551"/>
                  <a:pt x="4204" y="8484"/>
                </a:cubicBezTo>
                <a:cubicBezTo>
                  <a:pt x="3863" y="8435"/>
                  <a:pt x="3744" y="8342"/>
                  <a:pt x="3845" y="8199"/>
                </a:cubicBezTo>
                <a:cubicBezTo>
                  <a:pt x="3946" y="8057"/>
                  <a:pt x="3811" y="7952"/>
                  <a:pt x="3439" y="7875"/>
                </a:cubicBezTo>
                <a:cubicBezTo>
                  <a:pt x="3133" y="7812"/>
                  <a:pt x="2868" y="7634"/>
                  <a:pt x="2847" y="7482"/>
                </a:cubicBezTo>
                <a:cubicBezTo>
                  <a:pt x="2825" y="7331"/>
                  <a:pt x="2647" y="7010"/>
                  <a:pt x="2454" y="6769"/>
                </a:cubicBezTo>
                <a:cubicBezTo>
                  <a:pt x="2261" y="6528"/>
                  <a:pt x="1986" y="6181"/>
                  <a:pt x="1842" y="5998"/>
                </a:cubicBezTo>
                <a:cubicBezTo>
                  <a:pt x="1610" y="5704"/>
                  <a:pt x="1573" y="5695"/>
                  <a:pt x="1535" y="5930"/>
                </a:cubicBezTo>
                <a:cubicBezTo>
                  <a:pt x="1422" y="6637"/>
                  <a:pt x="1607" y="7013"/>
                  <a:pt x="2201" y="7281"/>
                </a:cubicBezTo>
                <a:cubicBezTo>
                  <a:pt x="2554" y="7440"/>
                  <a:pt x="2719" y="7601"/>
                  <a:pt x="2580" y="7648"/>
                </a:cubicBezTo>
                <a:cubicBezTo>
                  <a:pt x="2433" y="7697"/>
                  <a:pt x="2410" y="7906"/>
                  <a:pt x="2520" y="8170"/>
                </a:cubicBezTo>
                <a:cubicBezTo>
                  <a:pt x="2622" y="8414"/>
                  <a:pt x="2648" y="8800"/>
                  <a:pt x="2587" y="9024"/>
                </a:cubicBezTo>
                <a:cubicBezTo>
                  <a:pt x="2526" y="9249"/>
                  <a:pt x="2598" y="9472"/>
                  <a:pt x="2747" y="9521"/>
                </a:cubicBezTo>
                <a:cubicBezTo>
                  <a:pt x="2895" y="9571"/>
                  <a:pt x="3020" y="9707"/>
                  <a:pt x="3020" y="9824"/>
                </a:cubicBezTo>
                <a:cubicBezTo>
                  <a:pt x="3020" y="9941"/>
                  <a:pt x="3303" y="10236"/>
                  <a:pt x="3645" y="10480"/>
                </a:cubicBezTo>
                <a:cubicBezTo>
                  <a:pt x="4446" y="11048"/>
                  <a:pt x="4233" y="11582"/>
                  <a:pt x="3040" y="12021"/>
                </a:cubicBezTo>
                <a:cubicBezTo>
                  <a:pt x="2579" y="12191"/>
                  <a:pt x="1979" y="12490"/>
                  <a:pt x="1708" y="12688"/>
                </a:cubicBezTo>
                <a:cubicBezTo>
                  <a:pt x="1302" y="12985"/>
                  <a:pt x="1277" y="13085"/>
                  <a:pt x="1535" y="13253"/>
                </a:cubicBezTo>
                <a:cubicBezTo>
                  <a:pt x="1708" y="13366"/>
                  <a:pt x="1947" y="13424"/>
                  <a:pt x="2068" y="13383"/>
                </a:cubicBezTo>
                <a:cubicBezTo>
                  <a:pt x="2189" y="13343"/>
                  <a:pt x="2356" y="13408"/>
                  <a:pt x="2441" y="13527"/>
                </a:cubicBezTo>
                <a:cubicBezTo>
                  <a:pt x="2601" y="13753"/>
                  <a:pt x="1092" y="14656"/>
                  <a:pt x="264" y="14828"/>
                </a:cubicBezTo>
                <a:cubicBezTo>
                  <a:pt x="-122" y="14908"/>
                  <a:pt x="-107" y="14979"/>
                  <a:pt x="457" y="15671"/>
                </a:cubicBezTo>
                <a:cubicBezTo>
                  <a:pt x="796" y="16086"/>
                  <a:pt x="1019" y="16458"/>
                  <a:pt x="950" y="16496"/>
                </a:cubicBezTo>
                <a:cubicBezTo>
                  <a:pt x="880" y="16533"/>
                  <a:pt x="1047" y="16737"/>
                  <a:pt x="1322" y="16946"/>
                </a:cubicBezTo>
                <a:cubicBezTo>
                  <a:pt x="1597" y="17155"/>
                  <a:pt x="1739" y="17394"/>
                  <a:pt x="1642" y="17479"/>
                </a:cubicBezTo>
                <a:cubicBezTo>
                  <a:pt x="1529" y="17578"/>
                  <a:pt x="1577" y="17597"/>
                  <a:pt x="1768" y="17533"/>
                </a:cubicBezTo>
                <a:cubicBezTo>
                  <a:pt x="2123" y="17414"/>
                  <a:pt x="3069" y="17839"/>
                  <a:pt x="2860" y="18023"/>
                </a:cubicBezTo>
                <a:cubicBezTo>
                  <a:pt x="2781" y="18092"/>
                  <a:pt x="2954" y="18235"/>
                  <a:pt x="3239" y="18344"/>
                </a:cubicBezTo>
                <a:cubicBezTo>
                  <a:pt x="3524" y="18452"/>
                  <a:pt x="3758" y="18646"/>
                  <a:pt x="3758" y="18772"/>
                </a:cubicBezTo>
                <a:cubicBezTo>
                  <a:pt x="3758" y="18899"/>
                  <a:pt x="3934" y="19138"/>
                  <a:pt x="4151" y="19306"/>
                </a:cubicBezTo>
                <a:cubicBezTo>
                  <a:pt x="4368" y="19473"/>
                  <a:pt x="4487" y="19642"/>
                  <a:pt x="4417" y="19680"/>
                </a:cubicBezTo>
                <a:cubicBezTo>
                  <a:pt x="4347" y="19718"/>
                  <a:pt x="4504" y="19864"/>
                  <a:pt x="4763" y="20004"/>
                </a:cubicBezTo>
                <a:cubicBezTo>
                  <a:pt x="5287" y="20288"/>
                  <a:pt x="5381" y="20790"/>
                  <a:pt x="4956" y="21020"/>
                </a:cubicBezTo>
                <a:cubicBezTo>
                  <a:pt x="4752" y="21131"/>
                  <a:pt x="4903" y="21145"/>
                  <a:pt x="5542" y="21067"/>
                </a:cubicBezTo>
                <a:cubicBezTo>
                  <a:pt x="6255" y="20980"/>
                  <a:pt x="6535" y="21015"/>
                  <a:pt x="7113" y="21265"/>
                </a:cubicBezTo>
                <a:cubicBezTo>
                  <a:pt x="7613" y="21482"/>
                  <a:pt x="7901" y="21528"/>
                  <a:pt x="8118" y="21431"/>
                </a:cubicBezTo>
                <a:cubicBezTo>
                  <a:pt x="8285" y="21356"/>
                  <a:pt x="8602" y="21334"/>
                  <a:pt x="8823" y="21381"/>
                </a:cubicBezTo>
                <a:cubicBezTo>
                  <a:pt x="9045" y="21427"/>
                  <a:pt x="9369" y="21401"/>
                  <a:pt x="9542" y="21323"/>
                </a:cubicBezTo>
                <a:cubicBezTo>
                  <a:pt x="9745" y="21232"/>
                  <a:pt x="9913" y="21228"/>
                  <a:pt x="10008" y="21312"/>
                </a:cubicBezTo>
                <a:cubicBezTo>
                  <a:pt x="10101" y="21393"/>
                  <a:pt x="10409" y="21369"/>
                  <a:pt x="10827" y="21251"/>
                </a:cubicBezTo>
                <a:cubicBezTo>
                  <a:pt x="11758" y="20988"/>
                  <a:pt x="12093" y="21011"/>
                  <a:pt x="12364" y="21359"/>
                </a:cubicBezTo>
                <a:cubicBezTo>
                  <a:pt x="12552" y="21600"/>
                  <a:pt x="12574" y="21568"/>
                  <a:pt x="12464" y="21190"/>
                </a:cubicBezTo>
                <a:cubicBezTo>
                  <a:pt x="12359" y="20826"/>
                  <a:pt x="12442" y="20664"/>
                  <a:pt x="12824" y="20476"/>
                </a:cubicBezTo>
                <a:cubicBezTo>
                  <a:pt x="13121" y="20330"/>
                  <a:pt x="13447" y="20276"/>
                  <a:pt x="13642" y="20339"/>
                </a:cubicBezTo>
                <a:cubicBezTo>
                  <a:pt x="13879" y="20417"/>
                  <a:pt x="13871" y="20380"/>
                  <a:pt x="13616" y="20210"/>
                </a:cubicBezTo>
                <a:cubicBezTo>
                  <a:pt x="13314" y="20008"/>
                  <a:pt x="13321" y="19951"/>
                  <a:pt x="13669" y="19763"/>
                </a:cubicBezTo>
                <a:cubicBezTo>
                  <a:pt x="14039" y="19563"/>
                  <a:pt x="14075" y="19564"/>
                  <a:pt x="14221" y="19770"/>
                </a:cubicBezTo>
                <a:cubicBezTo>
                  <a:pt x="14318" y="19907"/>
                  <a:pt x="14652" y="19994"/>
                  <a:pt x="15080" y="19994"/>
                </a:cubicBezTo>
                <a:cubicBezTo>
                  <a:pt x="15464" y="19994"/>
                  <a:pt x="15872" y="20082"/>
                  <a:pt x="15985" y="20192"/>
                </a:cubicBezTo>
                <a:cubicBezTo>
                  <a:pt x="16146" y="20348"/>
                  <a:pt x="16367" y="20365"/>
                  <a:pt x="16997" y="20267"/>
                </a:cubicBezTo>
                <a:cubicBezTo>
                  <a:pt x="17704" y="20158"/>
                  <a:pt x="17824" y="20176"/>
                  <a:pt x="18035" y="20433"/>
                </a:cubicBezTo>
                <a:lnTo>
                  <a:pt x="18281" y="20725"/>
                </a:lnTo>
                <a:lnTo>
                  <a:pt x="18175" y="20437"/>
                </a:lnTo>
                <a:cubicBezTo>
                  <a:pt x="18110" y="20252"/>
                  <a:pt x="18284" y="20038"/>
                  <a:pt x="18654" y="19850"/>
                </a:cubicBezTo>
                <a:lnTo>
                  <a:pt x="19233" y="19551"/>
                </a:lnTo>
                <a:lnTo>
                  <a:pt x="19446" y="19860"/>
                </a:lnTo>
                <a:cubicBezTo>
                  <a:pt x="19623" y="20119"/>
                  <a:pt x="19681" y="20133"/>
                  <a:pt x="19812" y="19947"/>
                </a:cubicBezTo>
                <a:cubicBezTo>
                  <a:pt x="20042" y="19623"/>
                  <a:pt x="20414" y="19678"/>
                  <a:pt x="20831" y="20094"/>
                </a:cubicBezTo>
                <a:cubicBezTo>
                  <a:pt x="21032" y="20296"/>
                  <a:pt x="21198" y="20410"/>
                  <a:pt x="21203" y="20350"/>
                </a:cubicBezTo>
                <a:cubicBezTo>
                  <a:pt x="21209" y="20290"/>
                  <a:pt x="21106" y="20131"/>
                  <a:pt x="20970" y="19994"/>
                </a:cubicBezTo>
                <a:cubicBezTo>
                  <a:pt x="20806" y="19827"/>
                  <a:pt x="20806" y="19714"/>
                  <a:pt x="20970" y="19659"/>
                </a:cubicBezTo>
                <a:cubicBezTo>
                  <a:pt x="21106" y="19613"/>
                  <a:pt x="21217" y="19415"/>
                  <a:pt x="21217" y="19215"/>
                </a:cubicBezTo>
                <a:cubicBezTo>
                  <a:pt x="21217" y="18953"/>
                  <a:pt x="21010" y="18784"/>
                  <a:pt x="20478" y="18614"/>
                </a:cubicBezTo>
                <a:cubicBezTo>
                  <a:pt x="19634" y="18344"/>
                  <a:pt x="19561" y="18198"/>
                  <a:pt x="20172" y="18005"/>
                </a:cubicBezTo>
                <a:cubicBezTo>
                  <a:pt x="20408" y="17930"/>
                  <a:pt x="20484" y="17867"/>
                  <a:pt x="20345" y="17865"/>
                </a:cubicBezTo>
                <a:cubicBezTo>
                  <a:pt x="20206" y="17862"/>
                  <a:pt x="19847" y="17952"/>
                  <a:pt x="19546" y="18066"/>
                </a:cubicBezTo>
                <a:cubicBezTo>
                  <a:pt x="18791" y="18353"/>
                  <a:pt x="18603" y="18243"/>
                  <a:pt x="18641" y="17537"/>
                </a:cubicBezTo>
                <a:cubicBezTo>
                  <a:pt x="18677" y="16867"/>
                  <a:pt x="19266" y="16390"/>
                  <a:pt x="19939" y="16481"/>
                </a:cubicBezTo>
                <a:cubicBezTo>
                  <a:pt x="20499" y="16558"/>
                  <a:pt x="20959" y="16004"/>
                  <a:pt x="20677" y="15591"/>
                </a:cubicBezTo>
                <a:cubicBezTo>
                  <a:pt x="20553" y="15409"/>
                  <a:pt x="20556" y="15232"/>
                  <a:pt x="20691" y="15159"/>
                </a:cubicBezTo>
                <a:cubicBezTo>
                  <a:pt x="20821" y="15089"/>
                  <a:pt x="20836" y="14873"/>
                  <a:pt x="20724" y="14662"/>
                </a:cubicBezTo>
                <a:cubicBezTo>
                  <a:pt x="20598" y="14424"/>
                  <a:pt x="20630" y="14228"/>
                  <a:pt x="20811" y="14122"/>
                </a:cubicBezTo>
                <a:cubicBezTo>
                  <a:pt x="21028" y="13994"/>
                  <a:pt x="21020" y="13980"/>
                  <a:pt x="20771" y="14057"/>
                </a:cubicBezTo>
                <a:cubicBezTo>
                  <a:pt x="20379" y="14177"/>
                  <a:pt x="19193" y="13621"/>
                  <a:pt x="19420" y="13423"/>
                </a:cubicBezTo>
                <a:cubicBezTo>
                  <a:pt x="19504" y="13349"/>
                  <a:pt x="19448" y="13326"/>
                  <a:pt x="19300" y="13376"/>
                </a:cubicBezTo>
                <a:cubicBezTo>
                  <a:pt x="18883" y="13516"/>
                  <a:pt x="18544" y="13062"/>
                  <a:pt x="18761" y="12652"/>
                </a:cubicBezTo>
                <a:cubicBezTo>
                  <a:pt x="18868" y="12450"/>
                  <a:pt x="18889" y="12246"/>
                  <a:pt x="18807" y="12202"/>
                </a:cubicBezTo>
                <a:cubicBezTo>
                  <a:pt x="18533" y="12053"/>
                  <a:pt x="18563" y="11780"/>
                  <a:pt x="18847" y="11618"/>
                </a:cubicBezTo>
                <a:cubicBezTo>
                  <a:pt x="18886" y="11584"/>
                  <a:pt x="18933" y="11550"/>
                  <a:pt x="19000" y="11528"/>
                </a:cubicBezTo>
                <a:cubicBezTo>
                  <a:pt x="19091" y="11497"/>
                  <a:pt x="19107" y="11422"/>
                  <a:pt x="19060" y="11315"/>
                </a:cubicBezTo>
                <a:cubicBezTo>
                  <a:pt x="19017" y="11280"/>
                  <a:pt x="18951" y="11239"/>
                  <a:pt x="18867" y="11189"/>
                </a:cubicBezTo>
                <a:cubicBezTo>
                  <a:pt x="18651" y="11060"/>
                  <a:pt x="18449" y="10873"/>
                  <a:pt x="18421" y="10775"/>
                </a:cubicBezTo>
                <a:cubicBezTo>
                  <a:pt x="18394" y="10677"/>
                  <a:pt x="18279" y="10518"/>
                  <a:pt x="18168" y="10422"/>
                </a:cubicBezTo>
                <a:cubicBezTo>
                  <a:pt x="18057" y="10325"/>
                  <a:pt x="18035" y="10209"/>
                  <a:pt x="18115" y="10166"/>
                </a:cubicBezTo>
                <a:cubicBezTo>
                  <a:pt x="18195" y="10123"/>
                  <a:pt x="18130" y="10001"/>
                  <a:pt x="17969" y="9896"/>
                </a:cubicBezTo>
                <a:cubicBezTo>
                  <a:pt x="17733" y="9742"/>
                  <a:pt x="17789" y="9660"/>
                  <a:pt x="18241" y="9474"/>
                </a:cubicBezTo>
                <a:lnTo>
                  <a:pt x="18801" y="9244"/>
                </a:lnTo>
                <a:lnTo>
                  <a:pt x="18048" y="8858"/>
                </a:lnTo>
                <a:cubicBezTo>
                  <a:pt x="17467" y="8561"/>
                  <a:pt x="17327" y="8396"/>
                  <a:pt x="17436" y="8134"/>
                </a:cubicBezTo>
                <a:lnTo>
                  <a:pt x="17583" y="7796"/>
                </a:lnTo>
                <a:lnTo>
                  <a:pt x="17170" y="8098"/>
                </a:lnTo>
                <a:cubicBezTo>
                  <a:pt x="16943" y="8264"/>
                  <a:pt x="16662" y="8370"/>
                  <a:pt x="16551" y="8332"/>
                </a:cubicBezTo>
                <a:cubicBezTo>
                  <a:pt x="16439" y="8295"/>
                  <a:pt x="16282" y="8415"/>
                  <a:pt x="16198" y="8595"/>
                </a:cubicBezTo>
                <a:cubicBezTo>
                  <a:pt x="16114" y="8776"/>
                  <a:pt x="15795" y="8992"/>
                  <a:pt x="15493" y="9078"/>
                </a:cubicBezTo>
                <a:cubicBezTo>
                  <a:pt x="14797" y="9277"/>
                  <a:pt x="14585" y="9452"/>
                  <a:pt x="14581" y="9824"/>
                </a:cubicBezTo>
                <a:cubicBezTo>
                  <a:pt x="14577" y="10100"/>
                  <a:pt x="13805" y="10467"/>
                  <a:pt x="13536" y="10321"/>
                </a:cubicBezTo>
                <a:cubicBezTo>
                  <a:pt x="13469" y="10285"/>
                  <a:pt x="13106" y="10319"/>
                  <a:pt x="12730" y="10397"/>
                </a:cubicBezTo>
                <a:cubicBezTo>
                  <a:pt x="12212" y="10504"/>
                  <a:pt x="11928" y="10490"/>
                  <a:pt x="11532" y="10350"/>
                </a:cubicBezTo>
                <a:cubicBezTo>
                  <a:pt x="11141" y="10211"/>
                  <a:pt x="10904" y="10203"/>
                  <a:pt x="10581" y="10314"/>
                </a:cubicBezTo>
                <a:cubicBezTo>
                  <a:pt x="10265" y="10422"/>
                  <a:pt x="10037" y="10421"/>
                  <a:pt x="9722" y="10310"/>
                </a:cubicBezTo>
                <a:cubicBezTo>
                  <a:pt x="9222" y="10134"/>
                  <a:pt x="9248" y="9755"/>
                  <a:pt x="9815" y="9107"/>
                </a:cubicBezTo>
                <a:cubicBezTo>
                  <a:pt x="10134" y="8743"/>
                  <a:pt x="10164" y="8583"/>
                  <a:pt x="9942" y="8318"/>
                </a:cubicBezTo>
                <a:cubicBezTo>
                  <a:pt x="9788" y="8135"/>
                  <a:pt x="9655" y="7810"/>
                  <a:pt x="9655" y="7598"/>
                </a:cubicBezTo>
                <a:cubicBezTo>
                  <a:pt x="9655" y="7385"/>
                  <a:pt x="9544" y="7175"/>
                  <a:pt x="9409" y="7129"/>
                </a:cubicBezTo>
                <a:cubicBezTo>
                  <a:pt x="9274" y="7084"/>
                  <a:pt x="9163" y="6940"/>
                  <a:pt x="9163" y="6809"/>
                </a:cubicBezTo>
                <a:cubicBezTo>
                  <a:pt x="9163" y="6678"/>
                  <a:pt x="8948" y="6462"/>
                  <a:pt x="8677" y="6330"/>
                </a:cubicBezTo>
                <a:cubicBezTo>
                  <a:pt x="8407" y="6197"/>
                  <a:pt x="8185" y="5988"/>
                  <a:pt x="8185" y="5865"/>
                </a:cubicBezTo>
                <a:cubicBezTo>
                  <a:pt x="8185" y="5742"/>
                  <a:pt x="8098" y="5598"/>
                  <a:pt x="7998" y="5544"/>
                </a:cubicBezTo>
                <a:cubicBezTo>
                  <a:pt x="7898" y="5490"/>
                  <a:pt x="7637" y="5135"/>
                  <a:pt x="7412" y="4755"/>
                </a:cubicBezTo>
                <a:cubicBezTo>
                  <a:pt x="7188" y="4376"/>
                  <a:pt x="6881" y="4082"/>
                  <a:pt x="6734" y="4100"/>
                </a:cubicBezTo>
                <a:cubicBezTo>
                  <a:pt x="6359" y="4146"/>
                  <a:pt x="5733" y="3273"/>
                  <a:pt x="5768" y="2756"/>
                </a:cubicBezTo>
                <a:cubicBezTo>
                  <a:pt x="5785" y="2519"/>
                  <a:pt x="5687" y="2209"/>
                  <a:pt x="5549" y="2064"/>
                </a:cubicBezTo>
                <a:cubicBezTo>
                  <a:pt x="5411" y="1920"/>
                  <a:pt x="5346" y="1731"/>
                  <a:pt x="5402" y="1646"/>
                </a:cubicBezTo>
                <a:cubicBezTo>
                  <a:pt x="5459" y="1561"/>
                  <a:pt x="5385" y="1453"/>
                  <a:pt x="5243" y="1405"/>
                </a:cubicBezTo>
                <a:cubicBezTo>
                  <a:pt x="5206" y="1393"/>
                  <a:pt x="5174" y="1388"/>
                  <a:pt x="5143" y="1391"/>
                </a:cubicBezTo>
                <a:close/>
                <a:moveTo>
                  <a:pt x="16025" y="7331"/>
                </a:moveTo>
                <a:cubicBezTo>
                  <a:pt x="15775" y="7328"/>
                  <a:pt x="15490" y="7421"/>
                  <a:pt x="15326" y="7587"/>
                </a:cubicBezTo>
                <a:cubicBezTo>
                  <a:pt x="15142" y="7773"/>
                  <a:pt x="15157" y="7860"/>
                  <a:pt x="15379" y="7904"/>
                </a:cubicBezTo>
                <a:cubicBezTo>
                  <a:pt x="15754" y="7977"/>
                  <a:pt x="16580" y="7606"/>
                  <a:pt x="16398" y="7446"/>
                </a:cubicBezTo>
                <a:cubicBezTo>
                  <a:pt x="16312" y="7371"/>
                  <a:pt x="16175" y="7333"/>
                  <a:pt x="16025" y="7331"/>
                </a:cubicBezTo>
                <a:close/>
                <a:moveTo>
                  <a:pt x="21197" y="16809"/>
                </a:moveTo>
                <a:cubicBezTo>
                  <a:pt x="21111" y="16807"/>
                  <a:pt x="21012" y="16819"/>
                  <a:pt x="20924" y="16838"/>
                </a:cubicBezTo>
                <a:cubicBezTo>
                  <a:pt x="20728" y="16880"/>
                  <a:pt x="20784" y="16911"/>
                  <a:pt x="21070" y="16917"/>
                </a:cubicBezTo>
                <a:cubicBezTo>
                  <a:pt x="21329" y="16923"/>
                  <a:pt x="21478" y="16893"/>
                  <a:pt x="21396" y="16849"/>
                </a:cubicBezTo>
                <a:cubicBezTo>
                  <a:pt x="21355" y="16827"/>
                  <a:pt x="21282" y="16811"/>
                  <a:pt x="21197" y="1680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76" name="85ACBAD4-0DF2-408B-81C3-064F7197511A-L0-001.jpeg" descr="85ACBAD4-0DF2-408B-81C3-064F7197511A-L0-001.jpeg"/>
          <p:cNvPicPr>
            <a:picLocks noChangeAspect="1"/>
          </p:cNvPicPr>
          <p:nvPr/>
        </p:nvPicPr>
        <p:blipFill>
          <a:blip r:embed="rId5">
            <a:extLst/>
          </a:blip>
          <a:srcRect l="7697" t="13118" r="17550" b="7548"/>
          <a:stretch>
            <a:fillRect/>
          </a:stretch>
        </p:blipFill>
        <p:spPr>
          <a:xfrm flipH="1">
            <a:off x="9642151" y="5754470"/>
            <a:ext cx="3818109" cy="28654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3" h="21590" fill="norm" stroke="1" extrusionOk="0">
                <a:moveTo>
                  <a:pt x="13735" y="6"/>
                </a:moveTo>
                <a:cubicBezTo>
                  <a:pt x="13655" y="32"/>
                  <a:pt x="13585" y="136"/>
                  <a:pt x="13585" y="254"/>
                </a:cubicBezTo>
                <a:cubicBezTo>
                  <a:pt x="13585" y="425"/>
                  <a:pt x="13410" y="1278"/>
                  <a:pt x="13357" y="1363"/>
                </a:cubicBezTo>
                <a:cubicBezTo>
                  <a:pt x="13330" y="1406"/>
                  <a:pt x="13224" y="1497"/>
                  <a:pt x="13119" y="1567"/>
                </a:cubicBezTo>
                <a:cubicBezTo>
                  <a:pt x="13006" y="1642"/>
                  <a:pt x="12797" y="1873"/>
                  <a:pt x="12602" y="2138"/>
                </a:cubicBezTo>
                <a:cubicBezTo>
                  <a:pt x="12343" y="2489"/>
                  <a:pt x="12243" y="2669"/>
                  <a:pt x="12124" y="2996"/>
                </a:cubicBezTo>
                <a:cubicBezTo>
                  <a:pt x="11826" y="3820"/>
                  <a:pt x="11679" y="5016"/>
                  <a:pt x="11721" y="6268"/>
                </a:cubicBezTo>
                <a:cubicBezTo>
                  <a:pt x="11737" y="6742"/>
                  <a:pt x="11729" y="6945"/>
                  <a:pt x="11697" y="7000"/>
                </a:cubicBezTo>
                <a:cubicBezTo>
                  <a:pt x="11659" y="7065"/>
                  <a:pt x="10286" y="7727"/>
                  <a:pt x="9456" y="8080"/>
                </a:cubicBezTo>
                <a:cubicBezTo>
                  <a:pt x="9028" y="8262"/>
                  <a:pt x="8701" y="8340"/>
                  <a:pt x="7353" y="8588"/>
                </a:cubicBezTo>
                <a:cubicBezTo>
                  <a:pt x="7198" y="8616"/>
                  <a:pt x="7000" y="8665"/>
                  <a:pt x="6911" y="8696"/>
                </a:cubicBezTo>
                <a:cubicBezTo>
                  <a:pt x="6791" y="8737"/>
                  <a:pt x="6737" y="8735"/>
                  <a:pt x="6705" y="8693"/>
                </a:cubicBezTo>
                <a:cubicBezTo>
                  <a:pt x="6681" y="8661"/>
                  <a:pt x="6608" y="8636"/>
                  <a:pt x="6542" y="8636"/>
                </a:cubicBezTo>
                <a:cubicBezTo>
                  <a:pt x="6441" y="8636"/>
                  <a:pt x="6400" y="8597"/>
                  <a:pt x="6288" y="8394"/>
                </a:cubicBezTo>
                <a:cubicBezTo>
                  <a:pt x="5909" y="7704"/>
                  <a:pt x="5295" y="7284"/>
                  <a:pt x="4666" y="7284"/>
                </a:cubicBezTo>
                <a:cubicBezTo>
                  <a:pt x="3911" y="7284"/>
                  <a:pt x="2942" y="7857"/>
                  <a:pt x="2717" y="8436"/>
                </a:cubicBezTo>
                <a:cubicBezTo>
                  <a:pt x="2659" y="8587"/>
                  <a:pt x="2637" y="9203"/>
                  <a:pt x="2679" y="9512"/>
                </a:cubicBezTo>
                <a:cubicBezTo>
                  <a:pt x="2753" y="10049"/>
                  <a:pt x="2798" y="10273"/>
                  <a:pt x="2928" y="10759"/>
                </a:cubicBezTo>
                <a:cubicBezTo>
                  <a:pt x="3014" y="11081"/>
                  <a:pt x="3074" y="11397"/>
                  <a:pt x="3074" y="11528"/>
                </a:cubicBezTo>
                <a:cubicBezTo>
                  <a:pt x="3074" y="11735"/>
                  <a:pt x="3057" y="11772"/>
                  <a:pt x="2820" y="12087"/>
                </a:cubicBezTo>
                <a:cubicBezTo>
                  <a:pt x="2395" y="12653"/>
                  <a:pt x="2000" y="12738"/>
                  <a:pt x="1579" y="12359"/>
                </a:cubicBezTo>
                <a:cubicBezTo>
                  <a:pt x="1270" y="12081"/>
                  <a:pt x="898" y="11555"/>
                  <a:pt x="708" y="11130"/>
                </a:cubicBezTo>
                <a:cubicBezTo>
                  <a:pt x="433" y="10516"/>
                  <a:pt x="378" y="10436"/>
                  <a:pt x="235" y="10436"/>
                </a:cubicBezTo>
                <a:cubicBezTo>
                  <a:pt x="29" y="10436"/>
                  <a:pt x="-21" y="10594"/>
                  <a:pt x="7" y="11154"/>
                </a:cubicBezTo>
                <a:cubicBezTo>
                  <a:pt x="40" y="11829"/>
                  <a:pt x="232" y="12570"/>
                  <a:pt x="540" y="13211"/>
                </a:cubicBezTo>
                <a:cubicBezTo>
                  <a:pt x="686" y="13515"/>
                  <a:pt x="688" y="13519"/>
                  <a:pt x="1214" y="13971"/>
                </a:cubicBezTo>
                <a:cubicBezTo>
                  <a:pt x="1591" y="14294"/>
                  <a:pt x="1686" y="14343"/>
                  <a:pt x="2305" y="14536"/>
                </a:cubicBezTo>
                <a:cubicBezTo>
                  <a:pt x="3248" y="14829"/>
                  <a:pt x="3614" y="14766"/>
                  <a:pt x="4250" y="14204"/>
                </a:cubicBezTo>
                <a:cubicBezTo>
                  <a:pt x="4619" y="13877"/>
                  <a:pt x="4766" y="13689"/>
                  <a:pt x="4949" y="13316"/>
                </a:cubicBezTo>
                <a:cubicBezTo>
                  <a:pt x="5274" y="12650"/>
                  <a:pt x="5350" y="12096"/>
                  <a:pt x="5220" y="11327"/>
                </a:cubicBezTo>
                <a:cubicBezTo>
                  <a:pt x="5177" y="11072"/>
                  <a:pt x="5123" y="10678"/>
                  <a:pt x="5099" y="10454"/>
                </a:cubicBezTo>
                <a:cubicBezTo>
                  <a:pt x="5046" y="9953"/>
                  <a:pt x="5095" y="9773"/>
                  <a:pt x="5359" y="9515"/>
                </a:cubicBezTo>
                <a:cubicBezTo>
                  <a:pt x="5564" y="9314"/>
                  <a:pt x="5759" y="9253"/>
                  <a:pt x="5939" y="9333"/>
                </a:cubicBezTo>
                <a:cubicBezTo>
                  <a:pt x="6163" y="9431"/>
                  <a:pt x="6177" y="9489"/>
                  <a:pt x="6206" y="10310"/>
                </a:cubicBezTo>
                <a:cubicBezTo>
                  <a:pt x="6220" y="10722"/>
                  <a:pt x="6240" y="11075"/>
                  <a:pt x="6250" y="11097"/>
                </a:cubicBezTo>
                <a:cubicBezTo>
                  <a:pt x="6261" y="11119"/>
                  <a:pt x="6278" y="11278"/>
                  <a:pt x="6288" y="11450"/>
                </a:cubicBezTo>
                <a:cubicBezTo>
                  <a:pt x="6299" y="11622"/>
                  <a:pt x="6325" y="11864"/>
                  <a:pt x="6344" y="11988"/>
                </a:cubicBezTo>
                <a:cubicBezTo>
                  <a:pt x="6364" y="12112"/>
                  <a:pt x="6428" y="12607"/>
                  <a:pt x="6490" y="13088"/>
                </a:cubicBezTo>
                <a:cubicBezTo>
                  <a:pt x="6552" y="13570"/>
                  <a:pt x="6664" y="14307"/>
                  <a:pt x="6739" y="14727"/>
                </a:cubicBezTo>
                <a:cubicBezTo>
                  <a:pt x="6888" y="15569"/>
                  <a:pt x="6886" y="15570"/>
                  <a:pt x="6649" y="15705"/>
                </a:cubicBezTo>
                <a:cubicBezTo>
                  <a:pt x="6572" y="15749"/>
                  <a:pt x="6373" y="15862"/>
                  <a:pt x="6208" y="15956"/>
                </a:cubicBezTo>
                <a:cubicBezTo>
                  <a:pt x="5807" y="16185"/>
                  <a:pt x="4823" y="16627"/>
                  <a:pt x="4579" y="16689"/>
                </a:cubicBezTo>
                <a:cubicBezTo>
                  <a:pt x="4472" y="16716"/>
                  <a:pt x="4193" y="16752"/>
                  <a:pt x="3963" y="16767"/>
                </a:cubicBezTo>
                <a:cubicBezTo>
                  <a:pt x="3419" y="16802"/>
                  <a:pt x="3360" y="16847"/>
                  <a:pt x="3383" y="17212"/>
                </a:cubicBezTo>
                <a:cubicBezTo>
                  <a:pt x="3394" y="17398"/>
                  <a:pt x="3461" y="17653"/>
                  <a:pt x="3613" y="18079"/>
                </a:cubicBezTo>
                <a:cubicBezTo>
                  <a:pt x="3743" y="18442"/>
                  <a:pt x="3841" y="18790"/>
                  <a:pt x="3858" y="18950"/>
                </a:cubicBezTo>
                <a:cubicBezTo>
                  <a:pt x="3873" y="19096"/>
                  <a:pt x="3903" y="19262"/>
                  <a:pt x="3925" y="19317"/>
                </a:cubicBezTo>
                <a:cubicBezTo>
                  <a:pt x="3947" y="19372"/>
                  <a:pt x="3978" y="19563"/>
                  <a:pt x="3992" y="19742"/>
                </a:cubicBezTo>
                <a:cubicBezTo>
                  <a:pt x="4006" y="19921"/>
                  <a:pt x="4051" y="20243"/>
                  <a:pt x="4091" y="20457"/>
                </a:cubicBezTo>
                <a:cubicBezTo>
                  <a:pt x="4138" y="20706"/>
                  <a:pt x="4155" y="20916"/>
                  <a:pt x="4140" y="21043"/>
                </a:cubicBezTo>
                <a:cubicBezTo>
                  <a:pt x="4108" y="21308"/>
                  <a:pt x="4147" y="21488"/>
                  <a:pt x="4248" y="21542"/>
                </a:cubicBezTo>
                <a:cubicBezTo>
                  <a:pt x="4293" y="21567"/>
                  <a:pt x="4344" y="21588"/>
                  <a:pt x="4360" y="21590"/>
                </a:cubicBezTo>
                <a:cubicBezTo>
                  <a:pt x="4420" y="21597"/>
                  <a:pt x="5404" y="21381"/>
                  <a:pt x="5751" y="21285"/>
                </a:cubicBezTo>
                <a:lnTo>
                  <a:pt x="6120" y="21183"/>
                </a:lnTo>
                <a:lnTo>
                  <a:pt x="6241" y="21339"/>
                </a:lnTo>
                <a:cubicBezTo>
                  <a:pt x="6438" y="21593"/>
                  <a:pt x="6620" y="21515"/>
                  <a:pt x="6595" y="21189"/>
                </a:cubicBezTo>
                <a:cubicBezTo>
                  <a:pt x="6583" y="21030"/>
                  <a:pt x="6587" y="21029"/>
                  <a:pt x="6884" y="20893"/>
                </a:cubicBezTo>
                <a:cubicBezTo>
                  <a:pt x="7050" y="20818"/>
                  <a:pt x="7283" y="20696"/>
                  <a:pt x="7404" y="20624"/>
                </a:cubicBezTo>
                <a:cubicBezTo>
                  <a:pt x="7819" y="20377"/>
                  <a:pt x="8758" y="19496"/>
                  <a:pt x="9568" y="18594"/>
                </a:cubicBezTo>
                <a:cubicBezTo>
                  <a:pt x="9744" y="18398"/>
                  <a:pt x="9921" y="18228"/>
                  <a:pt x="9963" y="18217"/>
                </a:cubicBezTo>
                <a:cubicBezTo>
                  <a:pt x="10004" y="18205"/>
                  <a:pt x="10384" y="18181"/>
                  <a:pt x="10807" y="18163"/>
                </a:cubicBezTo>
                <a:cubicBezTo>
                  <a:pt x="11230" y="18145"/>
                  <a:pt x="11670" y="18122"/>
                  <a:pt x="11784" y="18112"/>
                </a:cubicBezTo>
                <a:cubicBezTo>
                  <a:pt x="12073" y="18088"/>
                  <a:pt x="13045" y="17906"/>
                  <a:pt x="13242" y="17840"/>
                </a:cubicBezTo>
                <a:cubicBezTo>
                  <a:pt x="13381" y="17794"/>
                  <a:pt x="13417" y="17800"/>
                  <a:pt x="13475" y="17870"/>
                </a:cubicBezTo>
                <a:cubicBezTo>
                  <a:pt x="13566" y="17979"/>
                  <a:pt x="13727" y="17928"/>
                  <a:pt x="13771" y="17774"/>
                </a:cubicBezTo>
                <a:cubicBezTo>
                  <a:pt x="13795" y="17689"/>
                  <a:pt x="13870" y="17630"/>
                  <a:pt x="14060" y="17547"/>
                </a:cubicBezTo>
                <a:cubicBezTo>
                  <a:pt x="14201" y="17485"/>
                  <a:pt x="14570" y="17292"/>
                  <a:pt x="14880" y="17116"/>
                </a:cubicBezTo>
                <a:cubicBezTo>
                  <a:pt x="15190" y="16941"/>
                  <a:pt x="15502" y="16784"/>
                  <a:pt x="15575" y="16767"/>
                </a:cubicBezTo>
                <a:cubicBezTo>
                  <a:pt x="15647" y="16749"/>
                  <a:pt x="15816" y="16767"/>
                  <a:pt x="15951" y="16808"/>
                </a:cubicBezTo>
                <a:cubicBezTo>
                  <a:pt x="16085" y="16849"/>
                  <a:pt x="16415" y="16919"/>
                  <a:pt x="16684" y="16964"/>
                </a:cubicBezTo>
                <a:cubicBezTo>
                  <a:pt x="16952" y="17008"/>
                  <a:pt x="17272" y="17067"/>
                  <a:pt x="17396" y="17093"/>
                </a:cubicBezTo>
                <a:cubicBezTo>
                  <a:pt x="17520" y="17118"/>
                  <a:pt x="17867" y="17173"/>
                  <a:pt x="18167" y="17215"/>
                </a:cubicBezTo>
                <a:cubicBezTo>
                  <a:pt x="18466" y="17258"/>
                  <a:pt x="18836" y="17318"/>
                  <a:pt x="18991" y="17347"/>
                </a:cubicBezTo>
                <a:cubicBezTo>
                  <a:pt x="19304" y="17406"/>
                  <a:pt x="20087" y="17708"/>
                  <a:pt x="20225" y="17825"/>
                </a:cubicBezTo>
                <a:cubicBezTo>
                  <a:pt x="20338" y="17920"/>
                  <a:pt x="20544" y="17932"/>
                  <a:pt x="20622" y="17846"/>
                </a:cubicBezTo>
                <a:cubicBezTo>
                  <a:pt x="20655" y="17810"/>
                  <a:pt x="20680" y="17703"/>
                  <a:pt x="20680" y="17610"/>
                </a:cubicBezTo>
                <a:cubicBezTo>
                  <a:pt x="20680" y="17517"/>
                  <a:pt x="20721" y="17301"/>
                  <a:pt x="20770" y="17128"/>
                </a:cubicBezTo>
                <a:cubicBezTo>
                  <a:pt x="20819" y="16956"/>
                  <a:pt x="20872" y="16751"/>
                  <a:pt x="20891" y="16671"/>
                </a:cubicBezTo>
                <a:cubicBezTo>
                  <a:pt x="20913" y="16572"/>
                  <a:pt x="20960" y="16509"/>
                  <a:pt x="21036" y="16477"/>
                </a:cubicBezTo>
                <a:cubicBezTo>
                  <a:pt x="21098" y="16450"/>
                  <a:pt x="21153" y="16424"/>
                  <a:pt x="21157" y="16420"/>
                </a:cubicBezTo>
                <a:cubicBezTo>
                  <a:pt x="21162" y="16415"/>
                  <a:pt x="21212" y="16118"/>
                  <a:pt x="21267" y="15762"/>
                </a:cubicBezTo>
                <a:cubicBezTo>
                  <a:pt x="21323" y="15406"/>
                  <a:pt x="21400" y="15026"/>
                  <a:pt x="21438" y="14916"/>
                </a:cubicBezTo>
                <a:cubicBezTo>
                  <a:pt x="21519" y="14679"/>
                  <a:pt x="21579" y="14142"/>
                  <a:pt x="21541" y="14004"/>
                </a:cubicBezTo>
                <a:cubicBezTo>
                  <a:pt x="21497" y="13846"/>
                  <a:pt x="21353" y="13756"/>
                  <a:pt x="21113" y="13731"/>
                </a:cubicBezTo>
                <a:cubicBezTo>
                  <a:pt x="20693" y="13689"/>
                  <a:pt x="19262" y="13123"/>
                  <a:pt x="18597" y="12739"/>
                </a:cubicBezTo>
                <a:cubicBezTo>
                  <a:pt x="18370" y="12607"/>
                  <a:pt x="18040" y="12439"/>
                  <a:pt x="17864" y="12362"/>
                </a:cubicBezTo>
                <a:cubicBezTo>
                  <a:pt x="17689" y="12285"/>
                  <a:pt x="17436" y="12143"/>
                  <a:pt x="17302" y="12048"/>
                </a:cubicBezTo>
                <a:cubicBezTo>
                  <a:pt x="17168" y="11952"/>
                  <a:pt x="17009" y="11859"/>
                  <a:pt x="16948" y="11842"/>
                </a:cubicBezTo>
                <a:cubicBezTo>
                  <a:pt x="16842" y="11811"/>
                  <a:pt x="16832" y="11787"/>
                  <a:pt x="16735" y="11261"/>
                </a:cubicBezTo>
                <a:cubicBezTo>
                  <a:pt x="16581" y="10423"/>
                  <a:pt x="16330" y="9705"/>
                  <a:pt x="15861" y="8761"/>
                </a:cubicBezTo>
                <a:cubicBezTo>
                  <a:pt x="15584" y="8203"/>
                  <a:pt x="15079" y="7312"/>
                  <a:pt x="14891" y="7054"/>
                </a:cubicBezTo>
                <a:cubicBezTo>
                  <a:pt x="14789" y="6912"/>
                  <a:pt x="14723" y="6784"/>
                  <a:pt x="14743" y="6767"/>
                </a:cubicBezTo>
                <a:cubicBezTo>
                  <a:pt x="14764" y="6750"/>
                  <a:pt x="14903" y="6772"/>
                  <a:pt x="15055" y="6818"/>
                </a:cubicBezTo>
                <a:cubicBezTo>
                  <a:pt x="15468" y="6943"/>
                  <a:pt x="16097" y="6931"/>
                  <a:pt x="16625" y="6788"/>
                </a:cubicBezTo>
                <a:cubicBezTo>
                  <a:pt x="17276" y="6611"/>
                  <a:pt x="17573" y="6629"/>
                  <a:pt x="18285" y="6881"/>
                </a:cubicBezTo>
                <a:cubicBezTo>
                  <a:pt x="18610" y="6995"/>
                  <a:pt x="18947" y="7132"/>
                  <a:pt x="19036" y="7186"/>
                </a:cubicBezTo>
                <a:cubicBezTo>
                  <a:pt x="19359" y="7381"/>
                  <a:pt x="19518" y="7296"/>
                  <a:pt x="19518" y="6922"/>
                </a:cubicBezTo>
                <a:cubicBezTo>
                  <a:pt x="19518" y="6829"/>
                  <a:pt x="19544" y="6642"/>
                  <a:pt x="19578" y="6507"/>
                </a:cubicBezTo>
                <a:cubicBezTo>
                  <a:pt x="19652" y="6208"/>
                  <a:pt x="19685" y="4718"/>
                  <a:pt x="19623" y="4479"/>
                </a:cubicBezTo>
                <a:cubicBezTo>
                  <a:pt x="19546" y="4185"/>
                  <a:pt x="18281" y="2898"/>
                  <a:pt x="17246" y="2060"/>
                </a:cubicBezTo>
                <a:cubicBezTo>
                  <a:pt x="16794" y="1695"/>
                  <a:pt x="16649" y="1568"/>
                  <a:pt x="16607" y="1504"/>
                </a:cubicBezTo>
                <a:cubicBezTo>
                  <a:pt x="16587" y="1472"/>
                  <a:pt x="16482" y="1387"/>
                  <a:pt x="16377" y="1316"/>
                </a:cubicBezTo>
                <a:cubicBezTo>
                  <a:pt x="16246" y="1228"/>
                  <a:pt x="16177" y="1147"/>
                  <a:pt x="16162" y="1064"/>
                </a:cubicBezTo>
                <a:cubicBezTo>
                  <a:pt x="16147" y="986"/>
                  <a:pt x="16079" y="901"/>
                  <a:pt x="15978" y="831"/>
                </a:cubicBezTo>
                <a:cubicBezTo>
                  <a:pt x="15549" y="538"/>
                  <a:pt x="15421" y="444"/>
                  <a:pt x="15360" y="371"/>
                </a:cubicBezTo>
                <a:cubicBezTo>
                  <a:pt x="15226" y="212"/>
                  <a:pt x="15064" y="238"/>
                  <a:pt x="14452" y="520"/>
                </a:cubicBezTo>
                <a:lnTo>
                  <a:pt x="14174" y="649"/>
                </a:lnTo>
                <a:lnTo>
                  <a:pt x="14087" y="511"/>
                </a:lnTo>
                <a:cubicBezTo>
                  <a:pt x="14039" y="436"/>
                  <a:pt x="13997" y="324"/>
                  <a:pt x="13997" y="260"/>
                </a:cubicBezTo>
                <a:cubicBezTo>
                  <a:pt x="13997" y="131"/>
                  <a:pt x="13949" y="62"/>
                  <a:pt x="13818" y="9"/>
                </a:cubicBezTo>
                <a:cubicBezTo>
                  <a:pt x="13791" y="-2"/>
                  <a:pt x="13762" y="-3"/>
                  <a:pt x="13735" y="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77" name="85ACBAD4-0DF2-408B-81C3-064F7197511A-L0-001.jpeg" descr="85ACBAD4-0DF2-408B-81C3-064F7197511A-L0-001.jpeg"/>
          <p:cNvPicPr>
            <a:picLocks noChangeAspect="1"/>
          </p:cNvPicPr>
          <p:nvPr/>
        </p:nvPicPr>
        <p:blipFill>
          <a:blip r:embed="rId5">
            <a:extLst/>
          </a:blip>
          <a:srcRect l="8191" t="13833" r="17969" b="7902"/>
          <a:stretch>
            <a:fillRect/>
          </a:stretch>
        </p:blipFill>
        <p:spPr>
          <a:xfrm>
            <a:off x="413220" y="1716555"/>
            <a:ext cx="3134606" cy="23495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1" h="21578" fill="norm" stroke="1" extrusionOk="0">
                <a:moveTo>
                  <a:pt x="13679" y="3"/>
                </a:moveTo>
                <a:cubicBezTo>
                  <a:pt x="13618" y="29"/>
                  <a:pt x="13586" y="180"/>
                  <a:pt x="13586" y="463"/>
                </a:cubicBezTo>
                <a:cubicBezTo>
                  <a:pt x="13586" y="785"/>
                  <a:pt x="13393" y="1150"/>
                  <a:pt x="13007" y="1560"/>
                </a:cubicBezTo>
                <a:cubicBezTo>
                  <a:pt x="12199" y="2416"/>
                  <a:pt x="11898" y="3364"/>
                  <a:pt x="11801" y="5358"/>
                </a:cubicBezTo>
                <a:lnTo>
                  <a:pt x="11720" y="7038"/>
                </a:lnTo>
                <a:lnTo>
                  <a:pt x="10452" y="7618"/>
                </a:lnTo>
                <a:cubicBezTo>
                  <a:pt x="9319" y="8132"/>
                  <a:pt x="8677" y="8335"/>
                  <a:pt x="7075" y="8682"/>
                </a:cubicBezTo>
                <a:cubicBezTo>
                  <a:pt x="6698" y="8764"/>
                  <a:pt x="6487" y="8646"/>
                  <a:pt x="5979" y="8077"/>
                </a:cubicBezTo>
                <a:cubicBezTo>
                  <a:pt x="5445" y="7480"/>
                  <a:pt x="5236" y="7373"/>
                  <a:pt x="4610" y="7373"/>
                </a:cubicBezTo>
                <a:cubicBezTo>
                  <a:pt x="4164" y="7373"/>
                  <a:pt x="3639" y="7534"/>
                  <a:pt x="3282" y="7778"/>
                </a:cubicBezTo>
                <a:cubicBezTo>
                  <a:pt x="2748" y="8143"/>
                  <a:pt x="2692" y="8256"/>
                  <a:pt x="2692" y="8952"/>
                </a:cubicBezTo>
                <a:cubicBezTo>
                  <a:pt x="2692" y="9375"/>
                  <a:pt x="2790" y="10100"/>
                  <a:pt x="2912" y="10563"/>
                </a:cubicBezTo>
                <a:cubicBezTo>
                  <a:pt x="3156" y="11487"/>
                  <a:pt x="3051" y="12002"/>
                  <a:pt x="2547" y="12363"/>
                </a:cubicBezTo>
                <a:cubicBezTo>
                  <a:pt x="1944" y="12795"/>
                  <a:pt x="1535" y="12601"/>
                  <a:pt x="871" y="11569"/>
                </a:cubicBezTo>
                <a:cubicBezTo>
                  <a:pt x="518" y="11019"/>
                  <a:pt x="176" y="10570"/>
                  <a:pt x="115" y="10570"/>
                </a:cubicBezTo>
                <a:cubicBezTo>
                  <a:pt x="-105" y="10570"/>
                  <a:pt x="10" y="11799"/>
                  <a:pt x="300" y="12560"/>
                </a:cubicBezTo>
                <a:cubicBezTo>
                  <a:pt x="982" y="14351"/>
                  <a:pt x="2826" y="15082"/>
                  <a:pt x="4112" y="14073"/>
                </a:cubicBezTo>
                <a:cubicBezTo>
                  <a:pt x="4928" y="13433"/>
                  <a:pt x="5146" y="12724"/>
                  <a:pt x="5013" y="11146"/>
                </a:cubicBezTo>
                <a:cubicBezTo>
                  <a:pt x="4928" y="10146"/>
                  <a:pt x="4957" y="9861"/>
                  <a:pt x="5168" y="9550"/>
                </a:cubicBezTo>
                <a:cubicBezTo>
                  <a:pt x="5732" y="8715"/>
                  <a:pt x="6272" y="9226"/>
                  <a:pt x="6272" y="10592"/>
                </a:cubicBezTo>
                <a:cubicBezTo>
                  <a:pt x="6272" y="11109"/>
                  <a:pt x="6404" y="12414"/>
                  <a:pt x="6566" y="13493"/>
                </a:cubicBezTo>
                <a:cubicBezTo>
                  <a:pt x="6730" y="14582"/>
                  <a:pt x="6806" y="15531"/>
                  <a:pt x="6735" y="15626"/>
                </a:cubicBezTo>
                <a:cubicBezTo>
                  <a:pt x="6501" y="15939"/>
                  <a:pt x="4625" y="16763"/>
                  <a:pt x="4139" y="16767"/>
                </a:cubicBezTo>
                <a:cubicBezTo>
                  <a:pt x="3353" y="16772"/>
                  <a:pt x="3268" y="16957"/>
                  <a:pt x="3598" y="17944"/>
                </a:cubicBezTo>
                <a:cubicBezTo>
                  <a:pt x="3758" y="18424"/>
                  <a:pt x="3967" y="19438"/>
                  <a:pt x="4060" y="20197"/>
                </a:cubicBezTo>
                <a:lnTo>
                  <a:pt x="4229" y="21578"/>
                </a:lnTo>
                <a:lnTo>
                  <a:pt x="4692" y="21439"/>
                </a:lnTo>
                <a:cubicBezTo>
                  <a:pt x="4946" y="21365"/>
                  <a:pt x="5438" y="21288"/>
                  <a:pt x="5785" y="21268"/>
                </a:cubicBezTo>
                <a:cubicBezTo>
                  <a:pt x="6133" y="21248"/>
                  <a:pt x="6465" y="21166"/>
                  <a:pt x="6525" y="21086"/>
                </a:cubicBezTo>
                <a:cubicBezTo>
                  <a:pt x="6586" y="21005"/>
                  <a:pt x="6907" y="20780"/>
                  <a:pt x="7238" y="20583"/>
                </a:cubicBezTo>
                <a:cubicBezTo>
                  <a:pt x="7570" y="20386"/>
                  <a:pt x="8281" y="19777"/>
                  <a:pt x="8819" y="19231"/>
                </a:cubicBezTo>
                <a:lnTo>
                  <a:pt x="9799" y="18236"/>
                </a:lnTo>
                <a:lnTo>
                  <a:pt x="11693" y="17991"/>
                </a:lnTo>
                <a:cubicBezTo>
                  <a:pt x="13142" y="17803"/>
                  <a:pt x="13826" y="17610"/>
                  <a:pt x="14596" y="17178"/>
                </a:cubicBezTo>
                <a:lnTo>
                  <a:pt x="15603" y="16617"/>
                </a:lnTo>
                <a:lnTo>
                  <a:pt x="17094" y="16891"/>
                </a:lnTo>
                <a:cubicBezTo>
                  <a:pt x="18514" y="17151"/>
                  <a:pt x="19542" y="17407"/>
                  <a:pt x="20250" y="17678"/>
                </a:cubicBezTo>
                <a:cubicBezTo>
                  <a:pt x="20499" y="17773"/>
                  <a:pt x="20597" y="17694"/>
                  <a:pt x="20680" y="17332"/>
                </a:cubicBezTo>
                <a:cubicBezTo>
                  <a:pt x="20739" y="17074"/>
                  <a:pt x="20863" y="16741"/>
                  <a:pt x="20955" y="16588"/>
                </a:cubicBezTo>
                <a:cubicBezTo>
                  <a:pt x="21134" y="16290"/>
                  <a:pt x="21480" y="14691"/>
                  <a:pt x="21491" y="14117"/>
                </a:cubicBezTo>
                <a:cubicBezTo>
                  <a:pt x="21495" y="13890"/>
                  <a:pt x="21385" y="13767"/>
                  <a:pt x="21178" y="13767"/>
                </a:cubicBezTo>
                <a:cubicBezTo>
                  <a:pt x="20726" y="13767"/>
                  <a:pt x="19071" y="13082"/>
                  <a:pt x="17847" y="12389"/>
                </a:cubicBezTo>
                <a:cubicBezTo>
                  <a:pt x="16834" y="11815"/>
                  <a:pt x="16804" y="11777"/>
                  <a:pt x="16555" y="10752"/>
                </a:cubicBezTo>
                <a:cubicBezTo>
                  <a:pt x="16414" y="10175"/>
                  <a:pt x="15960" y="9053"/>
                  <a:pt x="15548" y="8259"/>
                </a:cubicBezTo>
                <a:cubicBezTo>
                  <a:pt x="15136" y="7465"/>
                  <a:pt x="14836" y="6767"/>
                  <a:pt x="14882" y="6706"/>
                </a:cubicBezTo>
                <a:cubicBezTo>
                  <a:pt x="14927" y="6645"/>
                  <a:pt x="15144" y="6640"/>
                  <a:pt x="15363" y="6699"/>
                </a:cubicBezTo>
                <a:cubicBezTo>
                  <a:pt x="15583" y="6758"/>
                  <a:pt x="16126" y="6720"/>
                  <a:pt x="16571" y="6612"/>
                </a:cubicBezTo>
                <a:cubicBezTo>
                  <a:pt x="17213" y="6456"/>
                  <a:pt x="17587" y="6483"/>
                  <a:pt x="18383" y="6754"/>
                </a:cubicBezTo>
                <a:cubicBezTo>
                  <a:pt x="19376" y="7091"/>
                  <a:pt x="19388" y="7091"/>
                  <a:pt x="19469" y="6685"/>
                </a:cubicBezTo>
                <a:cubicBezTo>
                  <a:pt x="19514" y="6459"/>
                  <a:pt x="19552" y="5816"/>
                  <a:pt x="19553" y="5252"/>
                </a:cubicBezTo>
                <a:cubicBezTo>
                  <a:pt x="19555" y="4249"/>
                  <a:pt x="19539" y="4209"/>
                  <a:pt x="18772" y="3430"/>
                </a:cubicBezTo>
                <a:cubicBezTo>
                  <a:pt x="17956" y="2599"/>
                  <a:pt x="16629" y="1399"/>
                  <a:pt x="15676" y="630"/>
                </a:cubicBezTo>
                <a:cubicBezTo>
                  <a:pt x="15192" y="240"/>
                  <a:pt x="15056" y="212"/>
                  <a:pt x="14628" y="411"/>
                </a:cubicBezTo>
                <a:cubicBezTo>
                  <a:pt x="14213" y="605"/>
                  <a:pt x="14109" y="592"/>
                  <a:pt x="13956" y="313"/>
                </a:cubicBezTo>
                <a:cubicBezTo>
                  <a:pt x="13831" y="83"/>
                  <a:pt x="13740" y="-22"/>
                  <a:pt x="13679" y="3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78" name="85ACBAD4-0DF2-408B-81C3-064F7197511A-L0-001.jpeg" descr="85ACBAD4-0DF2-408B-81C3-064F7197511A-L0-001.jpeg"/>
          <p:cNvPicPr>
            <a:picLocks noChangeAspect="1"/>
          </p:cNvPicPr>
          <p:nvPr/>
        </p:nvPicPr>
        <p:blipFill>
          <a:blip r:embed="rId5">
            <a:extLst/>
          </a:blip>
          <a:srcRect l="8214" t="13784" r="18052" b="8243"/>
          <a:stretch>
            <a:fillRect/>
          </a:stretch>
        </p:blipFill>
        <p:spPr>
          <a:xfrm>
            <a:off x="10224091" y="984868"/>
            <a:ext cx="2172411" cy="16245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1" h="21455" fill="norm" stroke="1" extrusionOk="0">
                <a:moveTo>
                  <a:pt x="13689" y="5"/>
                </a:moveTo>
                <a:cubicBezTo>
                  <a:pt x="13628" y="35"/>
                  <a:pt x="13584" y="190"/>
                  <a:pt x="13529" y="488"/>
                </a:cubicBezTo>
                <a:cubicBezTo>
                  <a:pt x="13476" y="770"/>
                  <a:pt x="13135" y="1386"/>
                  <a:pt x="12771" y="1856"/>
                </a:cubicBezTo>
                <a:cubicBezTo>
                  <a:pt x="12004" y="2843"/>
                  <a:pt x="11745" y="3811"/>
                  <a:pt x="11719" y="5755"/>
                </a:cubicBezTo>
                <a:lnTo>
                  <a:pt x="11704" y="7003"/>
                </a:lnTo>
                <a:lnTo>
                  <a:pt x="10441" y="7616"/>
                </a:lnTo>
                <a:cubicBezTo>
                  <a:pt x="9748" y="7952"/>
                  <a:pt x="8587" y="8351"/>
                  <a:pt x="7862" y="8502"/>
                </a:cubicBezTo>
                <a:lnTo>
                  <a:pt x="6545" y="8774"/>
                </a:lnTo>
                <a:lnTo>
                  <a:pt x="6112" y="8266"/>
                </a:lnTo>
                <a:cubicBezTo>
                  <a:pt x="5189" y="7189"/>
                  <a:pt x="4401" y="7044"/>
                  <a:pt x="3357" y="7752"/>
                </a:cubicBezTo>
                <a:cubicBezTo>
                  <a:pt x="2800" y="8129"/>
                  <a:pt x="2727" y="8253"/>
                  <a:pt x="2688" y="8890"/>
                </a:cubicBezTo>
                <a:cubicBezTo>
                  <a:pt x="2664" y="9284"/>
                  <a:pt x="2751" y="10035"/>
                  <a:pt x="2880" y="10556"/>
                </a:cubicBezTo>
                <a:lnTo>
                  <a:pt x="3114" y="11505"/>
                </a:lnTo>
                <a:lnTo>
                  <a:pt x="2723" y="12055"/>
                </a:lnTo>
                <a:cubicBezTo>
                  <a:pt x="2112" y="12914"/>
                  <a:pt x="1686" y="12799"/>
                  <a:pt x="883" y="11568"/>
                </a:cubicBezTo>
                <a:cubicBezTo>
                  <a:pt x="512" y="10999"/>
                  <a:pt x="163" y="10537"/>
                  <a:pt x="105" y="10535"/>
                </a:cubicBezTo>
                <a:cubicBezTo>
                  <a:pt x="-95" y="10531"/>
                  <a:pt x="8" y="11758"/>
                  <a:pt x="273" y="12543"/>
                </a:cubicBezTo>
                <a:cubicBezTo>
                  <a:pt x="661" y="13690"/>
                  <a:pt x="1404" y="14293"/>
                  <a:pt x="2618" y="14430"/>
                </a:cubicBezTo>
                <a:cubicBezTo>
                  <a:pt x="3514" y="14531"/>
                  <a:pt x="3639" y="14494"/>
                  <a:pt x="4165" y="14026"/>
                </a:cubicBezTo>
                <a:cubicBezTo>
                  <a:pt x="4676" y="13572"/>
                  <a:pt x="4849" y="13233"/>
                  <a:pt x="5088" y="12213"/>
                </a:cubicBezTo>
                <a:cubicBezTo>
                  <a:pt x="5126" y="12051"/>
                  <a:pt x="5095" y="11471"/>
                  <a:pt x="5021" y="10923"/>
                </a:cubicBezTo>
                <a:cubicBezTo>
                  <a:pt x="4906" y="10072"/>
                  <a:pt x="4924" y="9874"/>
                  <a:pt x="5135" y="9561"/>
                </a:cubicBezTo>
                <a:cubicBezTo>
                  <a:pt x="5285" y="9337"/>
                  <a:pt x="5522" y="9217"/>
                  <a:pt x="5740" y="9251"/>
                </a:cubicBezTo>
                <a:cubicBezTo>
                  <a:pt x="6073" y="9303"/>
                  <a:pt x="6103" y="9399"/>
                  <a:pt x="6201" y="10598"/>
                </a:cubicBezTo>
                <a:cubicBezTo>
                  <a:pt x="6260" y="11308"/>
                  <a:pt x="6427" y="12664"/>
                  <a:pt x="6573" y="13612"/>
                </a:cubicBezTo>
                <a:cubicBezTo>
                  <a:pt x="6785" y="14996"/>
                  <a:pt x="6803" y="15388"/>
                  <a:pt x="6663" y="15588"/>
                </a:cubicBezTo>
                <a:cubicBezTo>
                  <a:pt x="6409" y="15949"/>
                  <a:pt x="4688" y="16748"/>
                  <a:pt x="4162" y="16752"/>
                </a:cubicBezTo>
                <a:cubicBezTo>
                  <a:pt x="3426" y="16757"/>
                  <a:pt x="3262" y="16996"/>
                  <a:pt x="3482" y="17732"/>
                </a:cubicBezTo>
                <a:cubicBezTo>
                  <a:pt x="3795" y="18784"/>
                  <a:pt x="4062" y="20208"/>
                  <a:pt x="4064" y="20851"/>
                </a:cubicBezTo>
                <a:cubicBezTo>
                  <a:pt x="4066" y="21538"/>
                  <a:pt x="4183" y="21576"/>
                  <a:pt x="5322" y="21280"/>
                </a:cubicBezTo>
                <a:cubicBezTo>
                  <a:pt x="5684" y="21186"/>
                  <a:pt x="6052" y="21189"/>
                  <a:pt x="6186" y="21286"/>
                </a:cubicBezTo>
                <a:cubicBezTo>
                  <a:pt x="6346" y="21401"/>
                  <a:pt x="6444" y="21374"/>
                  <a:pt x="6495" y="21197"/>
                </a:cubicBezTo>
                <a:cubicBezTo>
                  <a:pt x="6535" y="21054"/>
                  <a:pt x="6901" y="20732"/>
                  <a:pt x="7311" y="20478"/>
                </a:cubicBezTo>
                <a:cubicBezTo>
                  <a:pt x="7722" y="20225"/>
                  <a:pt x="8449" y="19593"/>
                  <a:pt x="8929" y="19074"/>
                </a:cubicBezTo>
                <a:lnTo>
                  <a:pt x="9805" y="18125"/>
                </a:lnTo>
                <a:lnTo>
                  <a:pt x="11313" y="17984"/>
                </a:lnTo>
                <a:cubicBezTo>
                  <a:pt x="13396" y="17786"/>
                  <a:pt x="13460" y="17776"/>
                  <a:pt x="14013" y="17454"/>
                </a:cubicBezTo>
                <a:cubicBezTo>
                  <a:pt x="15565" y="16553"/>
                  <a:pt x="15415" y="16579"/>
                  <a:pt x="17046" y="16878"/>
                </a:cubicBezTo>
                <a:cubicBezTo>
                  <a:pt x="18364" y="17119"/>
                  <a:pt x="19632" y="17443"/>
                  <a:pt x="20305" y="17711"/>
                </a:cubicBezTo>
                <a:cubicBezTo>
                  <a:pt x="20424" y="17758"/>
                  <a:pt x="20544" y="17580"/>
                  <a:pt x="20614" y="17250"/>
                </a:cubicBezTo>
                <a:cubicBezTo>
                  <a:pt x="20676" y="16954"/>
                  <a:pt x="20813" y="16571"/>
                  <a:pt x="20919" y="16401"/>
                </a:cubicBezTo>
                <a:cubicBezTo>
                  <a:pt x="21176" y="15985"/>
                  <a:pt x="21505" y="14117"/>
                  <a:pt x="21352" y="13937"/>
                </a:cubicBezTo>
                <a:cubicBezTo>
                  <a:pt x="21286" y="13859"/>
                  <a:pt x="20858" y="13687"/>
                  <a:pt x="20399" y="13555"/>
                </a:cubicBezTo>
                <a:cubicBezTo>
                  <a:pt x="19583" y="13320"/>
                  <a:pt x="17621" y="12359"/>
                  <a:pt x="16995" y="11888"/>
                </a:cubicBezTo>
                <a:cubicBezTo>
                  <a:pt x="16822" y="11758"/>
                  <a:pt x="16639" y="11420"/>
                  <a:pt x="16589" y="11138"/>
                </a:cubicBezTo>
                <a:cubicBezTo>
                  <a:pt x="16450" y="10360"/>
                  <a:pt x="16008" y="9242"/>
                  <a:pt x="15334" y="7962"/>
                </a:cubicBezTo>
                <a:cubicBezTo>
                  <a:pt x="15000" y="7327"/>
                  <a:pt x="14760" y="6761"/>
                  <a:pt x="14803" y="6704"/>
                </a:cubicBezTo>
                <a:cubicBezTo>
                  <a:pt x="14845" y="6647"/>
                  <a:pt x="15081" y="6645"/>
                  <a:pt x="15326" y="6699"/>
                </a:cubicBezTo>
                <a:cubicBezTo>
                  <a:pt x="15571" y="6752"/>
                  <a:pt x="16125" y="6707"/>
                  <a:pt x="16557" y="6599"/>
                </a:cubicBezTo>
                <a:cubicBezTo>
                  <a:pt x="17315" y="6411"/>
                  <a:pt x="17781" y="6492"/>
                  <a:pt x="19019" y="7024"/>
                </a:cubicBezTo>
                <a:cubicBezTo>
                  <a:pt x="19290" y="7140"/>
                  <a:pt x="19336" y="7072"/>
                  <a:pt x="19426" y="6442"/>
                </a:cubicBezTo>
                <a:cubicBezTo>
                  <a:pt x="19482" y="6048"/>
                  <a:pt x="19525" y="5391"/>
                  <a:pt x="19519" y="4985"/>
                </a:cubicBezTo>
                <a:cubicBezTo>
                  <a:pt x="19508" y="4142"/>
                  <a:pt x="19523" y="4164"/>
                  <a:pt x="17472" y="2280"/>
                </a:cubicBezTo>
                <a:cubicBezTo>
                  <a:pt x="15203" y="196"/>
                  <a:pt x="15106" y="133"/>
                  <a:pt x="14572" y="383"/>
                </a:cubicBezTo>
                <a:cubicBezTo>
                  <a:pt x="14182" y="566"/>
                  <a:pt x="14086" y="551"/>
                  <a:pt x="13943" y="289"/>
                </a:cubicBezTo>
                <a:cubicBezTo>
                  <a:pt x="13827" y="75"/>
                  <a:pt x="13749" y="-24"/>
                  <a:pt x="13689" y="5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6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Class="exit" nodeType="afterEffect" presetSubtype="3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Class="entr" nodeType="afterEffect" presetSubtype="8" presetID="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Class="exit" nodeType="afterEffect" presetSubtype="3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Class="entr" nodeType="afterEffect" presetSubtype="8" presetID="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Class="exit" nodeType="afterEffect" presetSubtype="3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6" grpId="2"/>
      <p:bldP build="whole" bldLvl="1" animBg="1" rev="0" advAuto="0" spid="176" grpId="1"/>
      <p:bldP build="whole" bldLvl="1" animBg="1" rev="0" advAuto="0" spid="177" grpId="4"/>
      <p:bldP build="whole" bldLvl="1" animBg="1" rev="0" advAuto="0" spid="178" grpId="5"/>
      <p:bldP build="whole" bldLvl="1" animBg="1" rev="0" advAuto="0" spid="178" grpId="6"/>
      <p:bldP build="whole" bldLvl="1" animBg="1" rev="0" advAuto="0" spid="177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A634AD61-6304-445C-9ABC-BE1E0349D289-L0-001.jpeg" descr="A634AD61-6304-445C-9ABC-BE1E0349D289-L0-00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97429" y="-1170070"/>
            <a:ext cx="15368117" cy="107476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F1C45092-CD3D-44C9-88B4-B40CAF47C5FF-L0-001.jpeg" descr="F1C45092-CD3D-44C9-88B4-B40CAF47C5FF-L0-001.jpeg"/>
          <p:cNvPicPr>
            <a:picLocks noChangeAspect="1"/>
          </p:cNvPicPr>
          <p:nvPr/>
        </p:nvPicPr>
        <p:blipFill>
          <a:blip r:embed="rId3">
            <a:extLst/>
          </a:blip>
          <a:srcRect l="22075" t="20893" r="28333" b="16010"/>
          <a:stretch>
            <a:fillRect/>
          </a:stretch>
        </p:blipFill>
        <p:spPr>
          <a:xfrm>
            <a:off x="473339" y="6304828"/>
            <a:ext cx="1943498" cy="3297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54" fill="norm" stroke="1" extrusionOk="0">
                <a:moveTo>
                  <a:pt x="6718" y="1"/>
                </a:moveTo>
                <a:cubicBezTo>
                  <a:pt x="6641" y="6"/>
                  <a:pt x="6518" y="40"/>
                  <a:pt x="6325" y="107"/>
                </a:cubicBezTo>
                <a:cubicBezTo>
                  <a:pt x="6189" y="153"/>
                  <a:pt x="6100" y="178"/>
                  <a:pt x="6030" y="184"/>
                </a:cubicBezTo>
                <a:cubicBezTo>
                  <a:pt x="6026" y="184"/>
                  <a:pt x="6024" y="184"/>
                  <a:pt x="6021" y="184"/>
                </a:cubicBezTo>
                <a:cubicBezTo>
                  <a:pt x="5993" y="186"/>
                  <a:pt x="5965" y="186"/>
                  <a:pt x="5941" y="181"/>
                </a:cubicBezTo>
                <a:cubicBezTo>
                  <a:pt x="5932" y="180"/>
                  <a:pt x="5924" y="176"/>
                  <a:pt x="5915" y="174"/>
                </a:cubicBezTo>
                <a:cubicBezTo>
                  <a:pt x="5899" y="169"/>
                  <a:pt x="5883" y="163"/>
                  <a:pt x="5866" y="156"/>
                </a:cubicBezTo>
                <a:cubicBezTo>
                  <a:pt x="5761" y="104"/>
                  <a:pt x="5673" y="116"/>
                  <a:pt x="5447" y="210"/>
                </a:cubicBezTo>
                <a:cubicBezTo>
                  <a:pt x="5147" y="335"/>
                  <a:pt x="5151" y="348"/>
                  <a:pt x="5474" y="453"/>
                </a:cubicBezTo>
                <a:cubicBezTo>
                  <a:pt x="5507" y="463"/>
                  <a:pt x="5529" y="468"/>
                  <a:pt x="5558" y="476"/>
                </a:cubicBezTo>
                <a:cubicBezTo>
                  <a:pt x="5577" y="481"/>
                  <a:pt x="5586" y="483"/>
                  <a:pt x="5606" y="489"/>
                </a:cubicBezTo>
                <a:cubicBezTo>
                  <a:pt x="5641" y="499"/>
                  <a:pt x="5673" y="505"/>
                  <a:pt x="5703" y="509"/>
                </a:cubicBezTo>
                <a:cubicBezTo>
                  <a:pt x="5712" y="511"/>
                  <a:pt x="5722" y="511"/>
                  <a:pt x="5730" y="512"/>
                </a:cubicBezTo>
                <a:cubicBezTo>
                  <a:pt x="5793" y="519"/>
                  <a:pt x="5853" y="514"/>
                  <a:pt x="5919" y="494"/>
                </a:cubicBezTo>
                <a:cubicBezTo>
                  <a:pt x="5948" y="482"/>
                  <a:pt x="5978" y="466"/>
                  <a:pt x="6008" y="445"/>
                </a:cubicBezTo>
                <a:cubicBezTo>
                  <a:pt x="6073" y="399"/>
                  <a:pt x="6283" y="313"/>
                  <a:pt x="6475" y="256"/>
                </a:cubicBezTo>
                <a:cubicBezTo>
                  <a:pt x="6570" y="228"/>
                  <a:pt x="6650" y="196"/>
                  <a:pt x="6713" y="163"/>
                </a:cubicBezTo>
                <a:cubicBezTo>
                  <a:pt x="6768" y="128"/>
                  <a:pt x="6807" y="94"/>
                  <a:pt x="6819" y="65"/>
                </a:cubicBezTo>
                <a:cubicBezTo>
                  <a:pt x="6815" y="21"/>
                  <a:pt x="6788" y="-4"/>
                  <a:pt x="6718" y="1"/>
                </a:cubicBezTo>
                <a:close/>
                <a:moveTo>
                  <a:pt x="4967" y="109"/>
                </a:moveTo>
                <a:cubicBezTo>
                  <a:pt x="4945" y="112"/>
                  <a:pt x="4929" y="135"/>
                  <a:pt x="4896" y="184"/>
                </a:cubicBezTo>
                <a:cubicBezTo>
                  <a:pt x="4858" y="241"/>
                  <a:pt x="4820" y="356"/>
                  <a:pt x="4817" y="437"/>
                </a:cubicBezTo>
                <a:cubicBezTo>
                  <a:pt x="4816" y="448"/>
                  <a:pt x="4821" y="450"/>
                  <a:pt x="4821" y="460"/>
                </a:cubicBezTo>
                <a:cubicBezTo>
                  <a:pt x="4828" y="511"/>
                  <a:pt x="4844" y="550"/>
                  <a:pt x="4870" y="566"/>
                </a:cubicBezTo>
                <a:cubicBezTo>
                  <a:pt x="4902" y="557"/>
                  <a:pt x="4946" y="516"/>
                  <a:pt x="5020" y="429"/>
                </a:cubicBezTo>
                <a:cubicBezTo>
                  <a:pt x="5114" y="319"/>
                  <a:pt x="5127" y="249"/>
                  <a:pt x="5059" y="179"/>
                </a:cubicBezTo>
                <a:cubicBezTo>
                  <a:pt x="5014" y="132"/>
                  <a:pt x="4988" y="108"/>
                  <a:pt x="4967" y="109"/>
                </a:cubicBezTo>
                <a:close/>
                <a:moveTo>
                  <a:pt x="4168" y="323"/>
                </a:moveTo>
                <a:cubicBezTo>
                  <a:pt x="4147" y="325"/>
                  <a:pt x="4122" y="330"/>
                  <a:pt x="4089" y="342"/>
                </a:cubicBezTo>
                <a:cubicBezTo>
                  <a:pt x="3978" y="381"/>
                  <a:pt x="3955" y="651"/>
                  <a:pt x="4058" y="711"/>
                </a:cubicBezTo>
                <a:cubicBezTo>
                  <a:pt x="4095" y="733"/>
                  <a:pt x="4156" y="660"/>
                  <a:pt x="4195" y="551"/>
                </a:cubicBezTo>
                <a:cubicBezTo>
                  <a:pt x="4228" y="457"/>
                  <a:pt x="4239" y="399"/>
                  <a:pt x="4230" y="362"/>
                </a:cubicBezTo>
                <a:cubicBezTo>
                  <a:pt x="4215" y="341"/>
                  <a:pt x="4195" y="330"/>
                  <a:pt x="4168" y="323"/>
                </a:cubicBezTo>
                <a:close/>
                <a:moveTo>
                  <a:pt x="7432" y="496"/>
                </a:moveTo>
                <a:cubicBezTo>
                  <a:pt x="7420" y="497"/>
                  <a:pt x="7403" y="500"/>
                  <a:pt x="7388" y="502"/>
                </a:cubicBezTo>
                <a:cubicBezTo>
                  <a:pt x="7118" y="569"/>
                  <a:pt x="6272" y="877"/>
                  <a:pt x="6272" y="915"/>
                </a:cubicBezTo>
                <a:cubicBezTo>
                  <a:pt x="6272" y="1004"/>
                  <a:pt x="6601" y="950"/>
                  <a:pt x="7066" y="786"/>
                </a:cubicBezTo>
                <a:cubicBezTo>
                  <a:pt x="7331" y="692"/>
                  <a:pt x="7549" y="584"/>
                  <a:pt x="7551" y="545"/>
                </a:cubicBezTo>
                <a:cubicBezTo>
                  <a:pt x="7550" y="507"/>
                  <a:pt x="7510" y="491"/>
                  <a:pt x="7432" y="496"/>
                </a:cubicBezTo>
                <a:close/>
                <a:moveTo>
                  <a:pt x="16673" y="773"/>
                </a:moveTo>
                <a:cubicBezTo>
                  <a:pt x="16629" y="789"/>
                  <a:pt x="16550" y="849"/>
                  <a:pt x="16497" y="907"/>
                </a:cubicBezTo>
                <a:cubicBezTo>
                  <a:pt x="16434" y="975"/>
                  <a:pt x="16428" y="998"/>
                  <a:pt x="16501" y="995"/>
                </a:cubicBezTo>
                <a:lnTo>
                  <a:pt x="16527" y="990"/>
                </a:lnTo>
                <a:cubicBezTo>
                  <a:pt x="16538" y="988"/>
                  <a:pt x="16548" y="991"/>
                  <a:pt x="16558" y="990"/>
                </a:cubicBezTo>
                <a:cubicBezTo>
                  <a:pt x="16578" y="987"/>
                  <a:pt x="16594" y="983"/>
                  <a:pt x="16620" y="979"/>
                </a:cubicBezTo>
                <a:cubicBezTo>
                  <a:pt x="16939" y="932"/>
                  <a:pt x="17271" y="1267"/>
                  <a:pt x="17202" y="1565"/>
                </a:cubicBezTo>
                <a:cubicBezTo>
                  <a:pt x="17167" y="1721"/>
                  <a:pt x="17198" y="1809"/>
                  <a:pt x="17321" y="1901"/>
                </a:cubicBezTo>
                <a:cubicBezTo>
                  <a:pt x="17538" y="2062"/>
                  <a:pt x="17471" y="2225"/>
                  <a:pt x="17114" y="2410"/>
                </a:cubicBezTo>
                <a:cubicBezTo>
                  <a:pt x="16842" y="2550"/>
                  <a:pt x="16821" y="2552"/>
                  <a:pt x="16598" y="2466"/>
                </a:cubicBezTo>
                <a:lnTo>
                  <a:pt x="16413" y="2397"/>
                </a:lnTo>
                <a:cubicBezTo>
                  <a:pt x="16409" y="2397"/>
                  <a:pt x="16403" y="2397"/>
                  <a:pt x="16400" y="2397"/>
                </a:cubicBezTo>
                <a:cubicBezTo>
                  <a:pt x="16395" y="2397"/>
                  <a:pt x="16395" y="2399"/>
                  <a:pt x="16391" y="2399"/>
                </a:cubicBezTo>
                <a:lnTo>
                  <a:pt x="16523" y="2521"/>
                </a:lnTo>
                <a:cubicBezTo>
                  <a:pt x="16708" y="2686"/>
                  <a:pt x="16606" y="2931"/>
                  <a:pt x="16351" y="2931"/>
                </a:cubicBezTo>
                <a:cubicBezTo>
                  <a:pt x="16336" y="2931"/>
                  <a:pt x="16328" y="2933"/>
                  <a:pt x="16316" y="2934"/>
                </a:cubicBezTo>
                <a:cubicBezTo>
                  <a:pt x="16292" y="2945"/>
                  <a:pt x="16269" y="2959"/>
                  <a:pt x="16258" y="2967"/>
                </a:cubicBezTo>
                <a:cubicBezTo>
                  <a:pt x="16268" y="2974"/>
                  <a:pt x="16268" y="2983"/>
                  <a:pt x="16267" y="2996"/>
                </a:cubicBezTo>
                <a:cubicBezTo>
                  <a:pt x="16266" y="3027"/>
                  <a:pt x="16237" y="3077"/>
                  <a:pt x="16183" y="3125"/>
                </a:cubicBezTo>
                <a:cubicBezTo>
                  <a:pt x="16087" y="3211"/>
                  <a:pt x="16064" y="3236"/>
                  <a:pt x="16175" y="3251"/>
                </a:cubicBezTo>
                <a:cubicBezTo>
                  <a:pt x="16195" y="3252"/>
                  <a:pt x="16213" y="3251"/>
                  <a:pt x="16241" y="3251"/>
                </a:cubicBezTo>
                <a:cubicBezTo>
                  <a:pt x="16317" y="3252"/>
                  <a:pt x="16399" y="3263"/>
                  <a:pt x="16475" y="3277"/>
                </a:cubicBezTo>
                <a:cubicBezTo>
                  <a:pt x="16558" y="3284"/>
                  <a:pt x="16667" y="3293"/>
                  <a:pt x="16682" y="3295"/>
                </a:cubicBezTo>
                <a:cubicBezTo>
                  <a:pt x="16707" y="3299"/>
                  <a:pt x="16826" y="3270"/>
                  <a:pt x="16946" y="3231"/>
                </a:cubicBezTo>
                <a:cubicBezTo>
                  <a:pt x="17067" y="3192"/>
                  <a:pt x="17242" y="3170"/>
                  <a:pt x="17335" y="3184"/>
                </a:cubicBezTo>
                <a:cubicBezTo>
                  <a:pt x="17338" y="3185"/>
                  <a:pt x="17344" y="3184"/>
                  <a:pt x="17348" y="3184"/>
                </a:cubicBezTo>
                <a:cubicBezTo>
                  <a:pt x="17402" y="3173"/>
                  <a:pt x="17451" y="3155"/>
                  <a:pt x="17502" y="3133"/>
                </a:cubicBezTo>
                <a:cubicBezTo>
                  <a:pt x="17503" y="3129"/>
                  <a:pt x="17502" y="3126"/>
                  <a:pt x="17502" y="3122"/>
                </a:cubicBezTo>
                <a:cubicBezTo>
                  <a:pt x="17502" y="3074"/>
                  <a:pt x="17568" y="3020"/>
                  <a:pt x="17643" y="3003"/>
                </a:cubicBezTo>
                <a:cubicBezTo>
                  <a:pt x="17687" y="2994"/>
                  <a:pt x="17730" y="2974"/>
                  <a:pt x="17771" y="2947"/>
                </a:cubicBezTo>
                <a:cubicBezTo>
                  <a:pt x="17875" y="2852"/>
                  <a:pt x="17966" y="2741"/>
                  <a:pt x="18040" y="2616"/>
                </a:cubicBezTo>
                <a:cubicBezTo>
                  <a:pt x="18211" y="2290"/>
                  <a:pt x="18275" y="1849"/>
                  <a:pt x="18107" y="1658"/>
                </a:cubicBezTo>
                <a:cubicBezTo>
                  <a:pt x="17908" y="1434"/>
                  <a:pt x="16777" y="735"/>
                  <a:pt x="16673" y="773"/>
                </a:cubicBezTo>
                <a:close/>
                <a:moveTo>
                  <a:pt x="3868" y="907"/>
                </a:moveTo>
                <a:cubicBezTo>
                  <a:pt x="3801" y="896"/>
                  <a:pt x="3720" y="909"/>
                  <a:pt x="3670" y="956"/>
                </a:cubicBezTo>
                <a:cubicBezTo>
                  <a:pt x="3639" y="985"/>
                  <a:pt x="3514" y="995"/>
                  <a:pt x="3392" y="977"/>
                </a:cubicBezTo>
                <a:cubicBezTo>
                  <a:pt x="3225" y="952"/>
                  <a:pt x="3167" y="967"/>
                  <a:pt x="3167" y="1031"/>
                </a:cubicBezTo>
                <a:cubicBezTo>
                  <a:pt x="3167" y="1064"/>
                  <a:pt x="3192" y="1085"/>
                  <a:pt x="3255" y="1098"/>
                </a:cubicBezTo>
                <a:cubicBezTo>
                  <a:pt x="3275" y="1102"/>
                  <a:pt x="3307" y="1103"/>
                  <a:pt x="3335" y="1106"/>
                </a:cubicBezTo>
                <a:cubicBezTo>
                  <a:pt x="3411" y="1111"/>
                  <a:pt x="3497" y="1116"/>
                  <a:pt x="3590" y="1116"/>
                </a:cubicBezTo>
                <a:cubicBezTo>
                  <a:pt x="3592" y="1116"/>
                  <a:pt x="3593" y="1116"/>
                  <a:pt x="3595" y="1116"/>
                </a:cubicBezTo>
                <a:cubicBezTo>
                  <a:pt x="3618" y="1116"/>
                  <a:pt x="3632" y="1116"/>
                  <a:pt x="3652" y="1116"/>
                </a:cubicBezTo>
                <a:cubicBezTo>
                  <a:pt x="3705" y="1116"/>
                  <a:pt x="3760" y="1113"/>
                  <a:pt x="3798" y="1111"/>
                </a:cubicBezTo>
                <a:cubicBezTo>
                  <a:pt x="3850" y="1108"/>
                  <a:pt x="3888" y="1106"/>
                  <a:pt x="3917" y="1098"/>
                </a:cubicBezTo>
                <a:cubicBezTo>
                  <a:pt x="3946" y="1090"/>
                  <a:pt x="3963" y="1079"/>
                  <a:pt x="3974" y="1064"/>
                </a:cubicBezTo>
                <a:cubicBezTo>
                  <a:pt x="3985" y="1051"/>
                  <a:pt x="3992" y="1032"/>
                  <a:pt x="3992" y="1010"/>
                </a:cubicBezTo>
                <a:cubicBezTo>
                  <a:pt x="3992" y="994"/>
                  <a:pt x="3984" y="981"/>
                  <a:pt x="3979" y="966"/>
                </a:cubicBezTo>
                <a:cubicBezTo>
                  <a:pt x="3959" y="935"/>
                  <a:pt x="3917" y="915"/>
                  <a:pt x="3868" y="907"/>
                </a:cubicBezTo>
                <a:close/>
                <a:moveTo>
                  <a:pt x="6149" y="1462"/>
                </a:moveTo>
                <a:cubicBezTo>
                  <a:pt x="6124" y="1463"/>
                  <a:pt x="6094" y="1486"/>
                  <a:pt x="6038" y="1529"/>
                </a:cubicBezTo>
                <a:cubicBezTo>
                  <a:pt x="5971" y="1581"/>
                  <a:pt x="5912" y="1699"/>
                  <a:pt x="5911" y="1793"/>
                </a:cubicBezTo>
                <a:cubicBezTo>
                  <a:pt x="5909" y="1886"/>
                  <a:pt x="5870" y="1979"/>
                  <a:pt x="5822" y="1997"/>
                </a:cubicBezTo>
                <a:cubicBezTo>
                  <a:pt x="5700" y="2041"/>
                  <a:pt x="5544" y="1847"/>
                  <a:pt x="5544" y="1653"/>
                </a:cubicBezTo>
                <a:cubicBezTo>
                  <a:pt x="5544" y="1563"/>
                  <a:pt x="5499" y="1490"/>
                  <a:pt x="5443" y="1490"/>
                </a:cubicBezTo>
                <a:cubicBezTo>
                  <a:pt x="5378" y="1490"/>
                  <a:pt x="5361" y="1553"/>
                  <a:pt x="5394" y="1663"/>
                </a:cubicBezTo>
                <a:cubicBezTo>
                  <a:pt x="5530" y="2106"/>
                  <a:pt x="5541" y="2195"/>
                  <a:pt x="5492" y="2242"/>
                </a:cubicBezTo>
                <a:cubicBezTo>
                  <a:pt x="5390" y="2337"/>
                  <a:pt x="5097" y="2185"/>
                  <a:pt x="5042" y="2009"/>
                </a:cubicBezTo>
                <a:cubicBezTo>
                  <a:pt x="5011" y="1914"/>
                  <a:pt x="4967" y="1789"/>
                  <a:pt x="4949" y="1731"/>
                </a:cubicBezTo>
                <a:cubicBezTo>
                  <a:pt x="4931" y="1672"/>
                  <a:pt x="4913" y="1618"/>
                  <a:pt x="4909" y="1609"/>
                </a:cubicBezTo>
                <a:cubicBezTo>
                  <a:pt x="4905" y="1601"/>
                  <a:pt x="4820" y="1619"/>
                  <a:pt x="4720" y="1651"/>
                </a:cubicBezTo>
                <a:cubicBezTo>
                  <a:pt x="4587" y="1692"/>
                  <a:pt x="4539" y="1762"/>
                  <a:pt x="4539" y="1909"/>
                </a:cubicBezTo>
                <a:cubicBezTo>
                  <a:pt x="4539" y="2019"/>
                  <a:pt x="4489" y="2137"/>
                  <a:pt x="4428" y="2172"/>
                </a:cubicBezTo>
                <a:cubicBezTo>
                  <a:pt x="4343" y="2222"/>
                  <a:pt x="4350" y="2237"/>
                  <a:pt x="4455" y="2237"/>
                </a:cubicBezTo>
                <a:cubicBezTo>
                  <a:pt x="4676" y="2237"/>
                  <a:pt x="4947" y="2464"/>
                  <a:pt x="4958" y="2657"/>
                </a:cubicBezTo>
                <a:cubicBezTo>
                  <a:pt x="4964" y="2772"/>
                  <a:pt x="5030" y="2858"/>
                  <a:pt x="5134" y="2892"/>
                </a:cubicBezTo>
                <a:cubicBezTo>
                  <a:pt x="5292" y="2944"/>
                  <a:pt x="5293" y="2948"/>
                  <a:pt x="5125" y="3024"/>
                </a:cubicBezTo>
                <a:cubicBezTo>
                  <a:pt x="5056" y="3055"/>
                  <a:pt x="5036" y="3069"/>
                  <a:pt x="5024" y="3078"/>
                </a:cubicBezTo>
                <a:cubicBezTo>
                  <a:pt x="5034" y="3085"/>
                  <a:pt x="5067" y="3083"/>
                  <a:pt x="5103" y="3081"/>
                </a:cubicBezTo>
                <a:cubicBezTo>
                  <a:pt x="5122" y="3079"/>
                  <a:pt x="5117" y="3082"/>
                  <a:pt x="5143" y="3078"/>
                </a:cubicBezTo>
                <a:cubicBezTo>
                  <a:pt x="5157" y="3076"/>
                  <a:pt x="5171" y="3076"/>
                  <a:pt x="5187" y="3076"/>
                </a:cubicBezTo>
                <a:cubicBezTo>
                  <a:pt x="5251" y="3069"/>
                  <a:pt x="5315" y="3076"/>
                  <a:pt x="5377" y="3096"/>
                </a:cubicBezTo>
                <a:cubicBezTo>
                  <a:pt x="5437" y="3109"/>
                  <a:pt x="5497" y="3125"/>
                  <a:pt x="5544" y="3145"/>
                </a:cubicBezTo>
                <a:cubicBezTo>
                  <a:pt x="5702" y="3215"/>
                  <a:pt x="5829" y="3226"/>
                  <a:pt x="6065" y="3195"/>
                </a:cubicBezTo>
                <a:cubicBezTo>
                  <a:pt x="6296" y="3164"/>
                  <a:pt x="6391" y="3174"/>
                  <a:pt x="6427" y="3228"/>
                </a:cubicBezTo>
                <a:cubicBezTo>
                  <a:pt x="6500" y="3340"/>
                  <a:pt x="6411" y="3437"/>
                  <a:pt x="6241" y="3437"/>
                </a:cubicBezTo>
                <a:cubicBezTo>
                  <a:pt x="6158" y="3437"/>
                  <a:pt x="6101" y="3463"/>
                  <a:pt x="6113" y="3491"/>
                </a:cubicBezTo>
                <a:cubicBezTo>
                  <a:pt x="6125" y="3520"/>
                  <a:pt x="6206" y="3536"/>
                  <a:pt x="6294" y="3528"/>
                </a:cubicBezTo>
                <a:cubicBezTo>
                  <a:pt x="6486" y="3509"/>
                  <a:pt x="6616" y="3662"/>
                  <a:pt x="6475" y="3744"/>
                </a:cubicBezTo>
                <a:cubicBezTo>
                  <a:pt x="6404" y="3786"/>
                  <a:pt x="6424" y="3839"/>
                  <a:pt x="6550" y="3933"/>
                </a:cubicBezTo>
                <a:cubicBezTo>
                  <a:pt x="6688" y="4035"/>
                  <a:pt x="6713" y="4112"/>
                  <a:pt x="6669" y="4297"/>
                </a:cubicBezTo>
                <a:cubicBezTo>
                  <a:pt x="6632" y="4454"/>
                  <a:pt x="6650" y="4532"/>
                  <a:pt x="6718" y="4532"/>
                </a:cubicBezTo>
                <a:cubicBezTo>
                  <a:pt x="6936" y="4532"/>
                  <a:pt x="7459" y="5383"/>
                  <a:pt x="7459" y="5735"/>
                </a:cubicBezTo>
                <a:cubicBezTo>
                  <a:pt x="7459" y="5877"/>
                  <a:pt x="7225" y="5973"/>
                  <a:pt x="6881" y="5973"/>
                </a:cubicBezTo>
                <a:cubicBezTo>
                  <a:pt x="6467" y="5973"/>
                  <a:pt x="6527" y="6248"/>
                  <a:pt x="6978" y="6417"/>
                </a:cubicBezTo>
                <a:cubicBezTo>
                  <a:pt x="7090" y="6459"/>
                  <a:pt x="7079" y="6485"/>
                  <a:pt x="6828" y="6765"/>
                </a:cubicBezTo>
                <a:cubicBezTo>
                  <a:pt x="6734" y="6870"/>
                  <a:pt x="6742" y="6908"/>
                  <a:pt x="6877" y="6995"/>
                </a:cubicBezTo>
                <a:cubicBezTo>
                  <a:pt x="6965" y="7052"/>
                  <a:pt x="7089" y="7086"/>
                  <a:pt x="7150" y="7073"/>
                </a:cubicBezTo>
                <a:cubicBezTo>
                  <a:pt x="7442" y="7007"/>
                  <a:pt x="7729" y="7560"/>
                  <a:pt x="7454" y="7659"/>
                </a:cubicBezTo>
                <a:cubicBezTo>
                  <a:pt x="7393" y="7681"/>
                  <a:pt x="7424" y="7721"/>
                  <a:pt x="7543" y="7770"/>
                </a:cubicBezTo>
                <a:cubicBezTo>
                  <a:pt x="7676" y="7824"/>
                  <a:pt x="7736" y="7907"/>
                  <a:pt x="7737" y="8046"/>
                </a:cubicBezTo>
                <a:cubicBezTo>
                  <a:pt x="7737" y="8140"/>
                  <a:pt x="7800" y="8276"/>
                  <a:pt x="7882" y="8374"/>
                </a:cubicBezTo>
                <a:cubicBezTo>
                  <a:pt x="7899" y="8384"/>
                  <a:pt x="7906" y="8394"/>
                  <a:pt x="7909" y="8405"/>
                </a:cubicBezTo>
                <a:cubicBezTo>
                  <a:pt x="7912" y="8409"/>
                  <a:pt x="7914" y="8414"/>
                  <a:pt x="7917" y="8418"/>
                </a:cubicBezTo>
                <a:cubicBezTo>
                  <a:pt x="8018" y="8515"/>
                  <a:pt x="8116" y="8659"/>
                  <a:pt x="8134" y="8738"/>
                </a:cubicBezTo>
                <a:cubicBezTo>
                  <a:pt x="8198" y="9029"/>
                  <a:pt x="8360" y="9184"/>
                  <a:pt x="8579" y="9166"/>
                </a:cubicBezTo>
                <a:cubicBezTo>
                  <a:pt x="8776" y="9150"/>
                  <a:pt x="8782" y="9166"/>
                  <a:pt x="8782" y="9543"/>
                </a:cubicBezTo>
                <a:cubicBezTo>
                  <a:pt x="8782" y="9845"/>
                  <a:pt x="8754" y="9944"/>
                  <a:pt x="8650" y="9967"/>
                </a:cubicBezTo>
                <a:cubicBezTo>
                  <a:pt x="8574" y="9983"/>
                  <a:pt x="8409" y="10038"/>
                  <a:pt x="8284" y="10088"/>
                </a:cubicBezTo>
                <a:cubicBezTo>
                  <a:pt x="8158" y="10139"/>
                  <a:pt x="7942" y="10194"/>
                  <a:pt x="7803" y="10212"/>
                </a:cubicBezTo>
                <a:cubicBezTo>
                  <a:pt x="7588" y="10240"/>
                  <a:pt x="7533" y="10225"/>
                  <a:pt x="7454" y="10104"/>
                </a:cubicBezTo>
                <a:cubicBezTo>
                  <a:pt x="7403" y="10025"/>
                  <a:pt x="7373" y="9873"/>
                  <a:pt x="7384" y="9765"/>
                </a:cubicBezTo>
                <a:cubicBezTo>
                  <a:pt x="7411" y="9492"/>
                  <a:pt x="7336" y="9440"/>
                  <a:pt x="7018" y="9510"/>
                </a:cubicBezTo>
                <a:cubicBezTo>
                  <a:pt x="6875" y="9541"/>
                  <a:pt x="6690" y="9552"/>
                  <a:pt x="6607" y="9533"/>
                </a:cubicBezTo>
                <a:cubicBezTo>
                  <a:pt x="6443" y="9496"/>
                  <a:pt x="6401" y="9309"/>
                  <a:pt x="6546" y="9257"/>
                </a:cubicBezTo>
                <a:cubicBezTo>
                  <a:pt x="6599" y="9238"/>
                  <a:pt x="6553" y="9159"/>
                  <a:pt x="6435" y="9066"/>
                </a:cubicBezTo>
                <a:cubicBezTo>
                  <a:pt x="6325" y="8979"/>
                  <a:pt x="6232" y="8855"/>
                  <a:pt x="6228" y="8790"/>
                </a:cubicBezTo>
                <a:cubicBezTo>
                  <a:pt x="6224" y="8724"/>
                  <a:pt x="6163" y="8578"/>
                  <a:pt x="6091" y="8467"/>
                </a:cubicBezTo>
                <a:cubicBezTo>
                  <a:pt x="6003" y="8330"/>
                  <a:pt x="5867" y="8251"/>
                  <a:pt x="5694" y="8229"/>
                </a:cubicBezTo>
                <a:cubicBezTo>
                  <a:pt x="5600" y="8226"/>
                  <a:pt x="5505" y="8227"/>
                  <a:pt x="5425" y="8237"/>
                </a:cubicBezTo>
                <a:cubicBezTo>
                  <a:pt x="5385" y="8244"/>
                  <a:pt x="5345" y="8251"/>
                  <a:pt x="5302" y="8263"/>
                </a:cubicBezTo>
                <a:cubicBezTo>
                  <a:pt x="4971" y="8351"/>
                  <a:pt x="4886" y="8290"/>
                  <a:pt x="5072" y="8095"/>
                </a:cubicBezTo>
                <a:cubicBezTo>
                  <a:pt x="5230" y="7930"/>
                  <a:pt x="5231" y="7917"/>
                  <a:pt x="5064" y="7752"/>
                </a:cubicBezTo>
                <a:cubicBezTo>
                  <a:pt x="4916" y="7605"/>
                  <a:pt x="4859" y="7588"/>
                  <a:pt x="4680" y="7628"/>
                </a:cubicBezTo>
                <a:cubicBezTo>
                  <a:pt x="4411" y="7687"/>
                  <a:pt x="4235" y="7599"/>
                  <a:pt x="4358" y="7465"/>
                </a:cubicBezTo>
                <a:cubicBezTo>
                  <a:pt x="4385" y="7436"/>
                  <a:pt x="4402" y="7396"/>
                  <a:pt x="4406" y="7351"/>
                </a:cubicBezTo>
                <a:cubicBezTo>
                  <a:pt x="4407" y="7340"/>
                  <a:pt x="4402" y="7327"/>
                  <a:pt x="4402" y="7315"/>
                </a:cubicBezTo>
                <a:cubicBezTo>
                  <a:pt x="4399" y="7275"/>
                  <a:pt x="4388" y="7237"/>
                  <a:pt x="4380" y="7196"/>
                </a:cubicBezTo>
                <a:cubicBezTo>
                  <a:pt x="4348" y="7107"/>
                  <a:pt x="4288" y="7021"/>
                  <a:pt x="4208" y="6982"/>
                </a:cubicBezTo>
                <a:cubicBezTo>
                  <a:pt x="4139" y="6949"/>
                  <a:pt x="4080" y="6844"/>
                  <a:pt x="4080" y="6750"/>
                </a:cubicBezTo>
                <a:cubicBezTo>
                  <a:pt x="4080" y="6647"/>
                  <a:pt x="4010" y="6540"/>
                  <a:pt x="3904" y="6484"/>
                </a:cubicBezTo>
                <a:cubicBezTo>
                  <a:pt x="3805" y="6432"/>
                  <a:pt x="3675" y="6256"/>
                  <a:pt x="3612" y="6094"/>
                </a:cubicBezTo>
                <a:cubicBezTo>
                  <a:pt x="3550" y="5932"/>
                  <a:pt x="3429" y="5759"/>
                  <a:pt x="3343" y="5712"/>
                </a:cubicBezTo>
                <a:cubicBezTo>
                  <a:pt x="3258" y="5665"/>
                  <a:pt x="3172" y="5580"/>
                  <a:pt x="3154" y="5523"/>
                </a:cubicBezTo>
                <a:cubicBezTo>
                  <a:pt x="3136" y="5467"/>
                  <a:pt x="3061" y="5409"/>
                  <a:pt x="2986" y="5394"/>
                </a:cubicBezTo>
                <a:cubicBezTo>
                  <a:pt x="2970" y="5391"/>
                  <a:pt x="2963" y="5391"/>
                  <a:pt x="2951" y="5389"/>
                </a:cubicBezTo>
                <a:cubicBezTo>
                  <a:pt x="2943" y="5404"/>
                  <a:pt x="2949" y="5424"/>
                  <a:pt x="2960" y="5446"/>
                </a:cubicBezTo>
                <a:cubicBezTo>
                  <a:pt x="2967" y="5451"/>
                  <a:pt x="2964" y="5452"/>
                  <a:pt x="2973" y="5459"/>
                </a:cubicBezTo>
                <a:cubicBezTo>
                  <a:pt x="3099" y="5548"/>
                  <a:pt x="3069" y="5960"/>
                  <a:pt x="2924" y="6097"/>
                </a:cubicBezTo>
                <a:cubicBezTo>
                  <a:pt x="2800" y="6214"/>
                  <a:pt x="2914" y="6636"/>
                  <a:pt x="3154" y="6946"/>
                </a:cubicBezTo>
                <a:cubicBezTo>
                  <a:pt x="3395" y="7258"/>
                  <a:pt x="3402" y="7261"/>
                  <a:pt x="3727" y="7233"/>
                </a:cubicBezTo>
                <a:cubicBezTo>
                  <a:pt x="4166" y="7194"/>
                  <a:pt x="4205" y="7235"/>
                  <a:pt x="3939" y="7439"/>
                </a:cubicBezTo>
                <a:cubicBezTo>
                  <a:pt x="3816" y="7534"/>
                  <a:pt x="3742" y="7626"/>
                  <a:pt x="3771" y="7643"/>
                </a:cubicBezTo>
                <a:cubicBezTo>
                  <a:pt x="3801" y="7660"/>
                  <a:pt x="3839" y="8012"/>
                  <a:pt x="3859" y="8425"/>
                </a:cubicBezTo>
                <a:cubicBezTo>
                  <a:pt x="3892" y="9090"/>
                  <a:pt x="3918" y="9188"/>
                  <a:pt x="4080" y="9283"/>
                </a:cubicBezTo>
                <a:cubicBezTo>
                  <a:pt x="4280" y="9400"/>
                  <a:pt x="4317" y="9549"/>
                  <a:pt x="4168" y="9636"/>
                </a:cubicBezTo>
                <a:cubicBezTo>
                  <a:pt x="4165" y="9638"/>
                  <a:pt x="4167" y="9644"/>
                  <a:pt x="4164" y="9647"/>
                </a:cubicBezTo>
                <a:cubicBezTo>
                  <a:pt x="4164" y="9680"/>
                  <a:pt x="4175" y="9709"/>
                  <a:pt x="4186" y="9735"/>
                </a:cubicBezTo>
                <a:cubicBezTo>
                  <a:pt x="4228" y="9778"/>
                  <a:pt x="4303" y="9835"/>
                  <a:pt x="4420" y="9907"/>
                </a:cubicBezTo>
                <a:cubicBezTo>
                  <a:pt x="4610" y="10025"/>
                  <a:pt x="4921" y="10249"/>
                  <a:pt x="5112" y="10403"/>
                </a:cubicBezTo>
                <a:cubicBezTo>
                  <a:pt x="5371" y="10613"/>
                  <a:pt x="5429" y="10670"/>
                  <a:pt x="5372" y="10731"/>
                </a:cubicBezTo>
                <a:cubicBezTo>
                  <a:pt x="5363" y="10746"/>
                  <a:pt x="5347" y="10761"/>
                  <a:pt x="5319" y="10775"/>
                </a:cubicBezTo>
                <a:cubicBezTo>
                  <a:pt x="5315" y="10778"/>
                  <a:pt x="5311" y="10779"/>
                  <a:pt x="5306" y="10783"/>
                </a:cubicBezTo>
                <a:cubicBezTo>
                  <a:pt x="5279" y="10800"/>
                  <a:pt x="5258" y="10817"/>
                  <a:pt x="5240" y="10837"/>
                </a:cubicBezTo>
                <a:cubicBezTo>
                  <a:pt x="5225" y="10854"/>
                  <a:pt x="5213" y="10874"/>
                  <a:pt x="5205" y="10894"/>
                </a:cubicBezTo>
                <a:cubicBezTo>
                  <a:pt x="5200" y="10905"/>
                  <a:pt x="5199" y="10919"/>
                  <a:pt x="5196" y="10933"/>
                </a:cubicBezTo>
                <a:cubicBezTo>
                  <a:pt x="5193" y="10946"/>
                  <a:pt x="5187" y="10959"/>
                  <a:pt x="5187" y="10974"/>
                </a:cubicBezTo>
                <a:cubicBezTo>
                  <a:pt x="5187" y="10975"/>
                  <a:pt x="5187" y="10977"/>
                  <a:pt x="5187" y="10979"/>
                </a:cubicBezTo>
                <a:cubicBezTo>
                  <a:pt x="5188" y="11005"/>
                  <a:pt x="5196" y="11035"/>
                  <a:pt x="5205" y="11067"/>
                </a:cubicBezTo>
                <a:cubicBezTo>
                  <a:pt x="5265" y="11282"/>
                  <a:pt x="5156" y="11353"/>
                  <a:pt x="4526" y="11513"/>
                </a:cubicBezTo>
                <a:cubicBezTo>
                  <a:pt x="4492" y="11522"/>
                  <a:pt x="4468" y="11525"/>
                  <a:pt x="4437" y="11532"/>
                </a:cubicBezTo>
                <a:lnTo>
                  <a:pt x="4098" y="11622"/>
                </a:lnTo>
                <a:lnTo>
                  <a:pt x="4049" y="11575"/>
                </a:lnTo>
                <a:cubicBezTo>
                  <a:pt x="3949" y="11564"/>
                  <a:pt x="3900" y="11520"/>
                  <a:pt x="3899" y="11446"/>
                </a:cubicBezTo>
                <a:cubicBezTo>
                  <a:pt x="3899" y="11438"/>
                  <a:pt x="3878" y="11417"/>
                  <a:pt x="3864" y="11400"/>
                </a:cubicBezTo>
                <a:lnTo>
                  <a:pt x="3820" y="11361"/>
                </a:lnTo>
                <a:cubicBezTo>
                  <a:pt x="3753" y="11298"/>
                  <a:pt x="3684" y="11244"/>
                  <a:pt x="3621" y="11198"/>
                </a:cubicBezTo>
                <a:cubicBezTo>
                  <a:pt x="3427" y="11073"/>
                  <a:pt x="3401" y="11130"/>
                  <a:pt x="3515" y="11268"/>
                </a:cubicBezTo>
                <a:cubicBezTo>
                  <a:pt x="3520" y="11273"/>
                  <a:pt x="3520" y="11278"/>
                  <a:pt x="3524" y="11284"/>
                </a:cubicBezTo>
                <a:cubicBezTo>
                  <a:pt x="3571" y="11337"/>
                  <a:pt x="3639" y="11399"/>
                  <a:pt x="3723" y="11467"/>
                </a:cubicBezTo>
                <a:lnTo>
                  <a:pt x="3855" y="11575"/>
                </a:lnTo>
                <a:cubicBezTo>
                  <a:pt x="3861" y="11578"/>
                  <a:pt x="3867" y="11586"/>
                  <a:pt x="3873" y="11588"/>
                </a:cubicBezTo>
                <a:cubicBezTo>
                  <a:pt x="3888" y="11596"/>
                  <a:pt x="3898" y="11604"/>
                  <a:pt x="3904" y="11614"/>
                </a:cubicBezTo>
                <a:lnTo>
                  <a:pt x="4001" y="11692"/>
                </a:lnTo>
                <a:lnTo>
                  <a:pt x="3546" y="11929"/>
                </a:lnTo>
                <a:cubicBezTo>
                  <a:pt x="3511" y="11948"/>
                  <a:pt x="3478" y="11967"/>
                  <a:pt x="3445" y="11986"/>
                </a:cubicBezTo>
                <a:cubicBezTo>
                  <a:pt x="3327" y="12061"/>
                  <a:pt x="3216" y="12138"/>
                  <a:pt x="3136" y="12203"/>
                </a:cubicBezTo>
                <a:cubicBezTo>
                  <a:pt x="3116" y="12219"/>
                  <a:pt x="3104" y="12232"/>
                  <a:pt x="3088" y="12247"/>
                </a:cubicBezTo>
                <a:cubicBezTo>
                  <a:pt x="3061" y="12276"/>
                  <a:pt x="3039" y="12304"/>
                  <a:pt x="3030" y="12327"/>
                </a:cubicBezTo>
                <a:cubicBezTo>
                  <a:pt x="3013" y="12373"/>
                  <a:pt x="2991" y="12403"/>
                  <a:pt x="2968" y="12433"/>
                </a:cubicBezTo>
                <a:cubicBezTo>
                  <a:pt x="2957" y="12465"/>
                  <a:pt x="2940" y="12489"/>
                  <a:pt x="2907" y="12495"/>
                </a:cubicBezTo>
                <a:cubicBezTo>
                  <a:pt x="2818" y="12543"/>
                  <a:pt x="2695" y="12505"/>
                  <a:pt x="2514" y="12378"/>
                </a:cubicBezTo>
                <a:cubicBezTo>
                  <a:pt x="2373" y="12280"/>
                  <a:pt x="2234" y="12214"/>
                  <a:pt x="2201" y="12234"/>
                </a:cubicBezTo>
                <a:cubicBezTo>
                  <a:pt x="2133" y="12274"/>
                  <a:pt x="2436" y="12523"/>
                  <a:pt x="2960" y="12851"/>
                </a:cubicBezTo>
                <a:cubicBezTo>
                  <a:pt x="3031" y="12895"/>
                  <a:pt x="3090" y="12930"/>
                  <a:pt x="3141" y="12957"/>
                </a:cubicBezTo>
                <a:cubicBezTo>
                  <a:pt x="3145" y="12959"/>
                  <a:pt x="3149" y="12962"/>
                  <a:pt x="3154" y="12964"/>
                </a:cubicBezTo>
                <a:cubicBezTo>
                  <a:pt x="3267" y="13014"/>
                  <a:pt x="3356" y="13037"/>
                  <a:pt x="3405" y="13016"/>
                </a:cubicBezTo>
                <a:cubicBezTo>
                  <a:pt x="3410" y="13014"/>
                  <a:pt x="3414" y="13013"/>
                  <a:pt x="3418" y="13011"/>
                </a:cubicBezTo>
                <a:cubicBezTo>
                  <a:pt x="3426" y="13007"/>
                  <a:pt x="3433" y="13004"/>
                  <a:pt x="3440" y="13001"/>
                </a:cubicBezTo>
                <a:cubicBezTo>
                  <a:pt x="3490" y="12974"/>
                  <a:pt x="3530" y="12968"/>
                  <a:pt x="3573" y="12983"/>
                </a:cubicBezTo>
                <a:cubicBezTo>
                  <a:pt x="3602" y="12988"/>
                  <a:pt x="3626" y="13005"/>
                  <a:pt x="3648" y="13024"/>
                </a:cubicBezTo>
                <a:cubicBezTo>
                  <a:pt x="3658" y="13031"/>
                  <a:pt x="3668" y="13033"/>
                  <a:pt x="3679" y="13042"/>
                </a:cubicBezTo>
                <a:cubicBezTo>
                  <a:pt x="3852" y="13179"/>
                  <a:pt x="3830" y="13270"/>
                  <a:pt x="3568" y="13424"/>
                </a:cubicBezTo>
                <a:cubicBezTo>
                  <a:pt x="3549" y="13437"/>
                  <a:pt x="3523" y="13450"/>
                  <a:pt x="3498" y="13463"/>
                </a:cubicBezTo>
                <a:cubicBezTo>
                  <a:pt x="3453" y="13487"/>
                  <a:pt x="3422" y="13507"/>
                  <a:pt x="3365" y="13535"/>
                </a:cubicBezTo>
                <a:cubicBezTo>
                  <a:pt x="2935" y="13752"/>
                  <a:pt x="2916" y="13756"/>
                  <a:pt x="2748" y="13662"/>
                </a:cubicBezTo>
                <a:cubicBezTo>
                  <a:pt x="2382" y="13457"/>
                  <a:pt x="1481" y="13127"/>
                  <a:pt x="1447" y="13187"/>
                </a:cubicBezTo>
                <a:cubicBezTo>
                  <a:pt x="1432" y="13212"/>
                  <a:pt x="1487" y="13257"/>
                  <a:pt x="1561" y="13303"/>
                </a:cubicBezTo>
                <a:cubicBezTo>
                  <a:pt x="1631" y="13340"/>
                  <a:pt x="1723" y="13381"/>
                  <a:pt x="1826" y="13416"/>
                </a:cubicBezTo>
                <a:cubicBezTo>
                  <a:pt x="1843" y="13422"/>
                  <a:pt x="1862" y="13431"/>
                  <a:pt x="1879" y="13437"/>
                </a:cubicBezTo>
                <a:cubicBezTo>
                  <a:pt x="1901" y="13441"/>
                  <a:pt x="1923" y="13444"/>
                  <a:pt x="1941" y="13445"/>
                </a:cubicBezTo>
                <a:cubicBezTo>
                  <a:pt x="1993" y="13445"/>
                  <a:pt x="2191" y="13539"/>
                  <a:pt x="2382" y="13654"/>
                </a:cubicBezTo>
                <a:lnTo>
                  <a:pt x="2461" y="13700"/>
                </a:lnTo>
                <a:cubicBezTo>
                  <a:pt x="2467" y="13704"/>
                  <a:pt x="2478" y="13708"/>
                  <a:pt x="2483" y="13711"/>
                </a:cubicBezTo>
                <a:lnTo>
                  <a:pt x="2611" y="13793"/>
                </a:lnTo>
                <a:lnTo>
                  <a:pt x="2730" y="13863"/>
                </a:lnTo>
                <a:lnTo>
                  <a:pt x="2748" y="13873"/>
                </a:lnTo>
                <a:lnTo>
                  <a:pt x="2620" y="13951"/>
                </a:lnTo>
                <a:lnTo>
                  <a:pt x="2523" y="14028"/>
                </a:lnTo>
                <a:cubicBezTo>
                  <a:pt x="2435" y="14098"/>
                  <a:pt x="2320" y="14151"/>
                  <a:pt x="2170" y="14196"/>
                </a:cubicBezTo>
                <a:cubicBezTo>
                  <a:pt x="2140" y="14208"/>
                  <a:pt x="2117" y="14214"/>
                  <a:pt x="2100" y="14217"/>
                </a:cubicBezTo>
                <a:cubicBezTo>
                  <a:pt x="2018" y="14238"/>
                  <a:pt x="1926" y="14258"/>
                  <a:pt x="1822" y="14276"/>
                </a:cubicBezTo>
                <a:cubicBezTo>
                  <a:pt x="1064" y="14405"/>
                  <a:pt x="352" y="14470"/>
                  <a:pt x="141" y="14431"/>
                </a:cubicBezTo>
                <a:cubicBezTo>
                  <a:pt x="64" y="14442"/>
                  <a:pt x="23" y="14457"/>
                  <a:pt x="0" y="14472"/>
                </a:cubicBezTo>
                <a:cubicBezTo>
                  <a:pt x="40" y="14523"/>
                  <a:pt x="234" y="14537"/>
                  <a:pt x="790" y="14527"/>
                </a:cubicBezTo>
                <a:cubicBezTo>
                  <a:pt x="1082" y="14521"/>
                  <a:pt x="1297" y="14529"/>
                  <a:pt x="1460" y="14545"/>
                </a:cubicBezTo>
                <a:lnTo>
                  <a:pt x="1650" y="14542"/>
                </a:lnTo>
                <a:lnTo>
                  <a:pt x="1663" y="14573"/>
                </a:lnTo>
                <a:cubicBezTo>
                  <a:pt x="1762" y="14599"/>
                  <a:pt x="1792" y="14635"/>
                  <a:pt x="1742" y="14681"/>
                </a:cubicBezTo>
                <a:cubicBezTo>
                  <a:pt x="1713" y="14709"/>
                  <a:pt x="1755" y="14787"/>
                  <a:pt x="1831" y="14854"/>
                </a:cubicBezTo>
                <a:cubicBezTo>
                  <a:pt x="2034" y="15036"/>
                  <a:pt x="2462" y="15792"/>
                  <a:pt x="2408" y="15874"/>
                </a:cubicBezTo>
                <a:cubicBezTo>
                  <a:pt x="2407" y="15877"/>
                  <a:pt x="2398" y="15879"/>
                  <a:pt x="2395" y="15882"/>
                </a:cubicBezTo>
                <a:cubicBezTo>
                  <a:pt x="2394" y="15887"/>
                  <a:pt x="2398" y="15898"/>
                  <a:pt x="2395" y="15900"/>
                </a:cubicBezTo>
                <a:cubicBezTo>
                  <a:pt x="2374" y="15920"/>
                  <a:pt x="2268" y="15948"/>
                  <a:pt x="2144" y="15975"/>
                </a:cubicBezTo>
                <a:cubicBezTo>
                  <a:pt x="2099" y="15987"/>
                  <a:pt x="2060" y="16000"/>
                  <a:pt x="2011" y="16009"/>
                </a:cubicBezTo>
                <a:cubicBezTo>
                  <a:pt x="1334" y="16134"/>
                  <a:pt x="618" y="16344"/>
                  <a:pt x="613" y="16416"/>
                </a:cubicBezTo>
                <a:cubicBezTo>
                  <a:pt x="613" y="16429"/>
                  <a:pt x="616" y="16439"/>
                  <a:pt x="618" y="16447"/>
                </a:cubicBezTo>
                <a:cubicBezTo>
                  <a:pt x="618" y="16454"/>
                  <a:pt x="619" y="16461"/>
                  <a:pt x="622" y="16466"/>
                </a:cubicBezTo>
                <a:cubicBezTo>
                  <a:pt x="626" y="16471"/>
                  <a:pt x="630" y="16477"/>
                  <a:pt x="640" y="16478"/>
                </a:cubicBezTo>
                <a:cubicBezTo>
                  <a:pt x="650" y="16480"/>
                  <a:pt x="664" y="16478"/>
                  <a:pt x="684" y="16476"/>
                </a:cubicBezTo>
                <a:cubicBezTo>
                  <a:pt x="714" y="16472"/>
                  <a:pt x="773" y="16460"/>
                  <a:pt x="834" y="16445"/>
                </a:cubicBezTo>
                <a:cubicBezTo>
                  <a:pt x="852" y="16440"/>
                  <a:pt x="860" y="16440"/>
                  <a:pt x="882" y="16435"/>
                </a:cubicBezTo>
                <a:cubicBezTo>
                  <a:pt x="885" y="16434"/>
                  <a:pt x="893" y="16430"/>
                  <a:pt x="895" y="16429"/>
                </a:cubicBezTo>
                <a:cubicBezTo>
                  <a:pt x="989" y="16405"/>
                  <a:pt x="1118" y="16369"/>
                  <a:pt x="1284" y="16324"/>
                </a:cubicBezTo>
                <a:cubicBezTo>
                  <a:pt x="1293" y="16321"/>
                  <a:pt x="1296" y="16321"/>
                  <a:pt x="1306" y="16318"/>
                </a:cubicBezTo>
                <a:cubicBezTo>
                  <a:pt x="1708" y="16208"/>
                  <a:pt x="2081" y="16147"/>
                  <a:pt x="2347" y="16145"/>
                </a:cubicBezTo>
                <a:cubicBezTo>
                  <a:pt x="2533" y="16144"/>
                  <a:pt x="2634" y="16145"/>
                  <a:pt x="2695" y="16163"/>
                </a:cubicBezTo>
                <a:cubicBezTo>
                  <a:pt x="2725" y="16172"/>
                  <a:pt x="2747" y="16184"/>
                  <a:pt x="2761" y="16202"/>
                </a:cubicBezTo>
                <a:cubicBezTo>
                  <a:pt x="2775" y="16220"/>
                  <a:pt x="2780" y="16245"/>
                  <a:pt x="2788" y="16274"/>
                </a:cubicBezTo>
                <a:cubicBezTo>
                  <a:pt x="2789" y="16279"/>
                  <a:pt x="2795" y="16285"/>
                  <a:pt x="2796" y="16290"/>
                </a:cubicBezTo>
                <a:cubicBezTo>
                  <a:pt x="2804" y="16314"/>
                  <a:pt x="2827" y="16346"/>
                  <a:pt x="2849" y="16378"/>
                </a:cubicBezTo>
                <a:cubicBezTo>
                  <a:pt x="2898" y="16440"/>
                  <a:pt x="2968" y="16509"/>
                  <a:pt x="3043" y="16561"/>
                </a:cubicBezTo>
                <a:cubicBezTo>
                  <a:pt x="3120" y="16614"/>
                  <a:pt x="3170" y="16658"/>
                  <a:pt x="3189" y="16695"/>
                </a:cubicBezTo>
                <a:lnTo>
                  <a:pt x="3264" y="16752"/>
                </a:lnTo>
                <a:lnTo>
                  <a:pt x="3145" y="16788"/>
                </a:lnTo>
                <a:cubicBezTo>
                  <a:pt x="3078" y="16829"/>
                  <a:pt x="2916" y="16868"/>
                  <a:pt x="2682" y="16912"/>
                </a:cubicBezTo>
                <a:cubicBezTo>
                  <a:pt x="2644" y="16920"/>
                  <a:pt x="2613" y="16924"/>
                  <a:pt x="2576" y="16930"/>
                </a:cubicBezTo>
                <a:cubicBezTo>
                  <a:pt x="2455" y="16952"/>
                  <a:pt x="2353" y="16972"/>
                  <a:pt x="2188" y="16997"/>
                </a:cubicBezTo>
                <a:cubicBezTo>
                  <a:pt x="2136" y="17006"/>
                  <a:pt x="2092" y="17020"/>
                  <a:pt x="2055" y="17034"/>
                </a:cubicBezTo>
                <a:cubicBezTo>
                  <a:pt x="2054" y="17034"/>
                  <a:pt x="2052" y="17033"/>
                  <a:pt x="2051" y="17034"/>
                </a:cubicBezTo>
                <a:cubicBezTo>
                  <a:pt x="1979" y="17068"/>
                  <a:pt x="1982" y="17105"/>
                  <a:pt x="2078" y="17121"/>
                </a:cubicBezTo>
                <a:cubicBezTo>
                  <a:pt x="2218" y="17136"/>
                  <a:pt x="2506" y="17103"/>
                  <a:pt x="2894" y="17023"/>
                </a:cubicBezTo>
                <a:cubicBezTo>
                  <a:pt x="3524" y="16894"/>
                  <a:pt x="3722" y="16892"/>
                  <a:pt x="3776" y="17013"/>
                </a:cubicBezTo>
                <a:cubicBezTo>
                  <a:pt x="3799" y="17065"/>
                  <a:pt x="3908" y="17129"/>
                  <a:pt x="4018" y="17157"/>
                </a:cubicBezTo>
                <a:cubicBezTo>
                  <a:pt x="4128" y="17186"/>
                  <a:pt x="4217" y="17234"/>
                  <a:pt x="4217" y="17263"/>
                </a:cubicBezTo>
                <a:cubicBezTo>
                  <a:pt x="4216" y="17337"/>
                  <a:pt x="3372" y="17601"/>
                  <a:pt x="3004" y="17643"/>
                </a:cubicBezTo>
                <a:cubicBezTo>
                  <a:pt x="2995" y="17644"/>
                  <a:pt x="2990" y="17644"/>
                  <a:pt x="2982" y="17645"/>
                </a:cubicBezTo>
                <a:cubicBezTo>
                  <a:pt x="2859" y="17683"/>
                  <a:pt x="2772" y="17716"/>
                  <a:pt x="2739" y="17738"/>
                </a:cubicBezTo>
                <a:cubicBezTo>
                  <a:pt x="2788" y="17815"/>
                  <a:pt x="3091" y="17785"/>
                  <a:pt x="3608" y="17656"/>
                </a:cubicBezTo>
                <a:cubicBezTo>
                  <a:pt x="3683" y="17637"/>
                  <a:pt x="3752" y="17626"/>
                  <a:pt x="3824" y="17614"/>
                </a:cubicBezTo>
                <a:cubicBezTo>
                  <a:pt x="3950" y="17589"/>
                  <a:pt x="4027" y="17583"/>
                  <a:pt x="4093" y="17586"/>
                </a:cubicBezTo>
                <a:cubicBezTo>
                  <a:pt x="4358" y="17575"/>
                  <a:pt x="4561" y="17620"/>
                  <a:pt x="4605" y="17718"/>
                </a:cubicBezTo>
                <a:cubicBezTo>
                  <a:pt x="4629" y="17771"/>
                  <a:pt x="4728" y="17827"/>
                  <a:pt x="4825" y="17842"/>
                </a:cubicBezTo>
                <a:cubicBezTo>
                  <a:pt x="4962" y="17863"/>
                  <a:pt x="4992" y="17900"/>
                  <a:pt x="4958" y="18012"/>
                </a:cubicBezTo>
                <a:cubicBezTo>
                  <a:pt x="4899" y="18203"/>
                  <a:pt x="5216" y="18611"/>
                  <a:pt x="5544" y="18766"/>
                </a:cubicBezTo>
                <a:cubicBezTo>
                  <a:pt x="5666" y="18824"/>
                  <a:pt x="5666" y="18840"/>
                  <a:pt x="5544" y="18911"/>
                </a:cubicBezTo>
                <a:cubicBezTo>
                  <a:pt x="5334" y="19033"/>
                  <a:pt x="3825" y="19479"/>
                  <a:pt x="3621" y="19479"/>
                </a:cubicBezTo>
                <a:cubicBezTo>
                  <a:pt x="3554" y="19479"/>
                  <a:pt x="3502" y="19496"/>
                  <a:pt x="3471" y="19520"/>
                </a:cubicBezTo>
                <a:cubicBezTo>
                  <a:pt x="3459" y="19533"/>
                  <a:pt x="3446" y="19544"/>
                  <a:pt x="3445" y="19561"/>
                </a:cubicBezTo>
                <a:cubicBezTo>
                  <a:pt x="3452" y="19677"/>
                  <a:pt x="3813" y="19617"/>
                  <a:pt x="4803" y="19331"/>
                </a:cubicBezTo>
                <a:lnTo>
                  <a:pt x="5664" y="19084"/>
                </a:lnTo>
                <a:lnTo>
                  <a:pt x="5955" y="19288"/>
                </a:lnTo>
                <a:cubicBezTo>
                  <a:pt x="6214" y="19468"/>
                  <a:pt x="6240" y="19522"/>
                  <a:pt x="6219" y="19781"/>
                </a:cubicBezTo>
                <a:cubicBezTo>
                  <a:pt x="6212" y="19872"/>
                  <a:pt x="6192" y="19960"/>
                  <a:pt x="6166" y="20029"/>
                </a:cubicBezTo>
                <a:cubicBezTo>
                  <a:pt x="6166" y="20030"/>
                  <a:pt x="6167" y="20033"/>
                  <a:pt x="6166" y="20034"/>
                </a:cubicBezTo>
                <a:cubicBezTo>
                  <a:pt x="6148" y="20082"/>
                  <a:pt x="6126" y="20120"/>
                  <a:pt x="6105" y="20134"/>
                </a:cubicBezTo>
                <a:cubicBezTo>
                  <a:pt x="6056" y="20168"/>
                  <a:pt x="5769" y="20273"/>
                  <a:pt x="5456" y="20372"/>
                </a:cubicBezTo>
                <a:cubicBezTo>
                  <a:pt x="5409" y="20388"/>
                  <a:pt x="5372" y="20402"/>
                  <a:pt x="5328" y="20416"/>
                </a:cubicBezTo>
                <a:cubicBezTo>
                  <a:pt x="5047" y="20506"/>
                  <a:pt x="4820" y="20592"/>
                  <a:pt x="4817" y="20612"/>
                </a:cubicBezTo>
                <a:cubicBezTo>
                  <a:pt x="4818" y="20621"/>
                  <a:pt x="4818" y="20627"/>
                  <a:pt x="4825" y="20633"/>
                </a:cubicBezTo>
                <a:cubicBezTo>
                  <a:pt x="4826" y="20633"/>
                  <a:pt x="4825" y="20635"/>
                  <a:pt x="4825" y="20635"/>
                </a:cubicBezTo>
                <a:cubicBezTo>
                  <a:pt x="4852" y="20655"/>
                  <a:pt x="4926" y="20654"/>
                  <a:pt x="5033" y="20638"/>
                </a:cubicBezTo>
                <a:cubicBezTo>
                  <a:pt x="5040" y="20637"/>
                  <a:pt x="5039" y="20639"/>
                  <a:pt x="5046" y="20638"/>
                </a:cubicBezTo>
                <a:cubicBezTo>
                  <a:pt x="5047" y="20638"/>
                  <a:pt x="5050" y="20635"/>
                  <a:pt x="5050" y="20635"/>
                </a:cubicBezTo>
                <a:cubicBezTo>
                  <a:pt x="5077" y="20631"/>
                  <a:pt x="5120" y="20621"/>
                  <a:pt x="5152" y="20615"/>
                </a:cubicBezTo>
                <a:cubicBezTo>
                  <a:pt x="5311" y="20580"/>
                  <a:pt x="5516" y="20525"/>
                  <a:pt x="5783" y="20439"/>
                </a:cubicBezTo>
                <a:cubicBezTo>
                  <a:pt x="6564" y="20188"/>
                  <a:pt x="7220" y="20145"/>
                  <a:pt x="7503" y="20328"/>
                </a:cubicBezTo>
                <a:cubicBezTo>
                  <a:pt x="7521" y="20340"/>
                  <a:pt x="7546" y="20352"/>
                  <a:pt x="7573" y="20364"/>
                </a:cubicBezTo>
                <a:cubicBezTo>
                  <a:pt x="7596" y="20375"/>
                  <a:pt x="7631" y="20389"/>
                  <a:pt x="7662" y="20400"/>
                </a:cubicBezTo>
                <a:cubicBezTo>
                  <a:pt x="7752" y="20432"/>
                  <a:pt x="7856" y="20456"/>
                  <a:pt x="7948" y="20468"/>
                </a:cubicBezTo>
                <a:cubicBezTo>
                  <a:pt x="8272" y="20508"/>
                  <a:pt x="8393" y="20557"/>
                  <a:pt x="8460" y="20705"/>
                </a:cubicBezTo>
                <a:cubicBezTo>
                  <a:pt x="8500" y="20762"/>
                  <a:pt x="8519" y="20846"/>
                  <a:pt x="8531" y="20948"/>
                </a:cubicBezTo>
                <a:cubicBezTo>
                  <a:pt x="8558" y="21068"/>
                  <a:pt x="8590" y="21206"/>
                  <a:pt x="8610" y="21281"/>
                </a:cubicBezTo>
                <a:cubicBezTo>
                  <a:pt x="8693" y="21596"/>
                  <a:pt x="8795" y="21461"/>
                  <a:pt x="8791" y="21041"/>
                </a:cubicBezTo>
                <a:lnTo>
                  <a:pt x="8782" y="20625"/>
                </a:lnTo>
                <a:lnTo>
                  <a:pt x="9422" y="20620"/>
                </a:lnTo>
                <a:cubicBezTo>
                  <a:pt x="9576" y="20618"/>
                  <a:pt x="9732" y="20614"/>
                  <a:pt x="9871" y="20607"/>
                </a:cubicBezTo>
                <a:cubicBezTo>
                  <a:pt x="9992" y="20596"/>
                  <a:pt x="10085" y="20581"/>
                  <a:pt x="10118" y="20566"/>
                </a:cubicBezTo>
                <a:cubicBezTo>
                  <a:pt x="10189" y="20532"/>
                  <a:pt x="10350" y="20507"/>
                  <a:pt x="10476" y="20511"/>
                </a:cubicBezTo>
                <a:cubicBezTo>
                  <a:pt x="10678" y="20518"/>
                  <a:pt x="10717" y="20557"/>
                  <a:pt x="10837" y="20852"/>
                </a:cubicBezTo>
                <a:cubicBezTo>
                  <a:pt x="10911" y="21032"/>
                  <a:pt x="11007" y="21179"/>
                  <a:pt x="11054" y="21185"/>
                </a:cubicBezTo>
                <a:cubicBezTo>
                  <a:pt x="11055" y="21185"/>
                  <a:pt x="11056" y="21185"/>
                  <a:pt x="11058" y="21185"/>
                </a:cubicBezTo>
                <a:cubicBezTo>
                  <a:pt x="11103" y="21183"/>
                  <a:pt x="11115" y="21032"/>
                  <a:pt x="11084" y="20842"/>
                </a:cubicBezTo>
                <a:cubicBezTo>
                  <a:pt x="11030" y="20504"/>
                  <a:pt x="11070" y="20434"/>
                  <a:pt x="11340" y="20406"/>
                </a:cubicBezTo>
                <a:cubicBezTo>
                  <a:pt x="11794" y="20357"/>
                  <a:pt x="11942" y="20333"/>
                  <a:pt x="12099" y="20284"/>
                </a:cubicBezTo>
                <a:cubicBezTo>
                  <a:pt x="12337" y="20210"/>
                  <a:pt x="12470" y="20303"/>
                  <a:pt x="12558" y="20604"/>
                </a:cubicBezTo>
                <a:cubicBezTo>
                  <a:pt x="12645" y="20903"/>
                  <a:pt x="12849" y="20950"/>
                  <a:pt x="12849" y="20671"/>
                </a:cubicBezTo>
                <a:cubicBezTo>
                  <a:pt x="12849" y="20559"/>
                  <a:pt x="12804" y="20376"/>
                  <a:pt x="12752" y="20266"/>
                </a:cubicBezTo>
                <a:cubicBezTo>
                  <a:pt x="12643" y="20038"/>
                  <a:pt x="12659" y="20016"/>
                  <a:pt x="13188" y="19667"/>
                </a:cubicBezTo>
                <a:lnTo>
                  <a:pt x="13577" y="19412"/>
                </a:lnTo>
                <a:lnTo>
                  <a:pt x="13757" y="19644"/>
                </a:lnTo>
                <a:cubicBezTo>
                  <a:pt x="13857" y="19772"/>
                  <a:pt x="13942" y="19944"/>
                  <a:pt x="13943" y="20023"/>
                </a:cubicBezTo>
                <a:cubicBezTo>
                  <a:pt x="13944" y="20102"/>
                  <a:pt x="13985" y="20181"/>
                  <a:pt x="14035" y="20199"/>
                </a:cubicBezTo>
                <a:cubicBezTo>
                  <a:pt x="14353" y="20314"/>
                  <a:pt x="14139" y="19582"/>
                  <a:pt x="13802" y="19399"/>
                </a:cubicBezTo>
                <a:lnTo>
                  <a:pt x="13590" y="19285"/>
                </a:lnTo>
                <a:lnTo>
                  <a:pt x="13775" y="19117"/>
                </a:lnTo>
                <a:cubicBezTo>
                  <a:pt x="13976" y="18932"/>
                  <a:pt x="14089" y="18936"/>
                  <a:pt x="14221" y="19138"/>
                </a:cubicBezTo>
                <a:cubicBezTo>
                  <a:pt x="14330" y="19306"/>
                  <a:pt x="14539" y="19351"/>
                  <a:pt x="14816" y="19264"/>
                </a:cubicBezTo>
                <a:cubicBezTo>
                  <a:pt x="15002" y="19206"/>
                  <a:pt x="15064" y="19208"/>
                  <a:pt x="15200" y="19277"/>
                </a:cubicBezTo>
                <a:cubicBezTo>
                  <a:pt x="15288" y="19322"/>
                  <a:pt x="15410" y="19347"/>
                  <a:pt x="15473" y="19334"/>
                </a:cubicBezTo>
                <a:cubicBezTo>
                  <a:pt x="15614" y="19304"/>
                  <a:pt x="15947" y="19714"/>
                  <a:pt x="15950" y="19920"/>
                </a:cubicBezTo>
                <a:cubicBezTo>
                  <a:pt x="15951" y="20018"/>
                  <a:pt x="16002" y="20065"/>
                  <a:pt x="16100" y="20065"/>
                </a:cubicBezTo>
                <a:cubicBezTo>
                  <a:pt x="16218" y="20065"/>
                  <a:pt x="16235" y="20014"/>
                  <a:pt x="16210" y="19786"/>
                </a:cubicBezTo>
                <a:cubicBezTo>
                  <a:pt x="16179" y="19509"/>
                  <a:pt x="16184" y="19506"/>
                  <a:pt x="16426" y="19523"/>
                </a:cubicBezTo>
                <a:cubicBezTo>
                  <a:pt x="16561" y="19532"/>
                  <a:pt x="16814" y="19515"/>
                  <a:pt x="16991" y="19486"/>
                </a:cubicBezTo>
                <a:cubicBezTo>
                  <a:pt x="17362" y="19427"/>
                  <a:pt x="17470" y="19475"/>
                  <a:pt x="17560" y="19737"/>
                </a:cubicBezTo>
                <a:cubicBezTo>
                  <a:pt x="17623" y="19922"/>
                  <a:pt x="17818" y="20049"/>
                  <a:pt x="17908" y="19964"/>
                </a:cubicBezTo>
                <a:cubicBezTo>
                  <a:pt x="17939" y="19935"/>
                  <a:pt x="17922" y="19799"/>
                  <a:pt x="17868" y="19659"/>
                </a:cubicBezTo>
                <a:cubicBezTo>
                  <a:pt x="17775" y="19416"/>
                  <a:pt x="17782" y="19402"/>
                  <a:pt x="18027" y="19285"/>
                </a:cubicBezTo>
                <a:cubicBezTo>
                  <a:pt x="18167" y="19218"/>
                  <a:pt x="18308" y="19160"/>
                  <a:pt x="18340" y="19158"/>
                </a:cubicBezTo>
                <a:cubicBezTo>
                  <a:pt x="18372" y="19157"/>
                  <a:pt x="18419" y="19107"/>
                  <a:pt x="18446" y="19045"/>
                </a:cubicBezTo>
                <a:cubicBezTo>
                  <a:pt x="18534" y="18848"/>
                  <a:pt x="18730" y="18970"/>
                  <a:pt x="18892" y="19319"/>
                </a:cubicBezTo>
                <a:cubicBezTo>
                  <a:pt x="18978" y="19505"/>
                  <a:pt x="19093" y="19682"/>
                  <a:pt x="19143" y="19711"/>
                </a:cubicBezTo>
                <a:cubicBezTo>
                  <a:pt x="19178" y="19732"/>
                  <a:pt x="19207" y="19734"/>
                  <a:pt x="19231" y="19729"/>
                </a:cubicBezTo>
                <a:cubicBezTo>
                  <a:pt x="19258" y="19681"/>
                  <a:pt x="19277" y="19630"/>
                  <a:pt x="19293" y="19577"/>
                </a:cubicBezTo>
                <a:cubicBezTo>
                  <a:pt x="19289" y="19517"/>
                  <a:pt x="19277" y="19450"/>
                  <a:pt x="19240" y="19370"/>
                </a:cubicBezTo>
                <a:cubicBezTo>
                  <a:pt x="19126" y="19122"/>
                  <a:pt x="19206" y="19022"/>
                  <a:pt x="19558" y="18988"/>
                </a:cubicBezTo>
                <a:cubicBezTo>
                  <a:pt x="19694" y="18975"/>
                  <a:pt x="19751" y="19005"/>
                  <a:pt x="19774" y="19104"/>
                </a:cubicBezTo>
                <a:cubicBezTo>
                  <a:pt x="19791" y="19178"/>
                  <a:pt x="19862" y="19275"/>
                  <a:pt x="19933" y="19321"/>
                </a:cubicBezTo>
                <a:cubicBezTo>
                  <a:pt x="20003" y="19367"/>
                  <a:pt x="20105" y="19482"/>
                  <a:pt x="20162" y="19577"/>
                </a:cubicBezTo>
                <a:cubicBezTo>
                  <a:pt x="20270" y="19758"/>
                  <a:pt x="20481" y="19781"/>
                  <a:pt x="20462" y="19608"/>
                </a:cubicBezTo>
                <a:cubicBezTo>
                  <a:pt x="20456" y="19552"/>
                  <a:pt x="20371" y="19388"/>
                  <a:pt x="20277" y="19246"/>
                </a:cubicBezTo>
                <a:lnTo>
                  <a:pt x="20109" y="18988"/>
                </a:lnTo>
                <a:lnTo>
                  <a:pt x="20369" y="18856"/>
                </a:lnTo>
                <a:lnTo>
                  <a:pt x="20634" y="18722"/>
                </a:lnTo>
                <a:lnTo>
                  <a:pt x="20497" y="18433"/>
                </a:lnTo>
                <a:cubicBezTo>
                  <a:pt x="20421" y="18273"/>
                  <a:pt x="20396" y="18129"/>
                  <a:pt x="20440" y="18113"/>
                </a:cubicBezTo>
                <a:cubicBezTo>
                  <a:pt x="20635" y="18042"/>
                  <a:pt x="20489" y="17978"/>
                  <a:pt x="20175" y="17994"/>
                </a:cubicBezTo>
                <a:cubicBezTo>
                  <a:pt x="19879" y="18009"/>
                  <a:pt x="19830" y="17995"/>
                  <a:pt x="19805" y="17891"/>
                </a:cubicBezTo>
                <a:cubicBezTo>
                  <a:pt x="19789" y="17825"/>
                  <a:pt x="19714" y="17769"/>
                  <a:pt x="19641" y="17769"/>
                </a:cubicBezTo>
                <a:cubicBezTo>
                  <a:pt x="19569" y="17769"/>
                  <a:pt x="19464" y="17711"/>
                  <a:pt x="19408" y="17638"/>
                </a:cubicBezTo>
                <a:cubicBezTo>
                  <a:pt x="19351" y="17565"/>
                  <a:pt x="19226" y="17490"/>
                  <a:pt x="19130" y="17472"/>
                </a:cubicBezTo>
                <a:cubicBezTo>
                  <a:pt x="19034" y="17455"/>
                  <a:pt x="18917" y="17382"/>
                  <a:pt x="18870" y="17310"/>
                </a:cubicBezTo>
                <a:cubicBezTo>
                  <a:pt x="18822" y="17237"/>
                  <a:pt x="18744" y="17190"/>
                  <a:pt x="18698" y="17207"/>
                </a:cubicBezTo>
                <a:cubicBezTo>
                  <a:pt x="18585" y="17247"/>
                  <a:pt x="18481" y="17144"/>
                  <a:pt x="18446" y="16956"/>
                </a:cubicBezTo>
                <a:cubicBezTo>
                  <a:pt x="18431" y="16873"/>
                  <a:pt x="18362" y="16739"/>
                  <a:pt x="18292" y="16659"/>
                </a:cubicBezTo>
                <a:cubicBezTo>
                  <a:pt x="18180" y="16533"/>
                  <a:pt x="18179" y="16493"/>
                  <a:pt x="18301" y="16355"/>
                </a:cubicBezTo>
                <a:cubicBezTo>
                  <a:pt x="18534" y="16089"/>
                  <a:pt x="18889" y="15907"/>
                  <a:pt x="19055" y="15967"/>
                </a:cubicBezTo>
                <a:cubicBezTo>
                  <a:pt x="19280" y="16049"/>
                  <a:pt x="20008" y="15947"/>
                  <a:pt x="20047" y="15828"/>
                </a:cubicBezTo>
                <a:cubicBezTo>
                  <a:pt x="20067" y="15767"/>
                  <a:pt x="20039" y="15743"/>
                  <a:pt x="19977" y="15766"/>
                </a:cubicBezTo>
                <a:cubicBezTo>
                  <a:pt x="19810" y="15826"/>
                  <a:pt x="19686" y="15747"/>
                  <a:pt x="19783" y="15642"/>
                </a:cubicBezTo>
                <a:cubicBezTo>
                  <a:pt x="19833" y="15586"/>
                  <a:pt x="20066" y="15519"/>
                  <a:pt x="20352" y="15482"/>
                </a:cubicBezTo>
                <a:cubicBezTo>
                  <a:pt x="21051" y="15390"/>
                  <a:pt x="21557" y="15281"/>
                  <a:pt x="21595" y="15213"/>
                </a:cubicBezTo>
                <a:cubicBezTo>
                  <a:pt x="21600" y="15205"/>
                  <a:pt x="21600" y="15199"/>
                  <a:pt x="21600" y="15193"/>
                </a:cubicBezTo>
                <a:cubicBezTo>
                  <a:pt x="21581" y="15173"/>
                  <a:pt x="21540" y="15162"/>
                  <a:pt x="21476" y="15159"/>
                </a:cubicBezTo>
                <a:cubicBezTo>
                  <a:pt x="21350" y="15163"/>
                  <a:pt x="21123" y="15197"/>
                  <a:pt x="20749" y="15265"/>
                </a:cubicBezTo>
                <a:cubicBezTo>
                  <a:pt x="20046" y="15392"/>
                  <a:pt x="19760" y="15373"/>
                  <a:pt x="20003" y="15216"/>
                </a:cubicBezTo>
                <a:cubicBezTo>
                  <a:pt x="20190" y="15095"/>
                  <a:pt x="20196" y="14962"/>
                  <a:pt x="20016" y="14922"/>
                </a:cubicBezTo>
                <a:cubicBezTo>
                  <a:pt x="19846" y="14883"/>
                  <a:pt x="19842" y="14829"/>
                  <a:pt x="20008" y="14697"/>
                </a:cubicBezTo>
                <a:cubicBezTo>
                  <a:pt x="20073" y="14645"/>
                  <a:pt x="20183" y="14617"/>
                  <a:pt x="20383" y="14596"/>
                </a:cubicBezTo>
                <a:lnTo>
                  <a:pt x="20383" y="14594"/>
                </a:lnTo>
                <a:lnTo>
                  <a:pt x="20405" y="14594"/>
                </a:lnTo>
                <a:cubicBezTo>
                  <a:pt x="20510" y="14584"/>
                  <a:pt x="20633" y="14575"/>
                  <a:pt x="20802" y="14568"/>
                </a:cubicBezTo>
                <a:cubicBezTo>
                  <a:pt x="20916" y="14563"/>
                  <a:pt x="21015" y="14556"/>
                  <a:pt x="21101" y="14550"/>
                </a:cubicBezTo>
                <a:cubicBezTo>
                  <a:pt x="21106" y="14550"/>
                  <a:pt x="21107" y="14550"/>
                  <a:pt x="21110" y="14550"/>
                </a:cubicBezTo>
                <a:cubicBezTo>
                  <a:pt x="21218" y="14541"/>
                  <a:pt x="21297" y="14532"/>
                  <a:pt x="21362" y="14521"/>
                </a:cubicBezTo>
                <a:cubicBezTo>
                  <a:pt x="21437" y="14507"/>
                  <a:pt x="21489" y="14491"/>
                  <a:pt x="21498" y="14475"/>
                </a:cubicBezTo>
                <a:cubicBezTo>
                  <a:pt x="21500" y="14472"/>
                  <a:pt x="21502" y="14469"/>
                  <a:pt x="21503" y="14467"/>
                </a:cubicBezTo>
                <a:cubicBezTo>
                  <a:pt x="21484" y="14435"/>
                  <a:pt x="21280" y="14407"/>
                  <a:pt x="20868" y="14397"/>
                </a:cubicBezTo>
                <a:lnTo>
                  <a:pt x="20197" y="14382"/>
                </a:lnTo>
                <a:lnTo>
                  <a:pt x="20149" y="14152"/>
                </a:lnTo>
                <a:cubicBezTo>
                  <a:pt x="20081" y="13857"/>
                  <a:pt x="19939" y="13771"/>
                  <a:pt x="19681" y="13866"/>
                </a:cubicBezTo>
                <a:cubicBezTo>
                  <a:pt x="19543" y="13916"/>
                  <a:pt x="19462" y="13920"/>
                  <a:pt x="19390" y="13878"/>
                </a:cubicBezTo>
                <a:cubicBezTo>
                  <a:pt x="19202" y="13768"/>
                  <a:pt x="19541" y="13676"/>
                  <a:pt x="20378" y="13610"/>
                </a:cubicBezTo>
                <a:cubicBezTo>
                  <a:pt x="20873" y="13571"/>
                  <a:pt x="21109" y="13550"/>
                  <a:pt x="21199" y="13525"/>
                </a:cubicBezTo>
                <a:cubicBezTo>
                  <a:pt x="21215" y="13512"/>
                  <a:pt x="21228" y="13496"/>
                  <a:pt x="21234" y="13478"/>
                </a:cubicBezTo>
                <a:cubicBezTo>
                  <a:pt x="21234" y="13477"/>
                  <a:pt x="21233" y="13477"/>
                  <a:pt x="21234" y="13476"/>
                </a:cubicBezTo>
                <a:cubicBezTo>
                  <a:pt x="21225" y="13468"/>
                  <a:pt x="21210" y="13461"/>
                  <a:pt x="21194" y="13452"/>
                </a:cubicBezTo>
                <a:cubicBezTo>
                  <a:pt x="21147" y="13427"/>
                  <a:pt x="20766" y="13438"/>
                  <a:pt x="20334" y="13476"/>
                </a:cubicBezTo>
                <a:cubicBezTo>
                  <a:pt x="19520" y="13547"/>
                  <a:pt x="19421" y="13541"/>
                  <a:pt x="19421" y="13421"/>
                </a:cubicBezTo>
                <a:cubicBezTo>
                  <a:pt x="19421" y="13381"/>
                  <a:pt x="19341" y="13332"/>
                  <a:pt x="19240" y="13313"/>
                </a:cubicBezTo>
                <a:cubicBezTo>
                  <a:pt x="19139" y="13294"/>
                  <a:pt x="18990" y="13208"/>
                  <a:pt x="18914" y="13122"/>
                </a:cubicBezTo>
                <a:cubicBezTo>
                  <a:pt x="18780" y="12971"/>
                  <a:pt x="18784" y="12964"/>
                  <a:pt x="19002" y="12915"/>
                </a:cubicBezTo>
                <a:cubicBezTo>
                  <a:pt x="19126" y="12888"/>
                  <a:pt x="19543" y="12848"/>
                  <a:pt x="19924" y="12828"/>
                </a:cubicBezTo>
                <a:cubicBezTo>
                  <a:pt x="20305" y="12807"/>
                  <a:pt x="20642" y="12767"/>
                  <a:pt x="20674" y="12737"/>
                </a:cubicBezTo>
                <a:cubicBezTo>
                  <a:pt x="20677" y="12734"/>
                  <a:pt x="20670" y="12732"/>
                  <a:pt x="20669" y="12730"/>
                </a:cubicBezTo>
                <a:cubicBezTo>
                  <a:pt x="20663" y="12726"/>
                  <a:pt x="20661" y="12723"/>
                  <a:pt x="20652" y="12719"/>
                </a:cubicBezTo>
                <a:cubicBezTo>
                  <a:pt x="20451" y="12664"/>
                  <a:pt x="18844" y="12754"/>
                  <a:pt x="18680" y="12841"/>
                </a:cubicBezTo>
                <a:cubicBezTo>
                  <a:pt x="18543" y="12913"/>
                  <a:pt x="18515" y="12906"/>
                  <a:pt x="18398" y="12768"/>
                </a:cubicBezTo>
                <a:cubicBezTo>
                  <a:pt x="18281" y="12631"/>
                  <a:pt x="18241" y="12036"/>
                  <a:pt x="18345" y="11976"/>
                </a:cubicBezTo>
                <a:cubicBezTo>
                  <a:pt x="18366" y="11963"/>
                  <a:pt x="18742" y="11951"/>
                  <a:pt x="19178" y="11947"/>
                </a:cubicBezTo>
                <a:cubicBezTo>
                  <a:pt x="19817" y="11942"/>
                  <a:pt x="19972" y="11924"/>
                  <a:pt x="19972" y="11859"/>
                </a:cubicBezTo>
                <a:cubicBezTo>
                  <a:pt x="19972" y="11832"/>
                  <a:pt x="19940" y="11819"/>
                  <a:pt x="19875" y="11810"/>
                </a:cubicBezTo>
                <a:cubicBezTo>
                  <a:pt x="19848" y="11808"/>
                  <a:pt x="19824" y="11804"/>
                  <a:pt x="19787" y="11803"/>
                </a:cubicBezTo>
                <a:cubicBezTo>
                  <a:pt x="19775" y="11802"/>
                  <a:pt x="19756" y="11803"/>
                  <a:pt x="19743" y="11803"/>
                </a:cubicBezTo>
                <a:cubicBezTo>
                  <a:pt x="19681" y="11801"/>
                  <a:pt x="19573" y="11806"/>
                  <a:pt x="19487" y="11808"/>
                </a:cubicBezTo>
                <a:cubicBezTo>
                  <a:pt x="19411" y="11811"/>
                  <a:pt x="19338" y="11813"/>
                  <a:pt x="19236" y="11818"/>
                </a:cubicBezTo>
                <a:cubicBezTo>
                  <a:pt x="19016" y="11829"/>
                  <a:pt x="18859" y="11835"/>
                  <a:pt x="18728" y="11834"/>
                </a:cubicBezTo>
                <a:cubicBezTo>
                  <a:pt x="18709" y="11834"/>
                  <a:pt x="18688" y="11834"/>
                  <a:pt x="18671" y="11834"/>
                </a:cubicBezTo>
                <a:cubicBezTo>
                  <a:pt x="18657" y="11833"/>
                  <a:pt x="18640" y="11832"/>
                  <a:pt x="18627" y="11831"/>
                </a:cubicBezTo>
                <a:cubicBezTo>
                  <a:pt x="18582" y="11830"/>
                  <a:pt x="18544" y="11829"/>
                  <a:pt x="18512" y="11823"/>
                </a:cubicBezTo>
                <a:cubicBezTo>
                  <a:pt x="18451" y="11816"/>
                  <a:pt x="18401" y="11804"/>
                  <a:pt x="18371" y="11790"/>
                </a:cubicBezTo>
                <a:cubicBezTo>
                  <a:pt x="18190" y="11702"/>
                  <a:pt x="18189" y="11292"/>
                  <a:pt x="18371" y="11204"/>
                </a:cubicBezTo>
                <a:cubicBezTo>
                  <a:pt x="18447" y="11167"/>
                  <a:pt x="18848" y="11121"/>
                  <a:pt x="19258" y="11103"/>
                </a:cubicBezTo>
                <a:cubicBezTo>
                  <a:pt x="19729" y="11082"/>
                  <a:pt x="20015" y="11047"/>
                  <a:pt x="20038" y="11005"/>
                </a:cubicBezTo>
                <a:cubicBezTo>
                  <a:pt x="20056" y="10974"/>
                  <a:pt x="20032" y="10957"/>
                  <a:pt x="19963" y="10951"/>
                </a:cubicBezTo>
                <a:cubicBezTo>
                  <a:pt x="19890" y="10949"/>
                  <a:pt x="19774" y="10952"/>
                  <a:pt x="19619" y="10958"/>
                </a:cubicBezTo>
                <a:cubicBezTo>
                  <a:pt x="19515" y="10965"/>
                  <a:pt x="19398" y="10973"/>
                  <a:pt x="19240" y="10987"/>
                </a:cubicBezTo>
                <a:cubicBezTo>
                  <a:pt x="18961" y="11010"/>
                  <a:pt x="18791" y="11017"/>
                  <a:pt x="18671" y="11002"/>
                </a:cubicBezTo>
                <a:lnTo>
                  <a:pt x="18640" y="11005"/>
                </a:lnTo>
                <a:lnTo>
                  <a:pt x="18636" y="10997"/>
                </a:lnTo>
                <a:cubicBezTo>
                  <a:pt x="18526" y="10978"/>
                  <a:pt x="18464" y="10936"/>
                  <a:pt x="18406" y="10863"/>
                </a:cubicBezTo>
                <a:cubicBezTo>
                  <a:pt x="18233" y="10641"/>
                  <a:pt x="18075" y="10503"/>
                  <a:pt x="17996" y="10506"/>
                </a:cubicBezTo>
                <a:cubicBezTo>
                  <a:pt x="17952" y="10508"/>
                  <a:pt x="17917" y="10456"/>
                  <a:pt x="17917" y="10390"/>
                </a:cubicBezTo>
                <a:cubicBezTo>
                  <a:pt x="17917" y="10279"/>
                  <a:pt x="17978" y="10267"/>
                  <a:pt x="18768" y="10210"/>
                </a:cubicBezTo>
                <a:cubicBezTo>
                  <a:pt x="19230" y="10176"/>
                  <a:pt x="19625" y="10134"/>
                  <a:pt x="19664" y="10117"/>
                </a:cubicBezTo>
                <a:cubicBezTo>
                  <a:pt x="19667" y="10115"/>
                  <a:pt x="19673" y="10113"/>
                  <a:pt x="19677" y="10111"/>
                </a:cubicBezTo>
                <a:cubicBezTo>
                  <a:pt x="19806" y="10032"/>
                  <a:pt x="19540" y="10029"/>
                  <a:pt x="18768" y="10101"/>
                </a:cubicBezTo>
                <a:cubicBezTo>
                  <a:pt x="18299" y="10145"/>
                  <a:pt x="17882" y="10162"/>
                  <a:pt x="17837" y="10137"/>
                </a:cubicBezTo>
                <a:cubicBezTo>
                  <a:pt x="17793" y="10113"/>
                  <a:pt x="17739" y="10035"/>
                  <a:pt x="17723" y="9967"/>
                </a:cubicBezTo>
                <a:cubicBezTo>
                  <a:pt x="17706" y="9899"/>
                  <a:pt x="17644" y="9741"/>
                  <a:pt x="17586" y="9616"/>
                </a:cubicBezTo>
                <a:cubicBezTo>
                  <a:pt x="17495" y="9420"/>
                  <a:pt x="17519" y="9321"/>
                  <a:pt x="17701" y="9262"/>
                </a:cubicBezTo>
                <a:cubicBezTo>
                  <a:pt x="17742" y="9245"/>
                  <a:pt x="17790" y="9233"/>
                  <a:pt x="17851" y="9231"/>
                </a:cubicBezTo>
                <a:cubicBezTo>
                  <a:pt x="17890" y="9224"/>
                  <a:pt x="17917" y="9216"/>
                  <a:pt x="17965" y="9210"/>
                </a:cubicBezTo>
                <a:cubicBezTo>
                  <a:pt x="18226" y="9180"/>
                  <a:pt x="18546" y="9129"/>
                  <a:pt x="18799" y="9081"/>
                </a:cubicBezTo>
                <a:cubicBezTo>
                  <a:pt x="18802" y="9081"/>
                  <a:pt x="18801" y="9082"/>
                  <a:pt x="18803" y="9081"/>
                </a:cubicBezTo>
                <a:cubicBezTo>
                  <a:pt x="19015" y="9032"/>
                  <a:pt x="19189" y="8983"/>
                  <a:pt x="19222" y="8952"/>
                </a:cubicBezTo>
                <a:cubicBezTo>
                  <a:pt x="19206" y="8926"/>
                  <a:pt x="19168" y="8886"/>
                  <a:pt x="19117" y="8846"/>
                </a:cubicBezTo>
                <a:cubicBezTo>
                  <a:pt x="19086" y="8822"/>
                  <a:pt x="19059" y="8807"/>
                  <a:pt x="19024" y="8797"/>
                </a:cubicBezTo>
                <a:cubicBezTo>
                  <a:pt x="18948" y="8790"/>
                  <a:pt x="18843" y="8794"/>
                  <a:pt x="18720" y="8805"/>
                </a:cubicBezTo>
                <a:cubicBezTo>
                  <a:pt x="18660" y="8813"/>
                  <a:pt x="18601" y="8821"/>
                  <a:pt x="18517" y="8833"/>
                </a:cubicBezTo>
                <a:cubicBezTo>
                  <a:pt x="18249" y="8874"/>
                  <a:pt x="17998" y="8896"/>
                  <a:pt x="17961" y="8882"/>
                </a:cubicBezTo>
                <a:cubicBezTo>
                  <a:pt x="17954" y="8880"/>
                  <a:pt x="17943" y="8864"/>
                  <a:pt x="17934" y="8857"/>
                </a:cubicBezTo>
                <a:cubicBezTo>
                  <a:pt x="17902" y="8844"/>
                  <a:pt x="17889" y="8819"/>
                  <a:pt x="17882" y="8787"/>
                </a:cubicBezTo>
                <a:cubicBezTo>
                  <a:pt x="17867" y="8761"/>
                  <a:pt x="17852" y="8734"/>
                  <a:pt x="17842" y="8704"/>
                </a:cubicBezTo>
                <a:cubicBezTo>
                  <a:pt x="17792" y="8557"/>
                  <a:pt x="17693" y="8519"/>
                  <a:pt x="17105" y="8407"/>
                </a:cubicBezTo>
                <a:cubicBezTo>
                  <a:pt x="16966" y="8381"/>
                  <a:pt x="16955" y="8359"/>
                  <a:pt x="17048" y="8294"/>
                </a:cubicBezTo>
                <a:cubicBezTo>
                  <a:pt x="17183" y="8198"/>
                  <a:pt x="17252" y="7588"/>
                  <a:pt x="17132" y="7545"/>
                </a:cubicBezTo>
                <a:cubicBezTo>
                  <a:pt x="17002" y="7498"/>
                  <a:pt x="16592" y="7803"/>
                  <a:pt x="16691" y="7873"/>
                </a:cubicBezTo>
                <a:cubicBezTo>
                  <a:pt x="16744" y="7910"/>
                  <a:pt x="16706" y="7966"/>
                  <a:pt x="16589" y="8028"/>
                </a:cubicBezTo>
                <a:cubicBezTo>
                  <a:pt x="16418" y="8119"/>
                  <a:pt x="16397" y="8121"/>
                  <a:pt x="16236" y="8036"/>
                </a:cubicBezTo>
                <a:cubicBezTo>
                  <a:pt x="16074" y="7950"/>
                  <a:pt x="16061" y="7951"/>
                  <a:pt x="15998" y="8067"/>
                </a:cubicBezTo>
                <a:cubicBezTo>
                  <a:pt x="15961" y="8134"/>
                  <a:pt x="15938" y="8228"/>
                  <a:pt x="15945" y="8276"/>
                </a:cubicBezTo>
                <a:cubicBezTo>
                  <a:pt x="15967" y="8416"/>
                  <a:pt x="15578" y="8753"/>
                  <a:pt x="15332" y="8808"/>
                </a:cubicBezTo>
                <a:cubicBezTo>
                  <a:pt x="15258" y="8824"/>
                  <a:pt x="15169" y="8832"/>
                  <a:pt x="15085" y="8833"/>
                </a:cubicBezTo>
                <a:cubicBezTo>
                  <a:pt x="15032" y="8837"/>
                  <a:pt x="14982" y="8833"/>
                  <a:pt x="14935" y="8826"/>
                </a:cubicBezTo>
                <a:cubicBezTo>
                  <a:pt x="14793" y="8800"/>
                  <a:pt x="14659" y="8907"/>
                  <a:pt x="14565" y="9086"/>
                </a:cubicBezTo>
                <a:cubicBezTo>
                  <a:pt x="14559" y="9097"/>
                  <a:pt x="14552" y="9106"/>
                  <a:pt x="14547" y="9117"/>
                </a:cubicBezTo>
                <a:cubicBezTo>
                  <a:pt x="14494" y="9229"/>
                  <a:pt x="14455" y="9366"/>
                  <a:pt x="14441" y="9518"/>
                </a:cubicBezTo>
                <a:cubicBezTo>
                  <a:pt x="14437" y="9560"/>
                  <a:pt x="14426" y="9592"/>
                  <a:pt x="14419" y="9631"/>
                </a:cubicBezTo>
                <a:cubicBezTo>
                  <a:pt x="14403" y="9747"/>
                  <a:pt x="14383" y="9843"/>
                  <a:pt x="14366" y="9853"/>
                </a:cubicBezTo>
                <a:cubicBezTo>
                  <a:pt x="14361" y="9856"/>
                  <a:pt x="14355" y="9858"/>
                  <a:pt x="14348" y="9861"/>
                </a:cubicBezTo>
                <a:cubicBezTo>
                  <a:pt x="14345" y="9864"/>
                  <a:pt x="14343" y="9872"/>
                  <a:pt x="14340" y="9874"/>
                </a:cubicBezTo>
                <a:cubicBezTo>
                  <a:pt x="14299" y="9897"/>
                  <a:pt x="14099" y="9924"/>
                  <a:pt x="13899" y="9933"/>
                </a:cubicBezTo>
                <a:lnTo>
                  <a:pt x="13532" y="9951"/>
                </a:lnTo>
                <a:lnTo>
                  <a:pt x="13546" y="9791"/>
                </a:lnTo>
                <a:cubicBezTo>
                  <a:pt x="13543" y="9754"/>
                  <a:pt x="13549" y="9705"/>
                  <a:pt x="13555" y="9657"/>
                </a:cubicBezTo>
                <a:lnTo>
                  <a:pt x="13559" y="9636"/>
                </a:lnTo>
                <a:cubicBezTo>
                  <a:pt x="13560" y="9626"/>
                  <a:pt x="13562" y="9614"/>
                  <a:pt x="13563" y="9603"/>
                </a:cubicBezTo>
                <a:cubicBezTo>
                  <a:pt x="13570" y="9566"/>
                  <a:pt x="13571" y="9535"/>
                  <a:pt x="13581" y="9497"/>
                </a:cubicBezTo>
                <a:cubicBezTo>
                  <a:pt x="13581" y="9496"/>
                  <a:pt x="13581" y="9495"/>
                  <a:pt x="13581" y="9494"/>
                </a:cubicBezTo>
                <a:cubicBezTo>
                  <a:pt x="13597" y="9431"/>
                  <a:pt x="13621" y="9367"/>
                  <a:pt x="13647" y="9303"/>
                </a:cubicBezTo>
                <a:cubicBezTo>
                  <a:pt x="13688" y="9200"/>
                  <a:pt x="13733" y="9103"/>
                  <a:pt x="13788" y="9037"/>
                </a:cubicBezTo>
                <a:cubicBezTo>
                  <a:pt x="13873" y="8918"/>
                  <a:pt x="13927" y="8813"/>
                  <a:pt x="13916" y="8779"/>
                </a:cubicBezTo>
                <a:cubicBezTo>
                  <a:pt x="13892" y="8777"/>
                  <a:pt x="13844" y="8801"/>
                  <a:pt x="13779" y="8846"/>
                </a:cubicBezTo>
                <a:cubicBezTo>
                  <a:pt x="13650" y="8986"/>
                  <a:pt x="13483" y="9279"/>
                  <a:pt x="13435" y="9497"/>
                </a:cubicBezTo>
                <a:cubicBezTo>
                  <a:pt x="13358" y="9854"/>
                  <a:pt x="13259" y="9977"/>
                  <a:pt x="13047" y="9977"/>
                </a:cubicBezTo>
                <a:cubicBezTo>
                  <a:pt x="12959" y="9977"/>
                  <a:pt x="12844" y="9999"/>
                  <a:pt x="12796" y="10026"/>
                </a:cubicBezTo>
                <a:cubicBezTo>
                  <a:pt x="12500" y="10193"/>
                  <a:pt x="11525" y="10024"/>
                  <a:pt x="11424" y="9789"/>
                </a:cubicBezTo>
                <a:cubicBezTo>
                  <a:pt x="11394" y="9720"/>
                  <a:pt x="11397" y="9608"/>
                  <a:pt x="11411" y="9489"/>
                </a:cubicBezTo>
                <a:cubicBezTo>
                  <a:pt x="11411" y="9485"/>
                  <a:pt x="11410" y="9481"/>
                  <a:pt x="11411" y="9476"/>
                </a:cubicBezTo>
                <a:cubicBezTo>
                  <a:pt x="11437" y="9263"/>
                  <a:pt x="11515" y="9022"/>
                  <a:pt x="11623" y="8901"/>
                </a:cubicBezTo>
                <a:cubicBezTo>
                  <a:pt x="11649" y="8871"/>
                  <a:pt x="11662" y="8842"/>
                  <a:pt x="11680" y="8813"/>
                </a:cubicBezTo>
                <a:cubicBezTo>
                  <a:pt x="11692" y="8790"/>
                  <a:pt x="11702" y="8775"/>
                  <a:pt x="11715" y="8751"/>
                </a:cubicBezTo>
                <a:cubicBezTo>
                  <a:pt x="11727" y="8729"/>
                  <a:pt x="11722" y="8727"/>
                  <a:pt x="11728" y="8712"/>
                </a:cubicBezTo>
                <a:cubicBezTo>
                  <a:pt x="11730" y="8699"/>
                  <a:pt x="11729" y="8686"/>
                  <a:pt x="11724" y="8679"/>
                </a:cubicBezTo>
                <a:cubicBezTo>
                  <a:pt x="11718" y="8669"/>
                  <a:pt x="11710" y="8662"/>
                  <a:pt x="11702" y="8658"/>
                </a:cubicBezTo>
                <a:cubicBezTo>
                  <a:pt x="11687" y="8664"/>
                  <a:pt x="11668" y="8670"/>
                  <a:pt x="11645" y="8681"/>
                </a:cubicBezTo>
                <a:cubicBezTo>
                  <a:pt x="11630" y="8688"/>
                  <a:pt x="11619" y="8700"/>
                  <a:pt x="11605" y="8709"/>
                </a:cubicBezTo>
                <a:cubicBezTo>
                  <a:pt x="11488" y="8842"/>
                  <a:pt x="11341" y="9205"/>
                  <a:pt x="11305" y="9523"/>
                </a:cubicBezTo>
                <a:lnTo>
                  <a:pt x="11248" y="10003"/>
                </a:lnTo>
                <a:lnTo>
                  <a:pt x="10767" y="10031"/>
                </a:lnTo>
                <a:cubicBezTo>
                  <a:pt x="10394" y="10053"/>
                  <a:pt x="10252" y="10041"/>
                  <a:pt x="10149" y="9975"/>
                </a:cubicBezTo>
                <a:cubicBezTo>
                  <a:pt x="10037" y="9902"/>
                  <a:pt x="10007" y="9733"/>
                  <a:pt x="10039" y="9556"/>
                </a:cubicBezTo>
                <a:cubicBezTo>
                  <a:pt x="10045" y="9527"/>
                  <a:pt x="10051" y="9499"/>
                  <a:pt x="10061" y="9469"/>
                </a:cubicBezTo>
                <a:cubicBezTo>
                  <a:pt x="10090" y="9374"/>
                  <a:pt x="10130" y="9280"/>
                  <a:pt x="10198" y="9203"/>
                </a:cubicBezTo>
                <a:cubicBezTo>
                  <a:pt x="10212" y="9187"/>
                  <a:pt x="10220" y="9174"/>
                  <a:pt x="10233" y="9159"/>
                </a:cubicBezTo>
                <a:cubicBezTo>
                  <a:pt x="10243" y="9146"/>
                  <a:pt x="10254" y="9135"/>
                  <a:pt x="10264" y="9123"/>
                </a:cubicBezTo>
                <a:cubicBezTo>
                  <a:pt x="10330" y="9040"/>
                  <a:pt x="10383" y="8966"/>
                  <a:pt x="10383" y="8947"/>
                </a:cubicBezTo>
                <a:cubicBezTo>
                  <a:pt x="10383" y="8921"/>
                  <a:pt x="10464" y="8838"/>
                  <a:pt x="10564" y="8764"/>
                </a:cubicBezTo>
                <a:cubicBezTo>
                  <a:pt x="10675" y="8681"/>
                  <a:pt x="10731" y="8580"/>
                  <a:pt x="10736" y="8464"/>
                </a:cubicBezTo>
                <a:cubicBezTo>
                  <a:pt x="10733" y="8399"/>
                  <a:pt x="10719" y="8327"/>
                  <a:pt x="10692" y="8250"/>
                </a:cubicBezTo>
                <a:cubicBezTo>
                  <a:pt x="10689" y="8241"/>
                  <a:pt x="10682" y="8231"/>
                  <a:pt x="10679" y="8222"/>
                </a:cubicBezTo>
                <a:cubicBezTo>
                  <a:pt x="10647" y="8154"/>
                  <a:pt x="10605" y="8085"/>
                  <a:pt x="10546" y="8012"/>
                </a:cubicBezTo>
                <a:cubicBezTo>
                  <a:pt x="10401" y="7831"/>
                  <a:pt x="10355" y="7684"/>
                  <a:pt x="10374" y="7481"/>
                </a:cubicBezTo>
                <a:cubicBezTo>
                  <a:pt x="10378" y="7438"/>
                  <a:pt x="10375" y="7403"/>
                  <a:pt x="10374" y="7369"/>
                </a:cubicBezTo>
                <a:cubicBezTo>
                  <a:pt x="10360" y="7224"/>
                  <a:pt x="10301" y="7123"/>
                  <a:pt x="10154" y="7011"/>
                </a:cubicBezTo>
                <a:cubicBezTo>
                  <a:pt x="10122" y="6987"/>
                  <a:pt x="10095" y="6959"/>
                  <a:pt x="10070" y="6933"/>
                </a:cubicBezTo>
                <a:cubicBezTo>
                  <a:pt x="10041" y="6903"/>
                  <a:pt x="10016" y="6874"/>
                  <a:pt x="9995" y="6843"/>
                </a:cubicBezTo>
                <a:cubicBezTo>
                  <a:pt x="9987" y="6831"/>
                  <a:pt x="9984" y="6821"/>
                  <a:pt x="9977" y="6809"/>
                </a:cubicBezTo>
                <a:cubicBezTo>
                  <a:pt x="9948" y="6761"/>
                  <a:pt x="9924" y="6714"/>
                  <a:pt x="9924" y="6680"/>
                </a:cubicBezTo>
                <a:cubicBezTo>
                  <a:pt x="9924" y="6522"/>
                  <a:pt x="9605" y="6223"/>
                  <a:pt x="9280" y="6079"/>
                </a:cubicBezTo>
                <a:cubicBezTo>
                  <a:pt x="9089" y="5993"/>
                  <a:pt x="9033" y="5847"/>
                  <a:pt x="9139" y="5702"/>
                </a:cubicBezTo>
                <a:cubicBezTo>
                  <a:pt x="9144" y="5695"/>
                  <a:pt x="9145" y="5691"/>
                  <a:pt x="9148" y="5686"/>
                </a:cubicBezTo>
                <a:cubicBezTo>
                  <a:pt x="9148" y="5669"/>
                  <a:pt x="9145" y="5655"/>
                  <a:pt x="9144" y="5640"/>
                </a:cubicBezTo>
                <a:cubicBezTo>
                  <a:pt x="9122" y="5626"/>
                  <a:pt x="9076" y="5620"/>
                  <a:pt x="8994" y="5622"/>
                </a:cubicBezTo>
                <a:cubicBezTo>
                  <a:pt x="8840" y="5625"/>
                  <a:pt x="8782" y="5598"/>
                  <a:pt x="8782" y="5516"/>
                </a:cubicBezTo>
                <a:cubicBezTo>
                  <a:pt x="8782" y="5454"/>
                  <a:pt x="8726" y="5363"/>
                  <a:pt x="8654" y="5312"/>
                </a:cubicBezTo>
                <a:cubicBezTo>
                  <a:pt x="8582" y="5261"/>
                  <a:pt x="8520" y="5127"/>
                  <a:pt x="8517" y="5015"/>
                </a:cubicBezTo>
                <a:cubicBezTo>
                  <a:pt x="8514" y="4895"/>
                  <a:pt x="8442" y="4765"/>
                  <a:pt x="8341" y="4700"/>
                </a:cubicBezTo>
                <a:cubicBezTo>
                  <a:pt x="8247" y="4639"/>
                  <a:pt x="8192" y="4552"/>
                  <a:pt x="8222" y="4506"/>
                </a:cubicBezTo>
                <a:cubicBezTo>
                  <a:pt x="8271" y="4431"/>
                  <a:pt x="8127" y="4167"/>
                  <a:pt x="7984" y="4000"/>
                </a:cubicBezTo>
                <a:cubicBezTo>
                  <a:pt x="7937" y="3958"/>
                  <a:pt x="7882" y="3913"/>
                  <a:pt x="7820" y="3866"/>
                </a:cubicBezTo>
                <a:cubicBezTo>
                  <a:pt x="7813" y="3864"/>
                  <a:pt x="7805" y="3858"/>
                  <a:pt x="7798" y="3858"/>
                </a:cubicBezTo>
                <a:cubicBezTo>
                  <a:pt x="7737" y="3863"/>
                  <a:pt x="7644" y="3886"/>
                  <a:pt x="7587" y="3907"/>
                </a:cubicBezTo>
                <a:cubicBezTo>
                  <a:pt x="7455" y="3955"/>
                  <a:pt x="7352" y="3879"/>
                  <a:pt x="7097" y="3546"/>
                </a:cubicBezTo>
                <a:cubicBezTo>
                  <a:pt x="6985" y="3399"/>
                  <a:pt x="6856" y="3241"/>
                  <a:pt x="6815" y="3195"/>
                </a:cubicBezTo>
                <a:cubicBezTo>
                  <a:pt x="6774" y="3149"/>
                  <a:pt x="6792" y="3072"/>
                  <a:pt x="6850" y="2993"/>
                </a:cubicBezTo>
                <a:cubicBezTo>
                  <a:pt x="6858" y="2976"/>
                  <a:pt x="6870" y="2958"/>
                  <a:pt x="6885" y="2942"/>
                </a:cubicBezTo>
                <a:cubicBezTo>
                  <a:pt x="6935" y="2882"/>
                  <a:pt x="6969" y="2827"/>
                  <a:pt x="6982" y="2771"/>
                </a:cubicBezTo>
                <a:cubicBezTo>
                  <a:pt x="6988" y="2748"/>
                  <a:pt x="6991" y="2722"/>
                  <a:pt x="6991" y="2696"/>
                </a:cubicBezTo>
                <a:cubicBezTo>
                  <a:pt x="6987" y="2585"/>
                  <a:pt x="6922" y="2451"/>
                  <a:pt x="6779" y="2239"/>
                </a:cubicBezTo>
                <a:cubicBezTo>
                  <a:pt x="6655" y="2054"/>
                  <a:pt x="6574" y="1882"/>
                  <a:pt x="6603" y="1855"/>
                </a:cubicBezTo>
                <a:cubicBezTo>
                  <a:pt x="6625" y="1834"/>
                  <a:pt x="6633" y="1808"/>
                  <a:pt x="6634" y="1780"/>
                </a:cubicBezTo>
                <a:cubicBezTo>
                  <a:pt x="6633" y="1769"/>
                  <a:pt x="6631" y="1761"/>
                  <a:pt x="6629" y="1751"/>
                </a:cubicBezTo>
                <a:cubicBezTo>
                  <a:pt x="6612" y="1657"/>
                  <a:pt x="6510" y="1556"/>
                  <a:pt x="6409" y="1578"/>
                </a:cubicBezTo>
                <a:cubicBezTo>
                  <a:pt x="6332" y="1596"/>
                  <a:pt x="6252" y="1571"/>
                  <a:pt x="6219" y="1521"/>
                </a:cubicBezTo>
                <a:cubicBezTo>
                  <a:pt x="6193" y="1482"/>
                  <a:pt x="6173" y="1461"/>
                  <a:pt x="6149" y="1462"/>
                </a:cubicBezTo>
                <a:close/>
                <a:moveTo>
                  <a:pt x="18755" y="2985"/>
                </a:moveTo>
                <a:cubicBezTo>
                  <a:pt x="18664" y="2986"/>
                  <a:pt x="18578" y="2988"/>
                  <a:pt x="18499" y="2993"/>
                </a:cubicBezTo>
                <a:cubicBezTo>
                  <a:pt x="18396" y="3003"/>
                  <a:pt x="18301" y="3015"/>
                  <a:pt x="18226" y="3029"/>
                </a:cubicBezTo>
                <a:cubicBezTo>
                  <a:pt x="18134" y="3049"/>
                  <a:pt x="18080" y="3071"/>
                  <a:pt x="18107" y="3096"/>
                </a:cubicBezTo>
                <a:cubicBezTo>
                  <a:pt x="18133" y="3121"/>
                  <a:pt x="18285" y="3136"/>
                  <a:pt x="18459" y="3140"/>
                </a:cubicBezTo>
                <a:cubicBezTo>
                  <a:pt x="18477" y="3141"/>
                  <a:pt x="18484" y="3143"/>
                  <a:pt x="18503" y="3143"/>
                </a:cubicBezTo>
                <a:cubicBezTo>
                  <a:pt x="18575" y="3144"/>
                  <a:pt x="18645" y="3143"/>
                  <a:pt x="18715" y="3140"/>
                </a:cubicBezTo>
                <a:cubicBezTo>
                  <a:pt x="18738" y="3139"/>
                  <a:pt x="18769" y="3139"/>
                  <a:pt x="18790" y="3138"/>
                </a:cubicBezTo>
                <a:cubicBezTo>
                  <a:pt x="18875" y="3133"/>
                  <a:pt x="18950" y="3124"/>
                  <a:pt x="19002" y="3112"/>
                </a:cubicBezTo>
                <a:cubicBezTo>
                  <a:pt x="19227" y="3061"/>
                  <a:pt x="19077" y="2985"/>
                  <a:pt x="18755" y="2985"/>
                </a:cubicBezTo>
                <a:close/>
                <a:moveTo>
                  <a:pt x="3123" y="4232"/>
                </a:moveTo>
                <a:cubicBezTo>
                  <a:pt x="3008" y="4234"/>
                  <a:pt x="2896" y="4369"/>
                  <a:pt x="2933" y="4485"/>
                </a:cubicBezTo>
                <a:cubicBezTo>
                  <a:pt x="2955" y="4555"/>
                  <a:pt x="2974" y="4708"/>
                  <a:pt x="2977" y="4824"/>
                </a:cubicBezTo>
                <a:cubicBezTo>
                  <a:pt x="2978" y="4855"/>
                  <a:pt x="2983" y="4877"/>
                  <a:pt x="2986" y="4899"/>
                </a:cubicBezTo>
                <a:cubicBezTo>
                  <a:pt x="3027" y="4953"/>
                  <a:pt x="3064" y="4973"/>
                  <a:pt x="3101" y="4963"/>
                </a:cubicBezTo>
                <a:cubicBezTo>
                  <a:pt x="3222" y="4872"/>
                  <a:pt x="3283" y="4281"/>
                  <a:pt x="3171" y="4240"/>
                </a:cubicBezTo>
                <a:cubicBezTo>
                  <a:pt x="3155" y="4234"/>
                  <a:pt x="3139" y="4232"/>
                  <a:pt x="3123" y="4232"/>
                </a:cubicBezTo>
                <a:close/>
                <a:moveTo>
                  <a:pt x="19064" y="6406"/>
                </a:moveTo>
                <a:cubicBezTo>
                  <a:pt x="18988" y="6409"/>
                  <a:pt x="18889" y="6412"/>
                  <a:pt x="18768" y="6419"/>
                </a:cubicBezTo>
                <a:cubicBezTo>
                  <a:pt x="18583" y="6431"/>
                  <a:pt x="18463" y="6434"/>
                  <a:pt x="18309" y="6440"/>
                </a:cubicBezTo>
                <a:cubicBezTo>
                  <a:pt x="18051" y="6466"/>
                  <a:pt x="17828" y="6499"/>
                  <a:pt x="17749" y="6536"/>
                </a:cubicBezTo>
                <a:cubicBezTo>
                  <a:pt x="17747" y="6538"/>
                  <a:pt x="17742" y="6538"/>
                  <a:pt x="17740" y="6541"/>
                </a:cubicBezTo>
                <a:cubicBezTo>
                  <a:pt x="17724" y="6566"/>
                  <a:pt x="17723" y="6584"/>
                  <a:pt x="17740" y="6595"/>
                </a:cubicBezTo>
                <a:cubicBezTo>
                  <a:pt x="17778" y="6606"/>
                  <a:pt x="17861" y="6610"/>
                  <a:pt x="18001" y="6608"/>
                </a:cubicBezTo>
                <a:cubicBezTo>
                  <a:pt x="18069" y="6605"/>
                  <a:pt x="18144" y="6601"/>
                  <a:pt x="18248" y="6595"/>
                </a:cubicBezTo>
                <a:cubicBezTo>
                  <a:pt x="18510" y="6579"/>
                  <a:pt x="18770" y="6570"/>
                  <a:pt x="18945" y="6567"/>
                </a:cubicBezTo>
                <a:cubicBezTo>
                  <a:pt x="19098" y="6556"/>
                  <a:pt x="19211" y="6545"/>
                  <a:pt x="19280" y="6533"/>
                </a:cubicBezTo>
                <a:cubicBezTo>
                  <a:pt x="19313" y="6519"/>
                  <a:pt x="19333" y="6501"/>
                  <a:pt x="19333" y="6474"/>
                </a:cubicBezTo>
                <a:cubicBezTo>
                  <a:pt x="19333" y="6436"/>
                  <a:pt x="19310" y="6414"/>
                  <a:pt x="19231" y="6406"/>
                </a:cubicBezTo>
                <a:cubicBezTo>
                  <a:pt x="19190" y="6403"/>
                  <a:pt x="19139" y="6404"/>
                  <a:pt x="19064" y="6406"/>
                </a:cubicBezTo>
                <a:close/>
                <a:moveTo>
                  <a:pt x="15632" y="7098"/>
                </a:moveTo>
                <a:cubicBezTo>
                  <a:pt x="15545" y="7101"/>
                  <a:pt x="15475" y="7126"/>
                  <a:pt x="15411" y="7171"/>
                </a:cubicBezTo>
                <a:cubicBezTo>
                  <a:pt x="15351" y="7213"/>
                  <a:pt x="15241" y="7236"/>
                  <a:pt x="15169" y="7220"/>
                </a:cubicBezTo>
                <a:cubicBezTo>
                  <a:pt x="15148" y="7215"/>
                  <a:pt x="15132" y="7213"/>
                  <a:pt x="15116" y="7215"/>
                </a:cubicBezTo>
                <a:cubicBezTo>
                  <a:pt x="15087" y="7225"/>
                  <a:pt x="15067" y="7242"/>
                  <a:pt x="15054" y="7264"/>
                </a:cubicBezTo>
                <a:cubicBezTo>
                  <a:pt x="15053" y="7266"/>
                  <a:pt x="15051" y="7266"/>
                  <a:pt x="15050" y="7269"/>
                </a:cubicBezTo>
                <a:cubicBezTo>
                  <a:pt x="15047" y="7275"/>
                  <a:pt x="15047" y="7283"/>
                  <a:pt x="15045" y="7289"/>
                </a:cubicBezTo>
                <a:cubicBezTo>
                  <a:pt x="15042" y="7306"/>
                  <a:pt x="15041" y="7324"/>
                  <a:pt x="15041" y="7346"/>
                </a:cubicBezTo>
                <a:cubicBezTo>
                  <a:pt x="15041" y="7432"/>
                  <a:pt x="14992" y="7527"/>
                  <a:pt x="14935" y="7561"/>
                </a:cubicBezTo>
                <a:cubicBezTo>
                  <a:pt x="14924" y="7567"/>
                  <a:pt x="14922" y="7575"/>
                  <a:pt x="14917" y="7581"/>
                </a:cubicBezTo>
                <a:cubicBezTo>
                  <a:pt x="14916" y="7596"/>
                  <a:pt x="14921" y="7612"/>
                  <a:pt x="14931" y="7628"/>
                </a:cubicBezTo>
                <a:cubicBezTo>
                  <a:pt x="14967" y="7655"/>
                  <a:pt x="15047" y="7685"/>
                  <a:pt x="15187" y="7726"/>
                </a:cubicBezTo>
                <a:cubicBezTo>
                  <a:pt x="15696" y="7876"/>
                  <a:pt x="15810" y="7868"/>
                  <a:pt x="15910" y="7669"/>
                </a:cubicBezTo>
                <a:cubicBezTo>
                  <a:pt x="15983" y="7524"/>
                  <a:pt x="16039" y="7498"/>
                  <a:pt x="16250" y="7506"/>
                </a:cubicBezTo>
                <a:cubicBezTo>
                  <a:pt x="16583" y="7520"/>
                  <a:pt x="16567" y="7460"/>
                  <a:pt x="16179" y="7261"/>
                </a:cubicBezTo>
                <a:cubicBezTo>
                  <a:pt x="15959" y="7148"/>
                  <a:pt x="15777" y="7093"/>
                  <a:pt x="15632" y="7098"/>
                </a:cubicBezTo>
                <a:close/>
                <a:moveTo>
                  <a:pt x="15363" y="8002"/>
                </a:moveTo>
                <a:cubicBezTo>
                  <a:pt x="15352" y="8002"/>
                  <a:pt x="15336" y="8008"/>
                  <a:pt x="15319" y="8018"/>
                </a:cubicBezTo>
                <a:cubicBezTo>
                  <a:pt x="15313" y="8022"/>
                  <a:pt x="15316" y="8026"/>
                  <a:pt x="15310" y="8030"/>
                </a:cubicBezTo>
                <a:cubicBezTo>
                  <a:pt x="15261" y="8065"/>
                  <a:pt x="15261" y="8088"/>
                  <a:pt x="15310" y="8108"/>
                </a:cubicBezTo>
                <a:cubicBezTo>
                  <a:pt x="15361" y="8107"/>
                  <a:pt x="15403" y="8085"/>
                  <a:pt x="15403" y="8056"/>
                </a:cubicBezTo>
                <a:cubicBezTo>
                  <a:pt x="15403" y="8027"/>
                  <a:pt x="15385" y="8002"/>
                  <a:pt x="15363" y="8002"/>
                </a:cubicBezTo>
                <a:close/>
                <a:moveTo>
                  <a:pt x="12633" y="9187"/>
                </a:moveTo>
                <a:cubicBezTo>
                  <a:pt x="12623" y="9188"/>
                  <a:pt x="12613" y="9194"/>
                  <a:pt x="12597" y="9203"/>
                </a:cubicBezTo>
                <a:cubicBezTo>
                  <a:pt x="12546" y="9232"/>
                  <a:pt x="12473" y="9395"/>
                  <a:pt x="12439" y="9564"/>
                </a:cubicBezTo>
                <a:cubicBezTo>
                  <a:pt x="12397" y="9768"/>
                  <a:pt x="12410" y="9867"/>
                  <a:pt x="12474" y="9869"/>
                </a:cubicBezTo>
                <a:cubicBezTo>
                  <a:pt x="12483" y="9868"/>
                  <a:pt x="12492" y="9863"/>
                  <a:pt x="12500" y="9858"/>
                </a:cubicBezTo>
                <a:cubicBezTo>
                  <a:pt x="12505" y="9856"/>
                  <a:pt x="12509" y="9858"/>
                  <a:pt x="12514" y="9853"/>
                </a:cubicBezTo>
                <a:cubicBezTo>
                  <a:pt x="12514" y="9853"/>
                  <a:pt x="12513" y="9851"/>
                  <a:pt x="12514" y="9851"/>
                </a:cubicBezTo>
                <a:cubicBezTo>
                  <a:pt x="12525" y="9839"/>
                  <a:pt x="12536" y="9824"/>
                  <a:pt x="12544" y="9804"/>
                </a:cubicBezTo>
                <a:cubicBezTo>
                  <a:pt x="12562" y="9763"/>
                  <a:pt x="12575" y="9707"/>
                  <a:pt x="12575" y="9644"/>
                </a:cubicBezTo>
                <a:cubicBezTo>
                  <a:pt x="12576" y="9519"/>
                  <a:pt x="12601" y="9356"/>
                  <a:pt x="12633" y="9283"/>
                </a:cubicBezTo>
                <a:cubicBezTo>
                  <a:pt x="12662" y="9215"/>
                  <a:pt x="12661" y="9183"/>
                  <a:pt x="12633" y="9187"/>
                </a:cubicBezTo>
                <a:close/>
                <a:moveTo>
                  <a:pt x="19394" y="9445"/>
                </a:moveTo>
                <a:cubicBezTo>
                  <a:pt x="19067" y="9446"/>
                  <a:pt x="17935" y="9623"/>
                  <a:pt x="17895" y="9693"/>
                </a:cubicBezTo>
                <a:cubicBezTo>
                  <a:pt x="17871" y="9736"/>
                  <a:pt x="18107" y="9722"/>
                  <a:pt x="18653" y="9652"/>
                </a:cubicBezTo>
                <a:cubicBezTo>
                  <a:pt x="19030" y="9604"/>
                  <a:pt x="19233" y="9576"/>
                  <a:pt x="19355" y="9551"/>
                </a:cubicBezTo>
                <a:cubicBezTo>
                  <a:pt x="19428" y="9530"/>
                  <a:pt x="19484" y="9508"/>
                  <a:pt x="19500" y="9484"/>
                </a:cubicBezTo>
                <a:cubicBezTo>
                  <a:pt x="19496" y="9475"/>
                  <a:pt x="19490" y="9466"/>
                  <a:pt x="19478" y="9456"/>
                </a:cubicBezTo>
                <a:cubicBezTo>
                  <a:pt x="19470" y="9448"/>
                  <a:pt x="19441" y="9445"/>
                  <a:pt x="19394" y="9445"/>
                </a:cubicBezTo>
                <a:close/>
                <a:moveTo>
                  <a:pt x="3908" y="10628"/>
                </a:moveTo>
                <a:cubicBezTo>
                  <a:pt x="3887" y="10650"/>
                  <a:pt x="3966" y="10780"/>
                  <a:pt x="4151" y="11002"/>
                </a:cubicBezTo>
                <a:cubicBezTo>
                  <a:pt x="4175" y="11031"/>
                  <a:pt x="4193" y="11050"/>
                  <a:pt x="4217" y="11077"/>
                </a:cubicBezTo>
                <a:cubicBezTo>
                  <a:pt x="4340" y="11201"/>
                  <a:pt x="4457" y="11301"/>
                  <a:pt x="4508" y="11307"/>
                </a:cubicBezTo>
                <a:cubicBezTo>
                  <a:pt x="4619" y="11290"/>
                  <a:pt x="4547" y="11169"/>
                  <a:pt x="4256" y="10889"/>
                </a:cubicBezTo>
                <a:cubicBezTo>
                  <a:pt x="4188" y="10822"/>
                  <a:pt x="4142" y="10788"/>
                  <a:pt x="4093" y="10747"/>
                </a:cubicBezTo>
                <a:cubicBezTo>
                  <a:pt x="4050" y="10712"/>
                  <a:pt x="4008" y="10675"/>
                  <a:pt x="3974" y="10651"/>
                </a:cubicBezTo>
                <a:cubicBezTo>
                  <a:pt x="3941" y="10631"/>
                  <a:pt x="3916" y="10620"/>
                  <a:pt x="3908" y="10628"/>
                </a:cubicBezTo>
                <a:close/>
                <a:moveTo>
                  <a:pt x="20797" y="16081"/>
                </a:moveTo>
                <a:cubicBezTo>
                  <a:pt x="20752" y="16081"/>
                  <a:pt x="20697" y="16088"/>
                  <a:pt x="20638" y="16107"/>
                </a:cubicBezTo>
                <a:cubicBezTo>
                  <a:pt x="20431" y="16171"/>
                  <a:pt x="19317" y="16203"/>
                  <a:pt x="19165" y="16148"/>
                </a:cubicBezTo>
                <a:cubicBezTo>
                  <a:pt x="19097" y="16123"/>
                  <a:pt x="19055" y="16150"/>
                  <a:pt x="19055" y="16225"/>
                </a:cubicBezTo>
                <a:cubicBezTo>
                  <a:pt x="19055" y="16338"/>
                  <a:pt x="19084" y="16340"/>
                  <a:pt x="19871" y="16318"/>
                </a:cubicBezTo>
                <a:cubicBezTo>
                  <a:pt x="20368" y="16304"/>
                  <a:pt x="20741" y="16270"/>
                  <a:pt x="20832" y="16225"/>
                </a:cubicBezTo>
                <a:cubicBezTo>
                  <a:pt x="20981" y="16153"/>
                  <a:pt x="20932" y="16081"/>
                  <a:pt x="20797" y="16081"/>
                </a:cubicBezTo>
                <a:close/>
                <a:moveTo>
                  <a:pt x="20290" y="17080"/>
                </a:moveTo>
                <a:cubicBezTo>
                  <a:pt x="20185" y="17077"/>
                  <a:pt x="20008" y="17097"/>
                  <a:pt x="19721" y="17137"/>
                </a:cubicBezTo>
                <a:cubicBezTo>
                  <a:pt x="18978" y="17240"/>
                  <a:pt x="18999" y="17236"/>
                  <a:pt x="19152" y="17294"/>
                </a:cubicBezTo>
                <a:cubicBezTo>
                  <a:pt x="19226" y="17323"/>
                  <a:pt x="19430" y="17331"/>
                  <a:pt x="19606" y="17312"/>
                </a:cubicBezTo>
                <a:cubicBezTo>
                  <a:pt x="19782" y="17294"/>
                  <a:pt x="20009" y="17271"/>
                  <a:pt x="20109" y="17263"/>
                </a:cubicBezTo>
                <a:cubicBezTo>
                  <a:pt x="20209" y="17256"/>
                  <a:pt x="20318" y="17246"/>
                  <a:pt x="20356" y="17243"/>
                </a:cubicBezTo>
                <a:cubicBezTo>
                  <a:pt x="20394" y="17239"/>
                  <a:pt x="20427" y="17202"/>
                  <a:pt x="20427" y="17157"/>
                </a:cubicBezTo>
                <a:cubicBezTo>
                  <a:pt x="20427" y="17110"/>
                  <a:pt x="20395" y="17083"/>
                  <a:pt x="20290" y="1708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2" name="79E5710D-672A-4A84-9DC2-C7A9D2989CE6-L0-001.jpeg" descr="79E5710D-672A-4A84-9DC2-C7A9D2989CE6-L0-001.jpeg"/>
          <p:cNvPicPr>
            <a:picLocks noChangeAspect="1"/>
          </p:cNvPicPr>
          <p:nvPr/>
        </p:nvPicPr>
        <p:blipFill>
          <a:blip r:embed="rId4">
            <a:extLst/>
          </a:blip>
          <a:srcRect l="3524" t="12684" r="5203" b="16167"/>
          <a:stretch>
            <a:fillRect/>
          </a:stretch>
        </p:blipFill>
        <p:spPr>
          <a:xfrm>
            <a:off x="1156030" y="2071684"/>
            <a:ext cx="6675185" cy="69394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21568" fill="norm" stroke="1" extrusionOk="0">
                <a:moveTo>
                  <a:pt x="12467" y="8"/>
                </a:moveTo>
                <a:cubicBezTo>
                  <a:pt x="12289" y="39"/>
                  <a:pt x="12138" y="172"/>
                  <a:pt x="11999" y="416"/>
                </a:cubicBezTo>
                <a:cubicBezTo>
                  <a:pt x="11902" y="588"/>
                  <a:pt x="11835" y="654"/>
                  <a:pt x="11752" y="658"/>
                </a:cubicBezTo>
                <a:cubicBezTo>
                  <a:pt x="11689" y="660"/>
                  <a:pt x="11600" y="665"/>
                  <a:pt x="11553" y="669"/>
                </a:cubicBezTo>
                <a:cubicBezTo>
                  <a:pt x="11444" y="677"/>
                  <a:pt x="11315" y="912"/>
                  <a:pt x="11315" y="1104"/>
                </a:cubicBezTo>
                <a:cubicBezTo>
                  <a:pt x="11315" y="1185"/>
                  <a:pt x="11340" y="1346"/>
                  <a:pt x="11371" y="1461"/>
                </a:cubicBezTo>
                <a:cubicBezTo>
                  <a:pt x="11411" y="1613"/>
                  <a:pt x="11410" y="1711"/>
                  <a:pt x="11369" y="1831"/>
                </a:cubicBezTo>
                <a:cubicBezTo>
                  <a:pt x="11322" y="1967"/>
                  <a:pt x="11329" y="2029"/>
                  <a:pt x="11410" y="2212"/>
                </a:cubicBezTo>
                <a:cubicBezTo>
                  <a:pt x="11540" y="2502"/>
                  <a:pt x="11710" y="2611"/>
                  <a:pt x="11934" y="2545"/>
                </a:cubicBezTo>
                <a:cubicBezTo>
                  <a:pt x="12119" y="2490"/>
                  <a:pt x="12209" y="2536"/>
                  <a:pt x="12209" y="2687"/>
                </a:cubicBezTo>
                <a:cubicBezTo>
                  <a:pt x="12209" y="2735"/>
                  <a:pt x="12276" y="2835"/>
                  <a:pt x="12360" y="2909"/>
                </a:cubicBezTo>
                <a:lnTo>
                  <a:pt x="12513" y="3042"/>
                </a:lnTo>
                <a:lnTo>
                  <a:pt x="12382" y="3133"/>
                </a:lnTo>
                <a:cubicBezTo>
                  <a:pt x="12267" y="3214"/>
                  <a:pt x="12062" y="3661"/>
                  <a:pt x="12059" y="3836"/>
                </a:cubicBezTo>
                <a:cubicBezTo>
                  <a:pt x="12058" y="3865"/>
                  <a:pt x="11923" y="3995"/>
                  <a:pt x="11757" y="4126"/>
                </a:cubicBezTo>
                <a:cubicBezTo>
                  <a:pt x="11591" y="4257"/>
                  <a:pt x="11349" y="4450"/>
                  <a:pt x="11220" y="4554"/>
                </a:cubicBezTo>
                <a:cubicBezTo>
                  <a:pt x="11091" y="4659"/>
                  <a:pt x="10891" y="4809"/>
                  <a:pt x="10775" y="4887"/>
                </a:cubicBezTo>
                <a:cubicBezTo>
                  <a:pt x="10659" y="4966"/>
                  <a:pt x="10457" y="5109"/>
                  <a:pt x="10326" y="5206"/>
                </a:cubicBezTo>
                <a:lnTo>
                  <a:pt x="10088" y="5381"/>
                </a:lnTo>
                <a:lnTo>
                  <a:pt x="9964" y="5252"/>
                </a:lnTo>
                <a:cubicBezTo>
                  <a:pt x="9826" y="5111"/>
                  <a:pt x="9531" y="4341"/>
                  <a:pt x="9531" y="4121"/>
                </a:cubicBezTo>
                <a:cubicBezTo>
                  <a:pt x="9531" y="4049"/>
                  <a:pt x="9475" y="4017"/>
                  <a:pt x="9277" y="3972"/>
                </a:cubicBezTo>
                <a:cubicBezTo>
                  <a:pt x="9137" y="3940"/>
                  <a:pt x="8998" y="3927"/>
                  <a:pt x="8969" y="3945"/>
                </a:cubicBezTo>
                <a:cubicBezTo>
                  <a:pt x="8939" y="3962"/>
                  <a:pt x="8746" y="3979"/>
                  <a:pt x="8540" y="3981"/>
                </a:cubicBezTo>
                <a:lnTo>
                  <a:pt x="8167" y="3983"/>
                </a:lnTo>
                <a:lnTo>
                  <a:pt x="8151" y="4263"/>
                </a:lnTo>
                <a:cubicBezTo>
                  <a:pt x="8143" y="4417"/>
                  <a:pt x="8152" y="4579"/>
                  <a:pt x="8172" y="4621"/>
                </a:cubicBezTo>
                <a:cubicBezTo>
                  <a:pt x="8191" y="4663"/>
                  <a:pt x="8201" y="4718"/>
                  <a:pt x="8195" y="4744"/>
                </a:cubicBezTo>
                <a:cubicBezTo>
                  <a:pt x="8188" y="4770"/>
                  <a:pt x="8206" y="4867"/>
                  <a:pt x="8235" y="4959"/>
                </a:cubicBezTo>
                <a:cubicBezTo>
                  <a:pt x="8263" y="5051"/>
                  <a:pt x="8300" y="5229"/>
                  <a:pt x="8317" y="5355"/>
                </a:cubicBezTo>
                <a:cubicBezTo>
                  <a:pt x="8342" y="5542"/>
                  <a:pt x="8397" y="5640"/>
                  <a:pt x="8618" y="5890"/>
                </a:cubicBezTo>
                <a:cubicBezTo>
                  <a:pt x="8767" y="6058"/>
                  <a:pt x="8874" y="6196"/>
                  <a:pt x="8856" y="6196"/>
                </a:cubicBezTo>
                <a:cubicBezTo>
                  <a:pt x="8838" y="6196"/>
                  <a:pt x="8852" y="6228"/>
                  <a:pt x="8885" y="6266"/>
                </a:cubicBezTo>
                <a:cubicBezTo>
                  <a:pt x="8935" y="6324"/>
                  <a:pt x="8921" y="6365"/>
                  <a:pt x="8816" y="6485"/>
                </a:cubicBezTo>
                <a:cubicBezTo>
                  <a:pt x="8700" y="6617"/>
                  <a:pt x="8688" y="6671"/>
                  <a:pt x="8688" y="7020"/>
                </a:cubicBezTo>
                <a:cubicBezTo>
                  <a:pt x="8688" y="7234"/>
                  <a:pt x="8664" y="7538"/>
                  <a:pt x="8635" y="7695"/>
                </a:cubicBezTo>
                <a:cubicBezTo>
                  <a:pt x="8554" y="8143"/>
                  <a:pt x="8549" y="8196"/>
                  <a:pt x="8593" y="8222"/>
                </a:cubicBezTo>
                <a:cubicBezTo>
                  <a:pt x="8615" y="8235"/>
                  <a:pt x="8622" y="8275"/>
                  <a:pt x="8608" y="8310"/>
                </a:cubicBezTo>
                <a:cubicBezTo>
                  <a:pt x="8594" y="8346"/>
                  <a:pt x="8606" y="8391"/>
                  <a:pt x="8638" y="8409"/>
                </a:cubicBezTo>
                <a:cubicBezTo>
                  <a:pt x="8677" y="8432"/>
                  <a:pt x="8662" y="8478"/>
                  <a:pt x="8588" y="8553"/>
                </a:cubicBezTo>
                <a:cubicBezTo>
                  <a:pt x="8497" y="8646"/>
                  <a:pt x="8483" y="8704"/>
                  <a:pt x="8502" y="8917"/>
                </a:cubicBezTo>
                <a:cubicBezTo>
                  <a:pt x="8514" y="9057"/>
                  <a:pt x="8564" y="9247"/>
                  <a:pt x="8613" y="9338"/>
                </a:cubicBezTo>
                <a:cubicBezTo>
                  <a:pt x="8668" y="9440"/>
                  <a:pt x="8711" y="9641"/>
                  <a:pt x="8722" y="9861"/>
                </a:cubicBezTo>
                <a:cubicBezTo>
                  <a:pt x="8759" y="10563"/>
                  <a:pt x="8753" y="10546"/>
                  <a:pt x="8950" y="10599"/>
                </a:cubicBezTo>
                <a:cubicBezTo>
                  <a:pt x="9181" y="10661"/>
                  <a:pt x="9191" y="10699"/>
                  <a:pt x="9002" y="10809"/>
                </a:cubicBezTo>
                <a:cubicBezTo>
                  <a:pt x="8862" y="10891"/>
                  <a:pt x="8849" y="10918"/>
                  <a:pt x="8871" y="11076"/>
                </a:cubicBezTo>
                <a:cubicBezTo>
                  <a:pt x="8885" y="11173"/>
                  <a:pt x="8861" y="11362"/>
                  <a:pt x="8820" y="11497"/>
                </a:cubicBezTo>
                <a:cubicBezTo>
                  <a:pt x="8672" y="11977"/>
                  <a:pt x="8682" y="12534"/>
                  <a:pt x="8851" y="13170"/>
                </a:cubicBezTo>
                <a:cubicBezTo>
                  <a:pt x="8858" y="13198"/>
                  <a:pt x="8949" y="13298"/>
                  <a:pt x="9054" y="13392"/>
                </a:cubicBezTo>
                <a:cubicBezTo>
                  <a:pt x="9158" y="13487"/>
                  <a:pt x="9229" y="13588"/>
                  <a:pt x="9210" y="13617"/>
                </a:cubicBezTo>
                <a:cubicBezTo>
                  <a:pt x="9192" y="13646"/>
                  <a:pt x="9157" y="13658"/>
                  <a:pt x="9133" y="13644"/>
                </a:cubicBezTo>
                <a:cubicBezTo>
                  <a:pt x="9110" y="13630"/>
                  <a:pt x="9077" y="13640"/>
                  <a:pt x="9060" y="13666"/>
                </a:cubicBezTo>
                <a:cubicBezTo>
                  <a:pt x="9040" y="13697"/>
                  <a:pt x="8990" y="13692"/>
                  <a:pt x="8920" y="13650"/>
                </a:cubicBezTo>
                <a:cubicBezTo>
                  <a:pt x="8825" y="13594"/>
                  <a:pt x="8801" y="13596"/>
                  <a:pt x="8725" y="13674"/>
                </a:cubicBezTo>
                <a:cubicBezTo>
                  <a:pt x="8677" y="13723"/>
                  <a:pt x="8652" y="13762"/>
                  <a:pt x="8670" y="13762"/>
                </a:cubicBezTo>
                <a:cubicBezTo>
                  <a:pt x="8688" y="13762"/>
                  <a:pt x="8663" y="13805"/>
                  <a:pt x="8615" y="13856"/>
                </a:cubicBezTo>
                <a:cubicBezTo>
                  <a:pt x="8518" y="13959"/>
                  <a:pt x="8470" y="14165"/>
                  <a:pt x="8480" y="14438"/>
                </a:cubicBezTo>
                <a:cubicBezTo>
                  <a:pt x="8485" y="14584"/>
                  <a:pt x="8460" y="14632"/>
                  <a:pt x="8336" y="14717"/>
                </a:cubicBezTo>
                <a:cubicBezTo>
                  <a:pt x="8253" y="14774"/>
                  <a:pt x="8199" y="14832"/>
                  <a:pt x="8214" y="14847"/>
                </a:cubicBezTo>
                <a:cubicBezTo>
                  <a:pt x="8229" y="14861"/>
                  <a:pt x="8209" y="14908"/>
                  <a:pt x="8170" y="14949"/>
                </a:cubicBezTo>
                <a:cubicBezTo>
                  <a:pt x="8109" y="15015"/>
                  <a:pt x="8112" y="15060"/>
                  <a:pt x="8197" y="15303"/>
                </a:cubicBezTo>
                <a:cubicBezTo>
                  <a:pt x="8328" y="15675"/>
                  <a:pt x="8310" y="15785"/>
                  <a:pt x="8115" y="15789"/>
                </a:cubicBezTo>
                <a:cubicBezTo>
                  <a:pt x="7896" y="15794"/>
                  <a:pt x="7839" y="15841"/>
                  <a:pt x="7878" y="15990"/>
                </a:cubicBezTo>
                <a:cubicBezTo>
                  <a:pt x="7917" y="16143"/>
                  <a:pt x="8027" y="16234"/>
                  <a:pt x="8177" y="16236"/>
                </a:cubicBezTo>
                <a:cubicBezTo>
                  <a:pt x="8319" y="16238"/>
                  <a:pt x="8420" y="16406"/>
                  <a:pt x="8337" y="16502"/>
                </a:cubicBezTo>
                <a:cubicBezTo>
                  <a:pt x="8289" y="16558"/>
                  <a:pt x="8297" y="16571"/>
                  <a:pt x="8376" y="16571"/>
                </a:cubicBezTo>
                <a:cubicBezTo>
                  <a:pt x="8484" y="16571"/>
                  <a:pt x="8657" y="16727"/>
                  <a:pt x="8604" y="16777"/>
                </a:cubicBezTo>
                <a:cubicBezTo>
                  <a:pt x="8586" y="16795"/>
                  <a:pt x="8509" y="16809"/>
                  <a:pt x="8434" y="16809"/>
                </a:cubicBezTo>
                <a:cubicBezTo>
                  <a:pt x="8358" y="16809"/>
                  <a:pt x="8282" y="16830"/>
                  <a:pt x="8265" y="16856"/>
                </a:cubicBezTo>
                <a:cubicBezTo>
                  <a:pt x="8226" y="16917"/>
                  <a:pt x="8014" y="16918"/>
                  <a:pt x="7896" y="16857"/>
                </a:cubicBezTo>
                <a:cubicBezTo>
                  <a:pt x="7828" y="16823"/>
                  <a:pt x="7797" y="16828"/>
                  <a:pt x="7776" y="16881"/>
                </a:cubicBezTo>
                <a:cubicBezTo>
                  <a:pt x="7761" y="16920"/>
                  <a:pt x="7695" y="16951"/>
                  <a:pt x="7629" y="16951"/>
                </a:cubicBezTo>
                <a:cubicBezTo>
                  <a:pt x="7563" y="16951"/>
                  <a:pt x="7496" y="16982"/>
                  <a:pt x="7481" y="17019"/>
                </a:cubicBezTo>
                <a:cubicBezTo>
                  <a:pt x="7459" y="17075"/>
                  <a:pt x="7416" y="17076"/>
                  <a:pt x="7229" y="17030"/>
                </a:cubicBezTo>
                <a:cubicBezTo>
                  <a:pt x="6994" y="16972"/>
                  <a:pt x="6815" y="16798"/>
                  <a:pt x="6681" y="16495"/>
                </a:cubicBezTo>
                <a:cubicBezTo>
                  <a:pt x="6645" y="16413"/>
                  <a:pt x="6568" y="16335"/>
                  <a:pt x="6511" y="16321"/>
                </a:cubicBezTo>
                <a:cubicBezTo>
                  <a:pt x="6453" y="16306"/>
                  <a:pt x="6418" y="16311"/>
                  <a:pt x="6431" y="16332"/>
                </a:cubicBezTo>
                <a:cubicBezTo>
                  <a:pt x="6444" y="16353"/>
                  <a:pt x="6422" y="16396"/>
                  <a:pt x="6381" y="16428"/>
                </a:cubicBezTo>
                <a:cubicBezTo>
                  <a:pt x="6319" y="16478"/>
                  <a:pt x="6298" y="16464"/>
                  <a:pt x="6253" y="16339"/>
                </a:cubicBezTo>
                <a:cubicBezTo>
                  <a:pt x="6223" y="16257"/>
                  <a:pt x="6179" y="16201"/>
                  <a:pt x="6156" y="16215"/>
                </a:cubicBezTo>
                <a:cubicBezTo>
                  <a:pt x="6133" y="16228"/>
                  <a:pt x="6096" y="16208"/>
                  <a:pt x="6074" y="16170"/>
                </a:cubicBezTo>
                <a:cubicBezTo>
                  <a:pt x="6052" y="16132"/>
                  <a:pt x="5990" y="16105"/>
                  <a:pt x="5936" y="16110"/>
                </a:cubicBezTo>
                <a:cubicBezTo>
                  <a:pt x="5857" y="16117"/>
                  <a:pt x="5836" y="16088"/>
                  <a:pt x="5832" y="15970"/>
                </a:cubicBezTo>
                <a:cubicBezTo>
                  <a:pt x="5826" y="15793"/>
                  <a:pt x="5780" y="15714"/>
                  <a:pt x="5685" y="15714"/>
                </a:cubicBezTo>
                <a:cubicBezTo>
                  <a:pt x="5647" y="15714"/>
                  <a:pt x="5579" y="15660"/>
                  <a:pt x="5534" y="15594"/>
                </a:cubicBezTo>
                <a:cubicBezTo>
                  <a:pt x="5470" y="15501"/>
                  <a:pt x="5436" y="15487"/>
                  <a:pt x="5384" y="15529"/>
                </a:cubicBezTo>
                <a:cubicBezTo>
                  <a:pt x="5331" y="15571"/>
                  <a:pt x="5309" y="15562"/>
                  <a:pt x="5284" y="15493"/>
                </a:cubicBezTo>
                <a:cubicBezTo>
                  <a:pt x="5266" y="15444"/>
                  <a:pt x="5171" y="15323"/>
                  <a:pt x="5073" y="15223"/>
                </a:cubicBezTo>
                <a:lnTo>
                  <a:pt x="4893" y="15042"/>
                </a:lnTo>
                <a:lnTo>
                  <a:pt x="5068" y="14897"/>
                </a:lnTo>
                <a:lnTo>
                  <a:pt x="5241" y="14753"/>
                </a:lnTo>
                <a:lnTo>
                  <a:pt x="5049" y="14854"/>
                </a:lnTo>
                <a:lnTo>
                  <a:pt x="4856" y="14957"/>
                </a:lnTo>
                <a:lnTo>
                  <a:pt x="4738" y="14852"/>
                </a:lnTo>
                <a:cubicBezTo>
                  <a:pt x="4588" y="14716"/>
                  <a:pt x="4591" y="14672"/>
                  <a:pt x="4757" y="14535"/>
                </a:cubicBezTo>
                <a:cubicBezTo>
                  <a:pt x="4832" y="14473"/>
                  <a:pt x="4860" y="14438"/>
                  <a:pt x="4819" y="14457"/>
                </a:cubicBezTo>
                <a:cubicBezTo>
                  <a:pt x="4778" y="14476"/>
                  <a:pt x="4694" y="14535"/>
                  <a:pt x="4631" y="14589"/>
                </a:cubicBezTo>
                <a:lnTo>
                  <a:pt x="4517" y="14688"/>
                </a:lnTo>
                <a:lnTo>
                  <a:pt x="4398" y="14547"/>
                </a:lnTo>
                <a:cubicBezTo>
                  <a:pt x="4332" y="14469"/>
                  <a:pt x="4277" y="14381"/>
                  <a:pt x="4276" y="14351"/>
                </a:cubicBezTo>
                <a:cubicBezTo>
                  <a:pt x="4275" y="14321"/>
                  <a:pt x="4168" y="14211"/>
                  <a:pt x="4040" y="14107"/>
                </a:cubicBezTo>
                <a:cubicBezTo>
                  <a:pt x="3824" y="13932"/>
                  <a:pt x="3812" y="13910"/>
                  <a:pt x="3879" y="13828"/>
                </a:cubicBezTo>
                <a:cubicBezTo>
                  <a:pt x="3946" y="13746"/>
                  <a:pt x="3944" y="13744"/>
                  <a:pt x="3865" y="13803"/>
                </a:cubicBezTo>
                <a:cubicBezTo>
                  <a:pt x="3791" y="13859"/>
                  <a:pt x="3751" y="13852"/>
                  <a:pt x="3569" y="13749"/>
                </a:cubicBezTo>
                <a:cubicBezTo>
                  <a:pt x="3452" y="13683"/>
                  <a:pt x="3312" y="13584"/>
                  <a:pt x="3259" y="13528"/>
                </a:cubicBezTo>
                <a:cubicBezTo>
                  <a:pt x="3206" y="13472"/>
                  <a:pt x="3084" y="13389"/>
                  <a:pt x="2987" y="13346"/>
                </a:cubicBezTo>
                <a:cubicBezTo>
                  <a:pt x="2890" y="13302"/>
                  <a:pt x="2736" y="13218"/>
                  <a:pt x="2644" y="13158"/>
                </a:cubicBezTo>
                <a:cubicBezTo>
                  <a:pt x="2529" y="13084"/>
                  <a:pt x="2436" y="13059"/>
                  <a:pt x="2347" y="13078"/>
                </a:cubicBezTo>
                <a:cubicBezTo>
                  <a:pt x="2197" y="13110"/>
                  <a:pt x="1846" y="13439"/>
                  <a:pt x="1932" y="13466"/>
                </a:cubicBezTo>
                <a:cubicBezTo>
                  <a:pt x="2021" y="13495"/>
                  <a:pt x="2204" y="13806"/>
                  <a:pt x="2175" y="13878"/>
                </a:cubicBezTo>
                <a:cubicBezTo>
                  <a:pt x="2124" y="14005"/>
                  <a:pt x="2606" y="14662"/>
                  <a:pt x="3144" y="15198"/>
                </a:cubicBezTo>
                <a:cubicBezTo>
                  <a:pt x="3499" y="15553"/>
                  <a:pt x="3580" y="15609"/>
                  <a:pt x="4026" y="15805"/>
                </a:cubicBezTo>
                <a:cubicBezTo>
                  <a:pt x="4419" y="15978"/>
                  <a:pt x="4937" y="16385"/>
                  <a:pt x="5000" y="16571"/>
                </a:cubicBezTo>
                <a:cubicBezTo>
                  <a:pt x="5033" y="16669"/>
                  <a:pt x="5094" y="16744"/>
                  <a:pt x="5149" y="16754"/>
                </a:cubicBezTo>
                <a:cubicBezTo>
                  <a:pt x="5200" y="16763"/>
                  <a:pt x="5266" y="16791"/>
                  <a:pt x="5298" y="16815"/>
                </a:cubicBezTo>
                <a:cubicBezTo>
                  <a:pt x="5336" y="16845"/>
                  <a:pt x="5387" y="16815"/>
                  <a:pt x="5456" y="16727"/>
                </a:cubicBezTo>
                <a:cubicBezTo>
                  <a:pt x="5546" y="16608"/>
                  <a:pt x="5566" y="16602"/>
                  <a:pt x="5634" y="16666"/>
                </a:cubicBezTo>
                <a:cubicBezTo>
                  <a:pt x="5676" y="16706"/>
                  <a:pt x="5725" y="16809"/>
                  <a:pt x="5743" y="16896"/>
                </a:cubicBezTo>
                <a:cubicBezTo>
                  <a:pt x="5771" y="17029"/>
                  <a:pt x="5760" y="17056"/>
                  <a:pt x="5670" y="17078"/>
                </a:cubicBezTo>
                <a:cubicBezTo>
                  <a:pt x="5543" y="17110"/>
                  <a:pt x="5553" y="17175"/>
                  <a:pt x="5771" y="17743"/>
                </a:cubicBezTo>
                <a:cubicBezTo>
                  <a:pt x="5930" y="18158"/>
                  <a:pt x="6205" y="18506"/>
                  <a:pt x="6300" y="18414"/>
                </a:cubicBezTo>
                <a:cubicBezTo>
                  <a:pt x="6337" y="18379"/>
                  <a:pt x="6370" y="18402"/>
                  <a:pt x="6412" y="18491"/>
                </a:cubicBezTo>
                <a:cubicBezTo>
                  <a:pt x="6445" y="18560"/>
                  <a:pt x="6490" y="18618"/>
                  <a:pt x="6512" y="18618"/>
                </a:cubicBezTo>
                <a:cubicBezTo>
                  <a:pt x="6569" y="18618"/>
                  <a:pt x="6706" y="18884"/>
                  <a:pt x="6669" y="18920"/>
                </a:cubicBezTo>
                <a:cubicBezTo>
                  <a:pt x="6651" y="18936"/>
                  <a:pt x="6670" y="18954"/>
                  <a:pt x="6708" y="18958"/>
                </a:cubicBezTo>
                <a:cubicBezTo>
                  <a:pt x="6861" y="18974"/>
                  <a:pt x="6880" y="18978"/>
                  <a:pt x="6936" y="19011"/>
                </a:cubicBezTo>
                <a:cubicBezTo>
                  <a:pt x="6967" y="19030"/>
                  <a:pt x="7008" y="19133"/>
                  <a:pt x="7027" y="19241"/>
                </a:cubicBezTo>
                <a:cubicBezTo>
                  <a:pt x="7046" y="19348"/>
                  <a:pt x="7103" y="19471"/>
                  <a:pt x="7155" y="19513"/>
                </a:cubicBezTo>
                <a:cubicBezTo>
                  <a:pt x="7207" y="19556"/>
                  <a:pt x="7249" y="19613"/>
                  <a:pt x="7249" y="19641"/>
                </a:cubicBezTo>
                <a:cubicBezTo>
                  <a:pt x="7249" y="19757"/>
                  <a:pt x="7457" y="20096"/>
                  <a:pt x="7572" y="20168"/>
                </a:cubicBezTo>
                <a:cubicBezTo>
                  <a:pt x="7640" y="20211"/>
                  <a:pt x="7695" y="20268"/>
                  <a:pt x="7695" y="20295"/>
                </a:cubicBezTo>
                <a:cubicBezTo>
                  <a:pt x="7695" y="20322"/>
                  <a:pt x="7785" y="20419"/>
                  <a:pt x="7894" y="20509"/>
                </a:cubicBezTo>
                <a:cubicBezTo>
                  <a:pt x="8004" y="20598"/>
                  <a:pt x="8080" y="20692"/>
                  <a:pt x="8064" y="20717"/>
                </a:cubicBezTo>
                <a:cubicBezTo>
                  <a:pt x="8048" y="20742"/>
                  <a:pt x="8138" y="20870"/>
                  <a:pt x="8264" y="21000"/>
                </a:cubicBezTo>
                <a:cubicBezTo>
                  <a:pt x="8477" y="21218"/>
                  <a:pt x="8525" y="21371"/>
                  <a:pt x="8360" y="21310"/>
                </a:cubicBezTo>
                <a:cubicBezTo>
                  <a:pt x="8242" y="21267"/>
                  <a:pt x="8284" y="21364"/>
                  <a:pt x="8427" y="21467"/>
                </a:cubicBezTo>
                <a:cubicBezTo>
                  <a:pt x="8531" y="21541"/>
                  <a:pt x="8640" y="21565"/>
                  <a:pt x="8883" y="21566"/>
                </a:cubicBezTo>
                <a:cubicBezTo>
                  <a:pt x="9171" y="21567"/>
                  <a:pt x="9193" y="21561"/>
                  <a:pt x="9106" y="21499"/>
                </a:cubicBezTo>
                <a:cubicBezTo>
                  <a:pt x="8933" y="21377"/>
                  <a:pt x="9153" y="21352"/>
                  <a:pt x="9383" y="21467"/>
                </a:cubicBezTo>
                <a:cubicBezTo>
                  <a:pt x="9568" y="21559"/>
                  <a:pt x="9663" y="21568"/>
                  <a:pt x="10595" y="21568"/>
                </a:cubicBezTo>
                <a:cubicBezTo>
                  <a:pt x="11218" y="21568"/>
                  <a:pt x="11620" y="21549"/>
                  <a:pt x="11639" y="21520"/>
                </a:cubicBezTo>
                <a:cubicBezTo>
                  <a:pt x="11659" y="21489"/>
                  <a:pt x="11705" y="21490"/>
                  <a:pt x="11772" y="21525"/>
                </a:cubicBezTo>
                <a:cubicBezTo>
                  <a:pt x="11912" y="21597"/>
                  <a:pt x="14360" y="21558"/>
                  <a:pt x="14554" y="21481"/>
                </a:cubicBezTo>
                <a:cubicBezTo>
                  <a:pt x="14706" y="21420"/>
                  <a:pt x="14693" y="21348"/>
                  <a:pt x="14517" y="21283"/>
                </a:cubicBezTo>
                <a:cubicBezTo>
                  <a:pt x="14441" y="21256"/>
                  <a:pt x="14406" y="21206"/>
                  <a:pt x="14410" y="21132"/>
                </a:cubicBezTo>
                <a:cubicBezTo>
                  <a:pt x="14416" y="21042"/>
                  <a:pt x="14441" y="21022"/>
                  <a:pt x="14548" y="21033"/>
                </a:cubicBezTo>
                <a:cubicBezTo>
                  <a:pt x="14707" y="21049"/>
                  <a:pt x="14964" y="20778"/>
                  <a:pt x="14881" y="20681"/>
                </a:cubicBezTo>
                <a:cubicBezTo>
                  <a:pt x="14850" y="20645"/>
                  <a:pt x="14849" y="20614"/>
                  <a:pt x="14879" y="20596"/>
                </a:cubicBezTo>
                <a:cubicBezTo>
                  <a:pt x="14905" y="20581"/>
                  <a:pt x="14917" y="20531"/>
                  <a:pt x="14904" y="20485"/>
                </a:cubicBezTo>
                <a:cubicBezTo>
                  <a:pt x="14881" y="20399"/>
                  <a:pt x="15232" y="20036"/>
                  <a:pt x="15391" y="19983"/>
                </a:cubicBezTo>
                <a:cubicBezTo>
                  <a:pt x="15447" y="19964"/>
                  <a:pt x="15605" y="20064"/>
                  <a:pt x="15880" y="20293"/>
                </a:cubicBezTo>
                <a:cubicBezTo>
                  <a:pt x="16369" y="20699"/>
                  <a:pt x="16324" y="20563"/>
                  <a:pt x="15825" y="20126"/>
                </a:cubicBezTo>
                <a:cubicBezTo>
                  <a:pt x="15631" y="19957"/>
                  <a:pt x="15494" y="19805"/>
                  <a:pt x="15520" y="19789"/>
                </a:cubicBezTo>
                <a:cubicBezTo>
                  <a:pt x="15547" y="19774"/>
                  <a:pt x="15583" y="19666"/>
                  <a:pt x="15601" y="19551"/>
                </a:cubicBezTo>
                <a:cubicBezTo>
                  <a:pt x="15619" y="19436"/>
                  <a:pt x="15674" y="19308"/>
                  <a:pt x="15723" y="19265"/>
                </a:cubicBezTo>
                <a:cubicBezTo>
                  <a:pt x="15807" y="19193"/>
                  <a:pt x="15847" y="19217"/>
                  <a:pt x="16374" y="19666"/>
                </a:cubicBezTo>
                <a:cubicBezTo>
                  <a:pt x="16957" y="20163"/>
                  <a:pt x="17117" y="20276"/>
                  <a:pt x="17117" y="20189"/>
                </a:cubicBezTo>
                <a:cubicBezTo>
                  <a:pt x="17117" y="20162"/>
                  <a:pt x="17100" y="20140"/>
                  <a:pt x="17078" y="20140"/>
                </a:cubicBezTo>
                <a:cubicBezTo>
                  <a:pt x="17055" y="20140"/>
                  <a:pt x="16795" y="19915"/>
                  <a:pt x="16499" y="19640"/>
                </a:cubicBezTo>
                <a:cubicBezTo>
                  <a:pt x="16203" y="19365"/>
                  <a:pt x="15933" y="19141"/>
                  <a:pt x="15898" y="19141"/>
                </a:cubicBezTo>
                <a:cubicBezTo>
                  <a:pt x="15780" y="19141"/>
                  <a:pt x="15770" y="19042"/>
                  <a:pt x="15873" y="18874"/>
                </a:cubicBezTo>
                <a:cubicBezTo>
                  <a:pt x="15930" y="18782"/>
                  <a:pt x="15977" y="18666"/>
                  <a:pt x="15977" y="18616"/>
                </a:cubicBezTo>
                <a:cubicBezTo>
                  <a:pt x="15977" y="18530"/>
                  <a:pt x="16107" y="18275"/>
                  <a:pt x="16256" y="18071"/>
                </a:cubicBezTo>
                <a:cubicBezTo>
                  <a:pt x="16294" y="18020"/>
                  <a:pt x="16324" y="17942"/>
                  <a:pt x="16324" y="17898"/>
                </a:cubicBezTo>
                <a:cubicBezTo>
                  <a:pt x="16324" y="17855"/>
                  <a:pt x="16357" y="17794"/>
                  <a:pt x="16397" y="17762"/>
                </a:cubicBezTo>
                <a:cubicBezTo>
                  <a:pt x="16458" y="17713"/>
                  <a:pt x="16526" y="17744"/>
                  <a:pt x="16782" y="17935"/>
                </a:cubicBezTo>
                <a:cubicBezTo>
                  <a:pt x="17235" y="18274"/>
                  <a:pt x="17418" y="18393"/>
                  <a:pt x="17447" y="18365"/>
                </a:cubicBezTo>
                <a:cubicBezTo>
                  <a:pt x="17461" y="18351"/>
                  <a:pt x="17259" y="18175"/>
                  <a:pt x="16998" y="17974"/>
                </a:cubicBezTo>
                <a:cubicBezTo>
                  <a:pt x="16737" y="17772"/>
                  <a:pt x="16523" y="17593"/>
                  <a:pt x="16523" y="17577"/>
                </a:cubicBezTo>
                <a:cubicBezTo>
                  <a:pt x="16523" y="17510"/>
                  <a:pt x="16726" y="17233"/>
                  <a:pt x="16791" y="17209"/>
                </a:cubicBezTo>
                <a:cubicBezTo>
                  <a:pt x="16829" y="17195"/>
                  <a:pt x="16990" y="17278"/>
                  <a:pt x="17149" y="17393"/>
                </a:cubicBezTo>
                <a:cubicBezTo>
                  <a:pt x="17503" y="17648"/>
                  <a:pt x="17564" y="17682"/>
                  <a:pt x="17564" y="17631"/>
                </a:cubicBezTo>
                <a:cubicBezTo>
                  <a:pt x="17564" y="17609"/>
                  <a:pt x="17408" y="17475"/>
                  <a:pt x="17217" y="17332"/>
                </a:cubicBezTo>
                <a:cubicBezTo>
                  <a:pt x="16989" y="17161"/>
                  <a:pt x="16870" y="17039"/>
                  <a:pt x="16870" y="16975"/>
                </a:cubicBezTo>
                <a:cubicBezTo>
                  <a:pt x="16870" y="16848"/>
                  <a:pt x="17011" y="16655"/>
                  <a:pt x="17075" y="16693"/>
                </a:cubicBezTo>
                <a:cubicBezTo>
                  <a:pt x="17102" y="16710"/>
                  <a:pt x="17097" y="16681"/>
                  <a:pt x="17063" y="16629"/>
                </a:cubicBezTo>
                <a:cubicBezTo>
                  <a:pt x="17011" y="16549"/>
                  <a:pt x="17021" y="16498"/>
                  <a:pt x="17129" y="16302"/>
                </a:cubicBezTo>
                <a:cubicBezTo>
                  <a:pt x="17251" y="16081"/>
                  <a:pt x="17266" y="16071"/>
                  <a:pt x="17460" y="16075"/>
                </a:cubicBezTo>
                <a:cubicBezTo>
                  <a:pt x="17696" y="16080"/>
                  <a:pt x="17730" y="16021"/>
                  <a:pt x="17518" y="15977"/>
                </a:cubicBezTo>
                <a:cubicBezTo>
                  <a:pt x="17353" y="15942"/>
                  <a:pt x="17283" y="15877"/>
                  <a:pt x="17259" y="15734"/>
                </a:cubicBezTo>
                <a:cubicBezTo>
                  <a:pt x="17227" y="15550"/>
                  <a:pt x="17350" y="15476"/>
                  <a:pt x="17690" y="15476"/>
                </a:cubicBezTo>
                <a:cubicBezTo>
                  <a:pt x="18176" y="15476"/>
                  <a:pt x="18245" y="15408"/>
                  <a:pt x="17787" y="15381"/>
                </a:cubicBezTo>
                <a:lnTo>
                  <a:pt x="17391" y="15357"/>
                </a:lnTo>
                <a:lnTo>
                  <a:pt x="17377" y="15138"/>
                </a:lnTo>
                <a:cubicBezTo>
                  <a:pt x="17359" y="14873"/>
                  <a:pt x="17446" y="14783"/>
                  <a:pt x="17699" y="14804"/>
                </a:cubicBezTo>
                <a:cubicBezTo>
                  <a:pt x="17814" y="14813"/>
                  <a:pt x="17862" y="14801"/>
                  <a:pt x="17840" y="14767"/>
                </a:cubicBezTo>
                <a:cubicBezTo>
                  <a:pt x="17822" y="14738"/>
                  <a:pt x="17754" y="14715"/>
                  <a:pt x="17691" y="14715"/>
                </a:cubicBezTo>
                <a:cubicBezTo>
                  <a:pt x="17532" y="14715"/>
                  <a:pt x="17443" y="14604"/>
                  <a:pt x="17509" y="14487"/>
                </a:cubicBezTo>
                <a:cubicBezTo>
                  <a:pt x="17537" y="14436"/>
                  <a:pt x="17547" y="14382"/>
                  <a:pt x="17531" y="14366"/>
                </a:cubicBezTo>
                <a:cubicBezTo>
                  <a:pt x="17514" y="14350"/>
                  <a:pt x="17528" y="14304"/>
                  <a:pt x="17561" y="14265"/>
                </a:cubicBezTo>
                <a:cubicBezTo>
                  <a:pt x="17615" y="14202"/>
                  <a:pt x="17642" y="14202"/>
                  <a:pt x="17760" y="14261"/>
                </a:cubicBezTo>
                <a:cubicBezTo>
                  <a:pt x="17913" y="14337"/>
                  <a:pt x="18632" y="14525"/>
                  <a:pt x="18751" y="14521"/>
                </a:cubicBezTo>
                <a:cubicBezTo>
                  <a:pt x="18794" y="14520"/>
                  <a:pt x="18561" y="14429"/>
                  <a:pt x="18234" y="14319"/>
                </a:cubicBezTo>
                <a:cubicBezTo>
                  <a:pt x="17654" y="14123"/>
                  <a:pt x="17638" y="14114"/>
                  <a:pt x="17623" y="13967"/>
                </a:cubicBezTo>
                <a:cubicBezTo>
                  <a:pt x="17615" y="13885"/>
                  <a:pt x="17629" y="13704"/>
                  <a:pt x="17655" y="13565"/>
                </a:cubicBezTo>
                <a:cubicBezTo>
                  <a:pt x="17697" y="13347"/>
                  <a:pt x="17690" y="13296"/>
                  <a:pt x="17608" y="13184"/>
                </a:cubicBezTo>
                <a:lnTo>
                  <a:pt x="17513" y="13056"/>
                </a:lnTo>
                <a:lnTo>
                  <a:pt x="17687" y="12927"/>
                </a:lnTo>
                <a:cubicBezTo>
                  <a:pt x="17861" y="12800"/>
                  <a:pt x="17921" y="12614"/>
                  <a:pt x="17809" y="12547"/>
                </a:cubicBezTo>
                <a:cubicBezTo>
                  <a:pt x="17779" y="12530"/>
                  <a:pt x="17771" y="12458"/>
                  <a:pt x="17789" y="12378"/>
                </a:cubicBezTo>
                <a:cubicBezTo>
                  <a:pt x="17820" y="12241"/>
                  <a:pt x="17819" y="12240"/>
                  <a:pt x="17585" y="12240"/>
                </a:cubicBezTo>
                <a:cubicBezTo>
                  <a:pt x="17455" y="12240"/>
                  <a:pt x="17363" y="12253"/>
                  <a:pt x="17380" y="12270"/>
                </a:cubicBezTo>
                <a:cubicBezTo>
                  <a:pt x="17426" y="12314"/>
                  <a:pt x="17218" y="12580"/>
                  <a:pt x="17164" y="12547"/>
                </a:cubicBezTo>
                <a:cubicBezTo>
                  <a:pt x="17096" y="12507"/>
                  <a:pt x="17108" y="12687"/>
                  <a:pt x="17178" y="12753"/>
                </a:cubicBezTo>
                <a:cubicBezTo>
                  <a:pt x="17283" y="12855"/>
                  <a:pt x="17150" y="12927"/>
                  <a:pt x="17012" y="12844"/>
                </a:cubicBezTo>
                <a:cubicBezTo>
                  <a:pt x="16948" y="12804"/>
                  <a:pt x="16795" y="12758"/>
                  <a:pt x="16672" y="12739"/>
                </a:cubicBezTo>
                <a:cubicBezTo>
                  <a:pt x="16549" y="12720"/>
                  <a:pt x="16392" y="12682"/>
                  <a:pt x="16324" y="12655"/>
                </a:cubicBezTo>
                <a:cubicBezTo>
                  <a:pt x="16183" y="12599"/>
                  <a:pt x="16031" y="12608"/>
                  <a:pt x="15943" y="12677"/>
                </a:cubicBezTo>
                <a:cubicBezTo>
                  <a:pt x="15866" y="12738"/>
                  <a:pt x="15765" y="12679"/>
                  <a:pt x="15799" y="12593"/>
                </a:cubicBezTo>
                <a:cubicBezTo>
                  <a:pt x="15814" y="12557"/>
                  <a:pt x="15781" y="12505"/>
                  <a:pt x="15727" y="12477"/>
                </a:cubicBezTo>
                <a:cubicBezTo>
                  <a:pt x="15674" y="12450"/>
                  <a:pt x="15630" y="12382"/>
                  <a:pt x="15630" y="12328"/>
                </a:cubicBezTo>
                <a:cubicBezTo>
                  <a:pt x="15630" y="12261"/>
                  <a:pt x="15607" y="12238"/>
                  <a:pt x="15558" y="12256"/>
                </a:cubicBezTo>
                <a:cubicBezTo>
                  <a:pt x="15518" y="12271"/>
                  <a:pt x="15471" y="12262"/>
                  <a:pt x="15454" y="12235"/>
                </a:cubicBezTo>
                <a:cubicBezTo>
                  <a:pt x="15434" y="12204"/>
                  <a:pt x="15399" y="12206"/>
                  <a:pt x="15355" y="12242"/>
                </a:cubicBezTo>
                <a:cubicBezTo>
                  <a:pt x="15249" y="12326"/>
                  <a:pt x="15183" y="12252"/>
                  <a:pt x="15218" y="12089"/>
                </a:cubicBezTo>
                <a:cubicBezTo>
                  <a:pt x="15239" y="11988"/>
                  <a:pt x="15231" y="11950"/>
                  <a:pt x="15194" y="11971"/>
                </a:cubicBezTo>
                <a:cubicBezTo>
                  <a:pt x="15102" y="12026"/>
                  <a:pt x="15071" y="11906"/>
                  <a:pt x="15155" y="11817"/>
                </a:cubicBezTo>
                <a:cubicBezTo>
                  <a:pt x="15198" y="11771"/>
                  <a:pt x="15217" y="11717"/>
                  <a:pt x="15197" y="11698"/>
                </a:cubicBezTo>
                <a:cubicBezTo>
                  <a:pt x="15177" y="11679"/>
                  <a:pt x="15160" y="11595"/>
                  <a:pt x="15160" y="11511"/>
                </a:cubicBezTo>
                <a:cubicBezTo>
                  <a:pt x="15159" y="11379"/>
                  <a:pt x="15144" y="11362"/>
                  <a:pt x="15040" y="11376"/>
                </a:cubicBezTo>
                <a:cubicBezTo>
                  <a:pt x="14975" y="11384"/>
                  <a:pt x="14853" y="11359"/>
                  <a:pt x="14768" y="11319"/>
                </a:cubicBezTo>
                <a:cubicBezTo>
                  <a:pt x="14683" y="11279"/>
                  <a:pt x="14573" y="11235"/>
                  <a:pt x="14523" y="11220"/>
                </a:cubicBezTo>
                <a:cubicBezTo>
                  <a:pt x="14392" y="11182"/>
                  <a:pt x="14442" y="11032"/>
                  <a:pt x="14595" y="11003"/>
                </a:cubicBezTo>
                <a:cubicBezTo>
                  <a:pt x="14701" y="10983"/>
                  <a:pt x="14717" y="10961"/>
                  <a:pt x="14685" y="10883"/>
                </a:cubicBezTo>
                <a:cubicBezTo>
                  <a:pt x="14663" y="10831"/>
                  <a:pt x="14643" y="10805"/>
                  <a:pt x="14641" y="10825"/>
                </a:cubicBezTo>
                <a:cubicBezTo>
                  <a:pt x="14635" y="10894"/>
                  <a:pt x="14440" y="10762"/>
                  <a:pt x="14440" y="10690"/>
                </a:cubicBezTo>
                <a:cubicBezTo>
                  <a:pt x="14440" y="10569"/>
                  <a:pt x="14580" y="10559"/>
                  <a:pt x="14812" y="10664"/>
                </a:cubicBezTo>
                <a:cubicBezTo>
                  <a:pt x="15072" y="10781"/>
                  <a:pt x="15283" y="10796"/>
                  <a:pt x="15283" y="10696"/>
                </a:cubicBezTo>
                <a:cubicBezTo>
                  <a:pt x="15283" y="10658"/>
                  <a:pt x="15313" y="10610"/>
                  <a:pt x="15350" y="10589"/>
                </a:cubicBezTo>
                <a:cubicBezTo>
                  <a:pt x="15387" y="10568"/>
                  <a:pt x="15444" y="10501"/>
                  <a:pt x="15477" y="10442"/>
                </a:cubicBezTo>
                <a:cubicBezTo>
                  <a:pt x="15509" y="10382"/>
                  <a:pt x="15556" y="10346"/>
                  <a:pt x="15581" y="10360"/>
                </a:cubicBezTo>
                <a:cubicBezTo>
                  <a:pt x="15660" y="10408"/>
                  <a:pt x="15829" y="10273"/>
                  <a:pt x="15800" y="10185"/>
                </a:cubicBezTo>
                <a:cubicBezTo>
                  <a:pt x="15785" y="10140"/>
                  <a:pt x="15808" y="10039"/>
                  <a:pt x="15850" y="9961"/>
                </a:cubicBezTo>
                <a:cubicBezTo>
                  <a:pt x="15893" y="9882"/>
                  <a:pt x="15927" y="9761"/>
                  <a:pt x="15927" y="9692"/>
                </a:cubicBezTo>
                <a:cubicBezTo>
                  <a:pt x="15927" y="9606"/>
                  <a:pt x="15959" y="9559"/>
                  <a:pt x="16028" y="9541"/>
                </a:cubicBezTo>
                <a:cubicBezTo>
                  <a:pt x="16096" y="9524"/>
                  <a:pt x="16113" y="9499"/>
                  <a:pt x="16080" y="9461"/>
                </a:cubicBezTo>
                <a:cubicBezTo>
                  <a:pt x="15991" y="9358"/>
                  <a:pt x="16033" y="8417"/>
                  <a:pt x="16129" y="8360"/>
                </a:cubicBezTo>
                <a:cubicBezTo>
                  <a:pt x="16151" y="8347"/>
                  <a:pt x="16288" y="8380"/>
                  <a:pt x="16433" y="8432"/>
                </a:cubicBezTo>
                <a:cubicBezTo>
                  <a:pt x="16796" y="8565"/>
                  <a:pt x="16795" y="8554"/>
                  <a:pt x="16424" y="8345"/>
                </a:cubicBezTo>
                <a:cubicBezTo>
                  <a:pt x="16110" y="8168"/>
                  <a:pt x="16101" y="8159"/>
                  <a:pt x="16116" y="7985"/>
                </a:cubicBezTo>
                <a:cubicBezTo>
                  <a:pt x="16124" y="7886"/>
                  <a:pt x="16159" y="7728"/>
                  <a:pt x="16192" y="7632"/>
                </a:cubicBezTo>
                <a:cubicBezTo>
                  <a:pt x="16246" y="7474"/>
                  <a:pt x="16267" y="7458"/>
                  <a:pt x="16424" y="7463"/>
                </a:cubicBezTo>
                <a:cubicBezTo>
                  <a:pt x="16519" y="7466"/>
                  <a:pt x="16653" y="7484"/>
                  <a:pt x="16721" y="7504"/>
                </a:cubicBezTo>
                <a:cubicBezTo>
                  <a:pt x="16843" y="7538"/>
                  <a:pt x="16843" y="7538"/>
                  <a:pt x="16741" y="7465"/>
                </a:cubicBezTo>
                <a:cubicBezTo>
                  <a:pt x="16684" y="7425"/>
                  <a:pt x="16581" y="7378"/>
                  <a:pt x="16509" y="7361"/>
                </a:cubicBezTo>
                <a:cubicBezTo>
                  <a:pt x="16300" y="7310"/>
                  <a:pt x="16275" y="7247"/>
                  <a:pt x="16348" y="6942"/>
                </a:cubicBezTo>
                <a:cubicBezTo>
                  <a:pt x="16419" y="6650"/>
                  <a:pt x="16504" y="6512"/>
                  <a:pt x="16592" y="6544"/>
                </a:cubicBezTo>
                <a:cubicBezTo>
                  <a:pt x="16812" y="6623"/>
                  <a:pt x="16873" y="6615"/>
                  <a:pt x="16709" y="6529"/>
                </a:cubicBezTo>
                <a:cubicBezTo>
                  <a:pt x="16539" y="6440"/>
                  <a:pt x="16523" y="6415"/>
                  <a:pt x="16523" y="6228"/>
                </a:cubicBezTo>
                <a:cubicBezTo>
                  <a:pt x="16523" y="6116"/>
                  <a:pt x="16552" y="5986"/>
                  <a:pt x="16587" y="5940"/>
                </a:cubicBezTo>
                <a:cubicBezTo>
                  <a:pt x="16648" y="5860"/>
                  <a:pt x="16671" y="5862"/>
                  <a:pt x="17017" y="5978"/>
                </a:cubicBezTo>
                <a:cubicBezTo>
                  <a:pt x="17218" y="6045"/>
                  <a:pt x="17393" y="6091"/>
                  <a:pt x="17406" y="6079"/>
                </a:cubicBezTo>
                <a:cubicBezTo>
                  <a:pt x="17419" y="6067"/>
                  <a:pt x="17376" y="6036"/>
                  <a:pt x="17311" y="6011"/>
                </a:cubicBezTo>
                <a:cubicBezTo>
                  <a:pt x="17246" y="5986"/>
                  <a:pt x="17062" y="5910"/>
                  <a:pt x="16903" y="5842"/>
                </a:cubicBezTo>
                <a:lnTo>
                  <a:pt x="16615" y="5719"/>
                </a:lnTo>
                <a:lnTo>
                  <a:pt x="16649" y="5446"/>
                </a:lnTo>
                <a:cubicBezTo>
                  <a:pt x="16668" y="5296"/>
                  <a:pt x="16695" y="5154"/>
                  <a:pt x="16709" y="5132"/>
                </a:cubicBezTo>
                <a:cubicBezTo>
                  <a:pt x="16734" y="5091"/>
                  <a:pt x="17056" y="5117"/>
                  <a:pt x="17244" y="5175"/>
                </a:cubicBezTo>
                <a:cubicBezTo>
                  <a:pt x="17338" y="5203"/>
                  <a:pt x="17337" y="5201"/>
                  <a:pt x="17242" y="5143"/>
                </a:cubicBezTo>
                <a:cubicBezTo>
                  <a:pt x="17187" y="5109"/>
                  <a:pt x="17042" y="5057"/>
                  <a:pt x="16920" y="5027"/>
                </a:cubicBezTo>
                <a:cubicBezTo>
                  <a:pt x="16701" y="4973"/>
                  <a:pt x="16696" y="4967"/>
                  <a:pt x="16669" y="4749"/>
                </a:cubicBezTo>
                <a:cubicBezTo>
                  <a:pt x="16651" y="4596"/>
                  <a:pt x="16662" y="4511"/>
                  <a:pt x="16707" y="4475"/>
                </a:cubicBezTo>
                <a:cubicBezTo>
                  <a:pt x="16757" y="4435"/>
                  <a:pt x="16735" y="4406"/>
                  <a:pt x="16609" y="4346"/>
                </a:cubicBezTo>
                <a:cubicBezTo>
                  <a:pt x="16496" y="4291"/>
                  <a:pt x="16450" y="4237"/>
                  <a:pt x="16452" y="4162"/>
                </a:cubicBezTo>
                <a:cubicBezTo>
                  <a:pt x="16456" y="4062"/>
                  <a:pt x="16450" y="4059"/>
                  <a:pt x="16368" y="4131"/>
                </a:cubicBezTo>
                <a:cubicBezTo>
                  <a:pt x="16286" y="4202"/>
                  <a:pt x="16266" y="4201"/>
                  <a:pt x="16117" y="4118"/>
                </a:cubicBezTo>
                <a:cubicBezTo>
                  <a:pt x="16029" y="4068"/>
                  <a:pt x="15943" y="3975"/>
                  <a:pt x="15926" y="3910"/>
                </a:cubicBezTo>
                <a:cubicBezTo>
                  <a:pt x="15898" y="3801"/>
                  <a:pt x="15894" y="3799"/>
                  <a:pt x="15861" y="3888"/>
                </a:cubicBezTo>
                <a:cubicBezTo>
                  <a:pt x="15841" y="3941"/>
                  <a:pt x="15737" y="4079"/>
                  <a:pt x="15630" y="4197"/>
                </a:cubicBezTo>
                <a:lnTo>
                  <a:pt x="15433" y="4410"/>
                </a:lnTo>
                <a:lnTo>
                  <a:pt x="15207" y="4173"/>
                </a:lnTo>
                <a:lnTo>
                  <a:pt x="14983" y="3935"/>
                </a:lnTo>
                <a:lnTo>
                  <a:pt x="15133" y="4201"/>
                </a:lnTo>
                <a:lnTo>
                  <a:pt x="15284" y="4468"/>
                </a:lnTo>
                <a:lnTo>
                  <a:pt x="15183" y="4687"/>
                </a:lnTo>
                <a:cubicBezTo>
                  <a:pt x="15063" y="4948"/>
                  <a:pt x="15021" y="4981"/>
                  <a:pt x="14885" y="4911"/>
                </a:cubicBezTo>
                <a:cubicBezTo>
                  <a:pt x="14829" y="4882"/>
                  <a:pt x="14744" y="4865"/>
                  <a:pt x="14698" y="4875"/>
                </a:cubicBezTo>
                <a:cubicBezTo>
                  <a:pt x="14640" y="4887"/>
                  <a:pt x="14679" y="4926"/>
                  <a:pt x="14826" y="5000"/>
                </a:cubicBezTo>
                <a:lnTo>
                  <a:pt x="15040" y="5106"/>
                </a:lnTo>
                <a:lnTo>
                  <a:pt x="15025" y="5377"/>
                </a:lnTo>
                <a:lnTo>
                  <a:pt x="15010" y="5648"/>
                </a:lnTo>
                <a:lnTo>
                  <a:pt x="14720" y="5634"/>
                </a:lnTo>
                <a:cubicBezTo>
                  <a:pt x="14343" y="5614"/>
                  <a:pt x="14192" y="5558"/>
                  <a:pt x="14192" y="5436"/>
                </a:cubicBezTo>
                <a:cubicBezTo>
                  <a:pt x="14192" y="5355"/>
                  <a:pt x="14159" y="5339"/>
                  <a:pt x="13981" y="5336"/>
                </a:cubicBezTo>
                <a:cubicBezTo>
                  <a:pt x="13866" y="5334"/>
                  <a:pt x="13725" y="5315"/>
                  <a:pt x="13671" y="5294"/>
                </a:cubicBezTo>
                <a:cubicBezTo>
                  <a:pt x="13615" y="5273"/>
                  <a:pt x="13546" y="5276"/>
                  <a:pt x="13513" y="5302"/>
                </a:cubicBezTo>
                <a:cubicBezTo>
                  <a:pt x="13406" y="5383"/>
                  <a:pt x="13370" y="5304"/>
                  <a:pt x="13397" y="5048"/>
                </a:cubicBezTo>
                <a:cubicBezTo>
                  <a:pt x="13427" y="4767"/>
                  <a:pt x="13463" y="4742"/>
                  <a:pt x="13894" y="4717"/>
                </a:cubicBezTo>
                <a:cubicBezTo>
                  <a:pt x="14095" y="4705"/>
                  <a:pt x="14085" y="4701"/>
                  <a:pt x="13795" y="4676"/>
                </a:cubicBezTo>
                <a:lnTo>
                  <a:pt x="13473" y="4649"/>
                </a:lnTo>
                <a:lnTo>
                  <a:pt x="13459" y="4401"/>
                </a:lnTo>
                <a:cubicBezTo>
                  <a:pt x="13446" y="4154"/>
                  <a:pt x="13447" y="4153"/>
                  <a:pt x="13648" y="4060"/>
                </a:cubicBezTo>
                <a:cubicBezTo>
                  <a:pt x="13759" y="4008"/>
                  <a:pt x="13917" y="3951"/>
                  <a:pt x="14001" y="3934"/>
                </a:cubicBezTo>
                <a:cubicBezTo>
                  <a:pt x="14096" y="3914"/>
                  <a:pt x="14134" y="3886"/>
                  <a:pt x="14105" y="3857"/>
                </a:cubicBezTo>
                <a:cubicBezTo>
                  <a:pt x="14060" y="3815"/>
                  <a:pt x="13759" y="3896"/>
                  <a:pt x="13533" y="4012"/>
                </a:cubicBezTo>
                <a:cubicBezTo>
                  <a:pt x="13431" y="4064"/>
                  <a:pt x="13419" y="4042"/>
                  <a:pt x="13352" y="3697"/>
                </a:cubicBezTo>
                <a:cubicBezTo>
                  <a:pt x="13296" y="3403"/>
                  <a:pt x="13308" y="3390"/>
                  <a:pt x="13944" y="2977"/>
                </a:cubicBezTo>
                <a:cubicBezTo>
                  <a:pt x="14605" y="2547"/>
                  <a:pt x="14760" y="2437"/>
                  <a:pt x="14779" y="2386"/>
                </a:cubicBezTo>
                <a:cubicBezTo>
                  <a:pt x="14812" y="2294"/>
                  <a:pt x="14704" y="2347"/>
                  <a:pt x="14464" y="2539"/>
                </a:cubicBezTo>
                <a:cubicBezTo>
                  <a:pt x="14169" y="2774"/>
                  <a:pt x="13286" y="3340"/>
                  <a:pt x="13214" y="3340"/>
                </a:cubicBezTo>
                <a:cubicBezTo>
                  <a:pt x="13186" y="3340"/>
                  <a:pt x="13136" y="3310"/>
                  <a:pt x="13105" y="3274"/>
                </a:cubicBezTo>
                <a:cubicBezTo>
                  <a:pt x="13059" y="3221"/>
                  <a:pt x="13104" y="3114"/>
                  <a:pt x="13315" y="2762"/>
                </a:cubicBezTo>
                <a:cubicBezTo>
                  <a:pt x="13894" y="1798"/>
                  <a:pt x="13986" y="1628"/>
                  <a:pt x="13943" y="1602"/>
                </a:cubicBezTo>
                <a:cubicBezTo>
                  <a:pt x="13918" y="1588"/>
                  <a:pt x="13865" y="1649"/>
                  <a:pt x="13826" y="1738"/>
                </a:cubicBezTo>
                <a:cubicBezTo>
                  <a:pt x="13718" y="1985"/>
                  <a:pt x="13660" y="1989"/>
                  <a:pt x="13544" y="1750"/>
                </a:cubicBezTo>
                <a:cubicBezTo>
                  <a:pt x="13439" y="1537"/>
                  <a:pt x="13439" y="1535"/>
                  <a:pt x="13536" y="1403"/>
                </a:cubicBezTo>
                <a:cubicBezTo>
                  <a:pt x="13672" y="1217"/>
                  <a:pt x="13711" y="952"/>
                  <a:pt x="13639" y="719"/>
                </a:cubicBezTo>
                <a:cubicBezTo>
                  <a:pt x="13564" y="479"/>
                  <a:pt x="13414" y="377"/>
                  <a:pt x="13168" y="399"/>
                </a:cubicBezTo>
                <a:cubicBezTo>
                  <a:pt x="12993" y="414"/>
                  <a:pt x="12980" y="405"/>
                  <a:pt x="12948" y="257"/>
                </a:cubicBezTo>
                <a:cubicBezTo>
                  <a:pt x="12905" y="58"/>
                  <a:pt x="12898" y="51"/>
                  <a:pt x="12654" y="9"/>
                </a:cubicBezTo>
                <a:cubicBezTo>
                  <a:pt x="12588" y="-3"/>
                  <a:pt x="12526" y="-3"/>
                  <a:pt x="12467" y="8"/>
                </a:cubicBezTo>
                <a:close/>
                <a:moveTo>
                  <a:pt x="7174" y="725"/>
                </a:moveTo>
                <a:cubicBezTo>
                  <a:pt x="7047" y="726"/>
                  <a:pt x="6929" y="814"/>
                  <a:pt x="6820" y="989"/>
                </a:cubicBezTo>
                <a:cubicBezTo>
                  <a:pt x="6772" y="1067"/>
                  <a:pt x="6748" y="1071"/>
                  <a:pt x="6660" y="1020"/>
                </a:cubicBezTo>
                <a:cubicBezTo>
                  <a:pt x="6488" y="922"/>
                  <a:pt x="6371" y="951"/>
                  <a:pt x="6160" y="1144"/>
                </a:cubicBezTo>
                <a:cubicBezTo>
                  <a:pt x="5981" y="1307"/>
                  <a:pt x="5960" y="1351"/>
                  <a:pt x="5960" y="1551"/>
                </a:cubicBezTo>
                <a:cubicBezTo>
                  <a:pt x="5960" y="1674"/>
                  <a:pt x="5997" y="1842"/>
                  <a:pt x="6041" y="1924"/>
                </a:cubicBezTo>
                <a:cubicBezTo>
                  <a:pt x="6119" y="2070"/>
                  <a:pt x="6118" y="2077"/>
                  <a:pt x="5997" y="2172"/>
                </a:cubicBezTo>
                <a:cubicBezTo>
                  <a:pt x="5816" y="2315"/>
                  <a:pt x="5761" y="2446"/>
                  <a:pt x="5761" y="2735"/>
                </a:cubicBezTo>
                <a:cubicBezTo>
                  <a:pt x="5761" y="3049"/>
                  <a:pt x="5844" y="3138"/>
                  <a:pt x="6158" y="3159"/>
                </a:cubicBezTo>
                <a:cubicBezTo>
                  <a:pt x="6371" y="3174"/>
                  <a:pt x="6382" y="3183"/>
                  <a:pt x="6459" y="3389"/>
                </a:cubicBezTo>
                <a:cubicBezTo>
                  <a:pt x="6518" y="3545"/>
                  <a:pt x="6585" y="3625"/>
                  <a:pt x="6708" y="3686"/>
                </a:cubicBezTo>
                <a:cubicBezTo>
                  <a:pt x="6926" y="3793"/>
                  <a:pt x="7039" y="3790"/>
                  <a:pt x="7238" y="3674"/>
                </a:cubicBezTo>
                <a:cubicBezTo>
                  <a:pt x="7344" y="3612"/>
                  <a:pt x="7412" y="3528"/>
                  <a:pt x="7431" y="3434"/>
                </a:cubicBezTo>
                <a:cubicBezTo>
                  <a:pt x="7471" y="3244"/>
                  <a:pt x="7513" y="3227"/>
                  <a:pt x="7702" y="3321"/>
                </a:cubicBezTo>
                <a:cubicBezTo>
                  <a:pt x="7909" y="3423"/>
                  <a:pt x="8233" y="3385"/>
                  <a:pt x="8351" y="3244"/>
                </a:cubicBezTo>
                <a:cubicBezTo>
                  <a:pt x="8494" y="3075"/>
                  <a:pt x="8556" y="2782"/>
                  <a:pt x="8484" y="2615"/>
                </a:cubicBezTo>
                <a:cubicBezTo>
                  <a:pt x="8425" y="2480"/>
                  <a:pt x="8431" y="2464"/>
                  <a:pt x="8586" y="2343"/>
                </a:cubicBezTo>
                <a:cubicBezTo>
                  <a:pt x="8723" y="2236"/>
                  <a:pt x="8754" y="2174"/>
                  <a:pt x="8774" y="1975"/>
                </a:cubicBezTo>
                <a:cubicBezTo>
                  <a:pt x="8795" y="1761"/>
                  <a:pt x="8783" y="1720"/>
                  <a:pt x="8652" y="1579"/>
                </a:cubicBezTo>
                <a:cubicBezTo>
                  <a:pt x="8511" y="1428"/>
                  <a:pt x="8488" y="1421"/>
                  <a:pt x="8099" y="1408"/>
                </a:cubicBezTo>
                <a:cubicBezTo>
                  <a:pt x="7875" y="1400"/>
                  <a:pt x="7674" y="1382"/>
                  <a:pt x="7651" y="1368"/>
                </a:cubicBezTo>
                <a:cubicBezTo>
                  <a:pt x="7627" y="1354"/>
                  <a:pt x="7593" y="1247"/>
                  <a:pt x="7575" y="1130"/>
                </a:cubicBezTo>
                <a:cubicBezTo>
                  <a:pt x="7552" y="982"/>
                  <a:pt x="7502" y="886"/>
                  <a:pt x="7413" y="819"/>
                </a:cubicBezTo>
                <a:cubicBezTo>
                  <a:pt x="7330" y="756"/>
                  <a:pt x="7250" y="725"/>
                  <a:pt x="7174" y="725"/>
                </a:cubicBezTo>
                <a:close/>
                <a:moveTo>
                  <a:pt x="16495" y="923"/>
                </a:moveTo>
                <a:cubicBezTo>
                  <a:pt x="16347" y="902"/>
                  <a:pt x="16129" y="1088"/>
                  <a:pt x="16024" y="1325"/>
                </a:cubicBezTo>
                <a:cubicBezTo>
                  <a:pt x="15939" y="1514"/>
                  <a:pt x="15920" y="1528"/>
                  <a:pt x="15789" y="1503"/>
                </a:cubicBezTo>
                <a:cubicBezTo>
                  <a:pt x="15672" y="1480"/>
                  <a:pt x="15624" y="1501"/>
                  <a:pt x="15537" y="1607"/>
                </a:cubicBezTo>
                <a:cubicBezTo>
                  <a:pt x="15391" y="1786"/>
                  <a:pt x="15357" y="1944"/>
                  <a:pt x="15418" y="2164"/>
                </a:cubicBezTo>
                <a:cubicBezTo>
                  <a:pt x="15457" y="2304"/>
                  <a:pt x="15452" y="2402"/>
                  <a:pt x="15399" y="2571"/>
                </a:cubicBezTo>
                <a:cubicBezTo>
                  <a:pt x="15360" y="2693"/>
                  <a:pt x="15342" y="2843"/>
                  <a:pt x="15357" y="2904"/>
                </a:cubicBezTo>
                <a:cubicBezTo>
                  <a:pt x="15394" y="3047"/>
                  <a:pt x="15656" y="3157"/>
                  <a:pt x="15818" y="3097"/>
                </a:cubicBezTo>
                <a:cubicBezTo>
                  <a:pt x="15962" y="3045"/>
                  <a:pt x="16006" y="3068"/>
                  <a:pt x="16103" y="3248"/>
                </a:cubicBezTo>
                <a:cubicBezTo>
                  <a:pt x="16164" y="3361"/>
                  <a:pt x="16211" y="3389"/>
                  <a:pt x="16348" y="3389"/>
                </a:cubicBezTo>
                <a:cubicBezTo>
                  <a:pt x="16484" y="3389"/>
                  <a:pt x="16544" y="3354"/>
                  <a:pt x="16650" y="3221"/>
                </a:cubicBezTo>
                <a:cubicBezTo>
                  <a:pt x="16723" y="3129"/>
                  <a:pt x="16877" y="3014"/>
                  <a:pt x="16992" y="2966"/>
                </a:cubicBezTo>
                <a:cubicBezTo>
                  <a:pt x="17136" y="2904"/>
                  <a:pt x="17225" y="2826"/>
                  <a:pt x="17283" y="2709"/>
                </a:cubicBezTo>
                <a:cubicBezTo>
                  <a:pt x="17386" y="2501"/>
                  <a:pt x="17387" y="2387"/>
                  <a:pt x="17291" y="2165"/>
                </a:cubicBezTo>
                <a:cubicBezTo>
                  <a:pt x="17219" y="2001"/>
                  <a:pt x="17221" y="1986"/>
                  <a:pt x="17321" y="1884"/>
                </a:cubicBezTo>
                <a:cubicBezTo>
                  <a:pt x="17384" y="1820"/>
                  <a:pt x="17438" y="1688"/>
                  <a:pt x="17452" y="1562"/>
                </a:cubicBezTo>
                <a:cubicBezTo>
                  <a:pt x="17475" y="1372"/>
                  <a:pt x="17462" y="1334"/>
                  <a:pt x="17336" y="1221"/>
                </a:cubicBezTo>
                <a:cubicBezTo>
                  <a:pt x="17194" y="1096"/>
                  <a:pt x="17052" y="1083"/>
                  <a:pt x="16812" y="1174"/>
                </a:cubicBezTo>
                <a:cubicBezTo>
                  <a:pt x="16753" y="1197"/>
                  <a:pt x="16711" y="1168"/>
                  <a:pt x="16663" y="1072"/>
                </a:cubicBezTo>
                <a:cubicBezTo>
                  <a:pt x="16626" y="998"/>
                  <a:pt x="16551" y="931"/>
                  <a:pt x="16495" y="923"/>
                </a:cubicBezTo>
                <a:close/>
                <a:moveTo>
                  <a:pt x="5187" y="4769"/>
                </a:moveTo>
                <a:cubicBezTo>
                  <a:pt x="4985" y="4769"/>
                  <a:pt x="4913" y="4791"/>
                  <a:pt x="4823" y="4884"/>
                </a:cubicBezTo>
                <a:cubicBezTo>
                  <a:pt x="4761" y="4947"/>
                  <a:pt x="4640" y="5026"/>
                  <a:pt x="4554" y="5060"/>
                </a:cubicBezTo>
                <a:cubicBezTo>
                  <a:pt x="4468" y="5094"/>
                  <a:pt x="4372" y="5154"/>
                  <a:pt x="4340" y="5194"/>
                </a:cubicBezTo>
                <a:cubicBezTo>
                  <a:pt x="4299" y="5247"/>
                  <a:pt x="4192" y="5269"/>
                  <a:pt x="3968" y="5270"/>
                </a:cubicBezTo>
                <a:cubicBezTo>
                  <a:pt x="3757" y="5271"/>
                  <a:pt x="3590" y="5301"/>
                  <a:pt x="3458" y="5365"/>
                </a:cubicBezTo>
                <a:cubicBezTo>
                  <a:pt x="3213" y="5482"/>
                  <a:pt x="2988" y="5784"/>
                  <a:pt x="2986" y="6000"/>
                </a:cubicBezTo>
                <a:cubicBezTo>
                  <a:pt x="2985" y="6121"/>
                  <a:pt x="2942" y="6200"/>
                  <a:pt x="2810" y="6319"/>
                </a:cubicBezTo>
                <a:cubicBezTo>
                  <a:pt x="2605" y="6505"/>
                  <a:pt x="2489" y="6785"/>
                  <a:pt x="2489" y="7095"/>
                </a:cubicBezTo>
                <a:cubicBezTo>
                  <a:pt x="2489" y="7357"/>
                  <a:pt x="2588" y="7514"/>
                  <a:pt x="2811" y="7604"/>
                </a:cubicBezTo>
                <a:cubicBezTo>
                  <a:pt x="2944" y="7657"/>
                  <a:pt x="2977" y="7700"/>
                  <a:pt x="3004" y="7860"/>
                </a:cubicBezTo>
                <a:cubicBezTo>
                  <a:pt x="3021" y="7966"/>
                  <a:pt x="3079" y="8096"/>
                  <a:pt x="3133" y="8148"/>
                </a:cubicBezTo>
                <a:cubicBezTo>
                  <a:pt x="3202" y="8214"/>
                  <a:pt x="3299" y="8242"/>
                  <a:pt x="3453" y="8242"/>
                </a:cubicBezTo>
                <a:cubicBezTo>
                  <a:pt x="3728" y="8242"/>
                  <a:pt x="3897" y="8171"/>
                  <a:pt x="3982" y="8019"/>
                </a:cubicBezTo>
                <a:cubicBezTo>
                  <a:pt x="4018" y="7955"/>
                  <a:pt x="4091" y="7879"/>
                  <a:pt x="4145" y="7851"/>
                </a:cubicBezTo>
                <a:cubicBezTo>
                  <a:pt x="4225" y="7810"/>
                  <a:pt x="4259" y="7822"/>
                  <a:pt x="4332" y="7914"/>
                </a:cubicBezTo>
                <a:cubicBezTo>
                  <a:pt x="4509" y="8139"/>
                  <a:pt x="4591" y="8194"/>
                  <a:pt x="4744" y="8194"/>
                </a:cubicBezTo>
                <a:cubicBezTo>
                  <a:pt x="4926" y="8194"/>
                  <a:pt x="5141" y="8007"/>
                  <a:pt x="5194" y="7802"/>
                </a:cubicBezTo>
                <a:cubicBezTo>
                  <a:pt x="5217" y="7710"/>
                  <a:pt x="5307" y="7624"/>
                  <a:pt x="5495" y="7516"/>
                </a:cubicBezTo>
                <a:cubicBezTo>
                  <a:pt x="6000" y="7227"/>
                  <a:pt x="6108" y="6672"/>
                  <a:pt x="5753" y="6191"/>
                </a:cubicBezTo>
                <a:cubicBezTo>
                  <a:pt x="5708" y="6130"/>
                  <a:pt x="5722" y="6081"/>
                  <a:pt x="5828" y="5948"/>
                </a:cubicBezTo>
                <a:cubicBezTo>
                  <a:pt x="5978" y="5759"/>
                  <a:pt x="5990" y="5639"/>
                  <a:pt x="5889" y="5318"/>
                </a:cubicBezTo>
                <a:cubicBezTo>
                  <a:pt x="5842" y="5168"/>
                  <a:pt x="5754" y="5037"/>
                  <a:pt x="5629" y="4930"/>
                </a:cubicBezTo>
                <a:cubicBezTo>
                  <a:pt x="5466" y="4792"/>
                  <a:pt x="5403" y="4769"/>
                  <a:pt x="5187" y="4769"/>
                </a:cubicBezTo>
                <a:close/>
                <a:moveTo>
                  <a:pt x="20187" y="4863"/>
                </a:moveTo>
                <a:cubicBezTo>
                  <a:pt x="20102" y="4860"/>
                  <a:pt x="19999" y="4905"/>
                  <a:pt x="19884" y="5002"/>
                </a:cubicBezTo>
                <a:cubicBezTo>
                  <a:pt x="19737" y="5126"/>
                  <a:pt x="19709" y="5133"/>
                  <a:pt x="19624" y="5074"/>
                </a:cubicBezTo>
                <a:cubicBezTo>
                  <a:pt x="19345" y="4878"/>
                  <a:pt x="19028" y="5144"/>
                  <a:pt x="19044" y="5561"/>
                </a:cubicBezTo>
                <a:cubicBezTo>
                  <a:pt x="19051" y="5737"/>
                  <a:pt x="19035" y="5770"/>
                  <a:pt x="18916" y="5825"/>
                </a:cubicBezTo>
                <a:cubicBezTo>
                  <a:pt x="18825" y="5867"/>
                  <a:pt x="18754" y="5955"/>
                  <a:pt x="18705" y="6091"/>
                </a:cubicBezTo>
                <a:cubicBezTo>
                  <a:pt x="18640" y="6272"/>
                  <a:pt x="18641" y="6310"/>
                  <a:pt x="18708" y="6424"/>
                </a:cubicBezTo>
                <a:cubicBezTo>
                  <a:pt x="18749" y="6495"/>
                  <a:pt x="18854" y="6575"/>
                  <a:pt x="18940" y="6602"/>
                </a:cubicBezTo>
                <a:cubicBezTo>
                  <a:pt x="19157" y="6670"/>
                  <a:pt x="19171" y="6694"/>
                  <a:pt x="19077" y="6831"/>
                </a:cubicBezTo>
                <a:cubicBezTo>
                  <a:pt x="19031" y="6900"/>
                  <a:pt x="19002" y="7018"/>
                  <a:pt x="19011" y="7109"/>
                </a:cubicBezTo>
                <a:cubicBezTo>
                  <a:pt x="19025" y="7251"/>
                  <a:pt x="19045" y="7269"/>
                  <a:pt x="19201" y="7283"/>
                </a:cubicBezTo>
                <a:cubicBezTo>
                  <a:pt x="19431" y="7304"/>
                  <a:pt x="19465" y="7336"/>
                  <a:pt x="19697" y="7760"/>
                </a:cubicBezTo>
                <a:cubicBezTo>
                  <a:pt x="19875" y="8084"/>
                  <a:pt x="19888" y="8128"/>
                  <a:pt x="19814" y="8171"/>
                </a:cubicBezTo>
                <a:cubicBezTo>
                  <a:pt x="19769" y="8197"/>
                  <a:pt x="19670" y="8268"/>
                  <a:pt x="19593" y="8328"/>
                </a:cubicBezTo>
                <a:lnTo>
                  <a:pt x="19454" y="8437"/>
                </a:lnTo>
                <a:lnTo>
                  <a:pt x="19377" y="8304"/>
                </a:lnTo>
                <a:lnTo>
                  <a:pt x="19300" y="8171"/>
                </a:lnTo>
                <a:lnTo>
                  <a:pt x="19335" y="8314"/>
                </a:lnTo>
                <a:cubicBezTo>
                  <a:pt x="19355" y="8393"/>
                  <a:pt x="19368" y="8510"/>
                  <a:pt x="19365" y="8576"/>
                </a:cubicBezTo>
                <a:cubicBezTo>
                  <a:pt x="19354" y="8785"/>
                  <a:pt x="19221" y="9211"/>
                  <a:pt x="19161" y="9231"/>
                </a:cubicBezTo>
                <a:cubicBezTo>
                  <a:pt x="19117" y="9245"/>
                  <a:pt x="19116" y="9274"/>
                  <a:pt x="19157" y="9348"/>
                </a:cubicBezTo>
                <a:cubicBezTo>
                  <a:pt x="19250" y="9514"/>
                  <a:pt x="19180" y="9858"/>
                  <a:pt x="19030" y="9973"/>
                </a:cubicBezTo>
                <a:cubicBezTo>
                  <a:pt x="18958" y="10029"/>
                  <a:pt x="18872" y="10127"/>
                  <a:pt x="18839" y="10190"/>
                </a:cubicBezTo>
                <a:cubicBezTo>
                  <a:pt x="18752" y="10356"/>
                  <a:pt x="18672" y="10362"/>
                  <a:pt x="18585" y="10209"/>
                </a:cubicBezTo>
                <a:cubicBezTo>
                  <a:pt x="18488" y="10039"/>
                  <a:pt x="18226" y="9746"/>
                  <a:pt x="18302" y="9892"/>
                </a:cubicBezTo>
                <a:cubicBezTo>
                  <a:pt x="18331" y="9948"/>
                  <a:pt x="18436" y="10094"/>
                  <a:pt x="18534" y="10217"/>
                </a:cubicBezTo>
                <a:lnTo>
                  <a:pt x="18712" y="10442"/>
                </a:lnTo>
                <a:lnTo>
                  <a:pt x="18609" y="10547"/>
                </a:lnTo>
                <a:cubicBezTo>
                  <a:pt x="18552" y="10605"/>
                  <a:pt x="18506" y="10684"/>
                  <a:pt x="18506" y="10723"/>
                </a:cubicBezTo>
                <a:cubicBezTo>
                  <a:pt x="18506" y="10762"/>
                  <a:pt x="18480" y="10819"/>
                  <a:pt x="18447" y="10850"/>
                </a:cubicBezTo>
                <a:cubicBezTo>
                  <a:pt x="18401" y="10894"/>
                  <a:pt x="18360" y="10882"/>
                  <a:pt x="18264" y="10800"/>
                </a:cubicBezTo>
                <a:lnTo>
                  <a:pt x="18139" y="10693"/>
                </a:lnTo>
                <a:lnTo>
                  <a:pt x="18224" y="10823"/>
                </a:lnTo>
                <a:cubicBezTo>
                  <a:pt x="18270" y="10894"/>
                  <a:pt x="18309" y="10961"/>
                  <a:pt x="18309" y="10972"/>
                </a:cubicBezTo>
                <a:cubicBezTo>
                  <a:pt x="18309" y="10984"/>
                  <a:pt x="18232" y="11036"/>
                  <a:pt x="18139" y="11088"/>
                </a:cubicBezTo>
                <a:cubicBezTo>
                  <a:pt x="18011" y="11160"/>
                  <a:pt x="17958" y="11171"/>
                  <a:pt x="17913" y="11129"/>
                </a:cubicBezTo>
                <a:cubicBezTo>
                  <a:pt x="17871" y="11089"/>
                  <a:pt x="17871" y="11112"/>
                  <a:pt x="17916" y="11207"/>
                </a:cubicBezTo>
                <a:cubicBezTo>
                  <a:pt x="17963" y="11308"/>
                  <a:pt x="17964" y="11351"/>
                  <a:pt x="17920" y="11394"/>
                </a:cubicBezTo>
                <a:cubicBezTo>
                  <a:pt x="17832" y="11478"/>
                  <a:pt x="17850" y="11597"/>
                  <a:pt x="17965" y="11696"/>
                </a:cubicBezTo>
                <a:cubicBezTo>
                  <a:pt x="18033" y="11755"/>
                  <a:pt x="18059" y="11824"/>
                  <a:pt x="18044" y="11900"/>
                </a:cubicBezTo>
                <a:cubicBezTo>
                  <a:pt x="18028" y="11983"/>
                  <a:pt x="18048" y="12021"/>
                  <a:pt x="18116" y="12038"/>
                </a:cubicBezTo>
                <a:cubicBezTo>
                  <a:pt x="18205" y="12060"/>
                  <a:pt x="18371" y="12321"/>
                  <a:pt x="18353" y="12412"/>
                </a:cubicBezTo>
                <a:cubicBezTo>
                  <a:pt x="18349" y="12435"/>
                  <a:pt x="18349" y="12470"/>
                  <a:pt x="18352" y="12490"/>
                </a:cubicBezTo>
                <a:cubicBezTo>
                  <a:pt x="18361" y="12541"/>
                  <a:pt x="18428" y="12534"/>
                  <a:pt x="18491" y="12473"/>
                </a:cubicBezTo>
                <a:cubicBezTo>
                  <a:pt x="18530" y="12436"/>
                  <a:pt x="18577" y="12438"/>
                  <a:pt x="18660" y="12481"/>
                </a:cubicBezTo>
                <a:cubicBezTo>
                  <a:pt x="18774" y="12539"/>
                  <a:pt x="18775" y="12538"/>
                  <a:pt x="18694" y="12419"/>
                </a:cubicBezTo>
                <a:cubicBezTo>
                  <a:pt x="18614" y="12303"/>
                  <a:pt x="18617" y="12296"/>
                  <a:pt x="18758" y="12166"/>
                </a:cubicBezTo>
                <a:cubicBezTo>
                  <a:pt x="18838" y="12093"/>
                  <a:pt x="18903" y="11984"/>
                  <a:pt x="18903" y="11925"/>
                </a:cubicBezTo>
                <a:cubicBezTo>
                  <a:pt x="18903" y="11790"/>
                  <a:pt x="19000" y="11728"/>
                  <a:pt x="19072" y="11816"/>
                </a:cubicBezTo>
                <a:cubicBezTo>
                  <a:pt x="19102" y="11853"/>
                  <a:pt x="19164" y="11911"/>
                  <a:pt x="19210" y="11946"/>
                </a:cubicBezTo>
                <a:cubicBezTo>
                  <a:pt x="19287" y="12003"/>
                  <a:pt x="19289" y="11997"/>
                  <a:pt x="19235" y="11862"/>
                </a:cubicBezTo>
                <a:cubicBezTo>
                  <a:pt x="19190" y="11747"/>
                  <a:pt x="19192" y="11696"/>
                  <a:pt x="19239" y="11632"/>
                </a:cubicBezTo>
                <a:cubicBezTo>
                  <a:pt x="19273" y="11587"/>
                  <a:pt x="19320" y="11507"/>
                  <a:pt x="19344" y="11455"/>
                </a:cubicBezTo>
                <a:cubicBezTo>
                  <a:pt x="19386" y="11368"/>
                  <a:pt x="19654" y="11109"/>
                  <a:pt x="19932" y="10887"/>
                </a:cubicBezTo>
                <a:cubicBezTo>
                  <a:pt x="20041" y="10800"/>
                  <a:pt x="20046" y="10800"/>
                  <a:pt x="20151" y="10888"/>
                </a:cubicBezTo>
                <a:cubicBezTo>
                  <a:pt x="20257" y="10978"/>
                  <a:pt x="20257" y="10978"/>
                  <a:pt x="20229" y="10870"/>
                </a:cubicBezTo>
                <a:cubicBezTo>
                  <a:pt x="20205" y="10778"/>
                  <a:pt x="20231" y="10750"/>
                  <a:pt x="20393" y="10687"/>
                </a:cubicBezTo>
                <a:cubicBezTo>
                  <a:pt x="20576" y="10617"/>
                  <a:pt x="21263" y="9951"/>
                  <a:pt x="21207" y="9898"/>
                </a:cubicBezTo>
                <a:cubicBezTo>
                  <a:pt x="21194" y="9885"/>
                  <a:pt x="21230" y="9774"/>
                  <a:pt x="21287" y="9651"/>
                </a:cubicBezTo>
                <a:cubicBezTo>
                  <a:pt x="21343" y="9528"/>
                  <a:pt x="21382" y="9370"/>
                  <a:pt x="21374" y="9300"/>
                </a:cubicBezTo>
                <a:cubicBezTo>
                  <a:pt x="21361" y="9192"/>
                  <a:pt x="21377" y="9172"/>
                  <a:pt x="21473" y="9175"/>
                </a:cubicBezTo>
                <a:cubicBezTo>
                  <a:pt x="21585" y="9179"/>
                  <a:pt x="21585" y="9177"/>
                  <a:pt x="21451" y="9075"/>
                </a:cubicBezTo>
                <a:cubicBezTo>
                  <a:pt x="21323" y="8978"/>
                  <a:pt x="21319" y="8961"/>
                  <a:pt x="21379" y="8822"/>
                </a:cubicBezTo>
                <a:cubicBezTo>
                  <a:pt x="21439" y="8684"/>
                  <a:pt x="21433" y="8661"/>
                  <a:pt x="21289" y="8487"/>
                </a:cubicBezTo>
                <a:cubicBezTo>
                  <a:pt x="21204" y="8384"/>
                  <a:pt x="21135" y="8288"/>
                  <a:pt x="21135" y="8272"/>
                </a:cubicBezTo>
                <a:cubicBezTo>
                  <a:pt x="21135" y="8257"/>
                  <a:pt x="21263" y="8179"/>
                  <a:pt x="21420" y="8099"/>
                </a:cubicBezTo>
                <a:cubicBezTo>
                  <a:pt x="21534" y="8042"/>
                  <a:pt x="21586" y="8006"/>
                  <a:pt x="21590" y="7993"/>
                </a:cubicBezTo>
                <a:cubicBezTo>
                  <a:pt x="21596" y="7972"/>
                  <a:pt x="21468" y="8011"/>
                  <a:pt x="21269" y="8108"/>
                </a:cubicBezTo>
                <a:lnTo>
                  <a:pt x="21080" y="8199"/>
                </a:lnTo>
                <a:lnTo>
                  <a:pt x="20857" y="7979"/>
                </a:lnTo>
                <a:cubicBezTo>
                  <a:pt x="20645" y="7770"/>
                  <a:pt x="20636" y="7748"/>
                  <a:pt x="20686" y="7607"/>
                </a:cubicBezTo>
                <a:lnTo>
                  <a:pt x="20738" y="7457"/>
                </a:lnTo>
                <a:lnTo>
                  <a:pt x="20610" y="7613"/>
                </a:lnTo>
                <a:cubicBezTo>
                  <a:pt x="20539" y="7699"/>
                  <a:pt x="20410" y="7803"/>
                  <a:pt x="20324" y="7845"/>
                </a:cubicBezTo>
                <a:cubicBezTo>
                  <a:pt x="20238" y="7888"/>
                  <a:pt x="20149" y="7951"/>
                  <a:pt x="20127" y="7987"/>
                </a:cubicBezTo>
                <a:cubicBezTo>
                  <a:pt x="20106" y="8023"/>
                  <a:pt x="20057" y="8053"/>
                  <a:pt x="20020" y="8053"/>
                </a:cubicBezTo>
                <a:cubicBezTo>
                  <a:pt x="19951" y="8053"/>
                  <a:pt x="19597" y="7552"/>
                  <a:pt x="19597" y="7454"/>
                </a:cubicBezTo>
                <a:cubicBezTo>
                  <a:pt x="19597" y="7425"/>
                  <a:pt x="19687" y="7332"/>
                  <a:pt x="19798" y="7247"/>
                </a:cubicBezTo>
                <a:cubicBezTo>
                  <a:pt x="19971" y="7113"/>
                  <a:pt x="20024" y="7096"/>
                  <a:pt x="20187" y="7122"/>
                </a:cubicBezTo>
                <a:cubicBezTo>
                  <a:pt x="20420" y="7160"/>
                  <a:pt x="20493" y="7090"/>
                  <a:pt x="20528" y="6788"/>
                </a:cubicBezTo>
                <a:cubicBezTo>
                  <a:pt x="20547" y="6629"/>
                  <a:pt x="20585" y="6551"/>
                  <a:pt x="20670" y="6497"/>
                </a:cubicBezTo>
                <a:cubicBezTo>
                  <a:pt x="20862" y="6377"/>
                  <a:pt x="20824" y="6115"/>
                  <a:pt x="20557" y="5710"/>
                </a:cubicBezTo>
                <a:cubicBezTo>
                  <a:pt x="20459" y="5560"/>
                  <a:pt x="20422" y="5441"/>
                  <a:pt x="20419" y="5264"/>
                </a:cubicBezTo>
                <a:cubicBezTo>
                  <a:pt x="20415" y="5006"/>
                  <a:pt x="20327" y="4868"/>
                  <a:pt x="20187" y="4863"/>
                </a:cubicBezTo>
                <a:close/>
                <a:moveTo>
                  <a:pt x="709" y="9118"/>
                </a:moveTo>
                <a:cubicBezTo>
                  <a:pt x="661" y="9126"/>
                  <a:pt x="618" y="9142"/>
                  <a:pt x="580" y="9165"/>
                </a:cubicBezTo>
                <a:cubicBezTo>
                  <a:pt x="371" y="9297"/>
                  <a:pt x="295" y="9501"/>
                  <a:pt x="315" y="9879"/>
                </a:cubicBezTo>
                <a:cubicBezTo>
                  <a:pt x="332" y="10217"/>
                  <a:pt x="331" y="10217"/>
                  <a:pt x="198" y="10232"/>
                </a:cubicBezTo>
                <a:cubicBezTo>
                  <a:pt x="46" y="10249"/>
                  <a:pt x="-4" y="10350"/>
                  <a:pt x="0" y="10632"/>
                </a:cubicBezTo>
                <a:cubicBezTo>
                  <a:pt x="4" y="10892"/>
                  <a:pt x="90" y="11113"/>
                  <a:pt x="239" y="11246"/>
                </a:cubicBezTo>
                <a:cubicBezTo>
                  <a:pt x="309" y="11309"/>
                  <a:pt x="409" y="11439"/>
                  <a:pt x="461" y="11536"/>
                </a:cubicBezTo>
                <a:cubicBezTo>
                  <a:pt x="513" y="11633"/>
                  <a:pt x="598" y="11736"/>
                  <a:pt x="651" y="11763"/>
                </a:cubicBezTo>
                <a:cubicBezTo>
                  <a:pt x="794" y="11836"/>
                  <a:pt x="1006" y="11822"/>
                  <a:pt x="1109" y="11732"/>
                </a:cubicBezTo>
                <a:cubicBezTo>
                  <a:pt x="1195" y="11658"/>
                  <a:pt x="1208" y="11659"/>
                  <a:pt x="1312" y="11753"/>
                </a:cubicBezTo>
                <a:cubicBezTo>
                  <a:pt x="1373" y="11808"/>
                  <a:pt x="1479" y="11873"/>
                  <a:pt x="1547" y="11897"/>
                </a:cubicBezTo>
                <a:cubicBezTo>
                  <a:pt x="1705" y="11954"/>
                  <a:pt x="1754" y="11934"/>
                  <a:pt x="1887" y="11762"/>
                </a:cubicBezTo>
                <a:cubicBezTo>
                  <a:pt x="1953" y="11677"/>
                  <a:pt x="2041" y="11621"/>
                  <a:pt x="2110" y="11621"/>
                </a:cubicBezTo>
                <a:cubicBezTo>
                  <a:pt x="2238" y="11621"/>
                  <a:pt x="2338" y="11530"/>
                  <a:pt x="2458" y="11303"/>
                </a:cubicBezTo>
                <a:cubicBezTo>
                  <a:pt x="2598" y="11038"/>
                  <a:pt x="2530" y="10677"/>
                  <a:pt x="2291" y="10416"/>
                </a:cubicBezTo>
                <a:cubicBezTo>
                  <a:pt x="2190" y="10305"/>
                  <a:pt x="2162" y="10240"/>
                  <a:pt x="2194" y="10191"/>
                </a:cubicBezTo>
                <a:cubicBezTo>
                  <a:pt x="2322" y="9997"/>
                  <a:pt x="2202" y="9490"/>
                  <a:pt x="1987" y="9317"/>
                </a:cubicBezTo>
                <a:cubicBezTo>
                  <a:pt x="1814" y="9177"/>
                  <a:pt x="1655" y="9162"/>
                  <a:pt x="1443" y="9268"/>
                </a:cubicBezTo>
                <a:cubicBezTo>
                  <a:pt x="1305" y="9336"/>
                  <a:pt x="1287" y="9335"/>
                  <a:pt x="1168" y="9245"/>
                </a:cubicBezTo>
                <a:cubicBezTo>
                  <a:pt x="1030" y="9141"/>
                  <a:pt x="852" y="9095"/>
                  <a:pt x="709" y="9118"/>
                </a:cubicBezTo>
                <a:close/>
                <a:moveTo>
                  <a:pt x="4948" y="9337"/>
                </a:moveTo>
                <a:cubicBezTo>
                  <a:pt x="4807" y="9337"/>
                  <a:pt x="4571" y="9429"/>
                  <a:pt x="4571" y="9485"/>
                </a:cubicBezTo>
                <a:cubicBezTo>
                  <a:pt x="4571" y="9505"/>
                  <a:pt x="4548" y="9578"/>
                  <a:pt x="4521" y="9647"/>
                </a:cubicBezTo>
                <a:lnTo>
                  <a:pt x="4471" y="9773"/>
                </a:lnTo>
                <a:lnTo>
                  <a:pt x="4319" y="9650"/>
                </a:lnTo>
                <a:cubicBezTo>
                  <a:pt x="4129" y="9496"/>
                  <a:pt x="4107" y="9497"/>
                  <a:pt x="3975" y="9657"/>
                </a:cubicBezTo>
                <a:cubicBezTo>
                  <a:pt x="3891" y="9761"/>
                  <a:pt x="3876" y="9827"/>
                  <a:pt x="3900" y="9979"/>
                </a:cubicBezTo>
                <a:cubicBezTo>
                  <a:pt x="3924" y="10135"/>
                  <a:pt x="3911" y="10186"/>
                  <a:pt x="3829" y="10253"/>
                </a:cubicBezTo>
                <a:cubicBezTo>
                  <a:pt x="3774" y="10299"/>
                  <a:pt x="3729" y="10390"/>
                  <a:pt x="3729" y="10457"/>
                </a:cubicBezTo>
                <a:cubicBezTo>
                  <a:pt x="3729" y="10613"/>
                  <a:pt x="3839" y="10865"/>
                  <a:pt x="3943" y="10949"/>
                </a:cubicBezTo>
                <a:cubicBezTo>
                  <a:pt x="3989" y="10986"/>
                  <a:pt x="4026" y="11084"/>
                  <a:pt x="4026" y="11172"/>
                </a:cubicBezTo>
                <a:cubicBezTo>
                  <a:pt x="4026" y="11378"/>
                  <a:pt x="4119" y="11460"/>
                  <a:pt x="4398" y="11500"/>
                </a:cubicBezTo>
                <a:cubicBezTo>
                  <a:pt x="4572" y="11525"/>
                  <a:pt x="4636" y="11558"/>
                  <a:pt x="4669" y="11641"/>
                </a:cubicBezTo>
                <a:cubicBezTo>
                  <a:pt x="4692" y="11700"/>
                  <a:pt x="4749" y="11785"/>
                  <a:pt x="4794" y="11828"/>
                </a:cubicBezTo>
                <a:cubicBezTo>
                  <a:pt x="4840" y="11872"/>
                  <a:pt x="4897" y="11907"/>
                  <a:pt x="4924" y="11907"/>
                </a:cubicBezTo>
                <a:cubicBezTo>
                  <a:pt x="5015" y="11907"/>
                  <a:pt x="5290" y="11750"/>
                  <a:pt x="5355" y="11662"/>
                </a:cubicBezTo>
                <a:cubicBezTo>
                  <a:pt x="5396" y="11606"/>
                  <a:pt x="5481" y="11574"/>
                  <a:pt x="5584" y="11574"/>
                </a:cubicBezTo>
                <a:cubicBezTo>
                  <a:pt x="5801" y="11574"/>
                  <a:pt x="5994" y="11421"/>
                  <a:pt x="6065" y="11192"/>
                </a:cubicBezTo>
                <a:cubicBezTo>
                  <a:pt x="6114" y="11037"/>
                  <a:pt x="6110" y="10970"/>
                  <a:pt x="6041" y="10797"/>
                </a:cubicBezTo>
                <a:cubicBezTo>
                  <a:pt x="5966" y="10609"/>
                  <a:pt x="5965" y="10575"/>
                  <a:pt x="6033" y="10450"/>
                </a:cubicBezTo>
                <a:cubicBezTo>
                  <a:pt x="6177" y="10186"/>
                  <a:pt x="6100" y="9672"/>
                  <a:pt x="5901" y="9570"/>
                </a:cubicBezTo>
                <a:cubicBezTo>
                  <a:pt x="5830" y="9533"/>
                  <a:pt x="5761" y="9535"/>
                  <a:pt x="5656" y="9577"/>
                </a:cubicBezTo>
                <a:cubicBezTo>
                  <a:pt x="5528" y="9628"/>
                  <a:pt x="5496" y="9624"/>
                  <a:pt x="5400" y="9540"/>
                </a:cubicBezTo>
                <a:cubicBezTo>
                  <a:pt x="5246" y="9405"/>
                  <a:pt x="5094" y="9337"/>
                  <a:pt x="4948" y="9337"/>
                </a:cubicBezTo>
                <a:close/>
                <a:moveTo>
                  <a:pt x="18523" y="9496"/>
                </a:moveTo>
                <a:cubicBezTo>
                  <a:pt x="18509" y="9509"/>
                  <a:pt x="18525" y="9566"/>
                  <a:pt x="18556" y="9623"/>
                </a:cubicBezTo>
                <a:cubicBezTo>
                  <a:pt x="18588" y="9680"/>
                  <a:pt x="18625" y="9715"/>
                  <a:pt x="18638" y="9702"/>
                </a:cubicBezTo>
                <a:cubicBezTo>
                  <a:pt x="18652" y="9689"/>
                  <a:pt x="18637" y="9632"/>
                  <a:pt x="18605" y="9575"/>
                </a:cubicBezTo>
                <a:cubicBezTo>
                  <a:pt x="18573" y="9518"/>
                  <a:pt x="18537" y="9483"/>
                  <a:pt x="18523" y="9496"/>
                </a:cubicBezTo>
                <a:close/>
                <a:moveTo>
                  <a:pt x="15395" y="11065"/>
                </a:moveTo>
                <a:cubicBezTo>
                  <a:pt x="15347" y="11077"/>
                  <a:pt x="15385" y="11087"/>
                  <a:pt x="15481" y="11087"/>
                </a:cubicBezTo>
                <a:cubicBezTo>
                  <a:pt x="15576" y="11087"/>
                  <a:pt x="15616" y="11077"/>
                  <a:pt x="15568" y="11065"/>
                </a:cubicBezTo>
                <a:cubicBezTo>
                  <a:pt x="15520" y="11053"/>
                  <a:pt x="15442" y="11053"/>
                  <a:pt x="15395" y="11065"/>
                </a:cubicBezTo>
                <a:close/>
                <a:moveTo>
                  <a:pt x="19749" y="11293"/>
                </a:moveTo>
                <a:cubicBezTo>
                  <a:pt x="19717" y="11283"/>
                  <a:pt x="19696" y="11294"/>
                  <a:pt x="19696" y="11329"/>
                </a:cubicBezTo>
                <a:cubicBezTo>
                  <a:pt x="19696" y="11351"/>
                  <a:pt x="19746" y="11392"/>
                  <a:pt x="19808" y="11420"/>
                </a:cubicBezTo>
                <a:cubicBezTo>
                  <a:pt x="19965" y="11493"/>
                  <a:pt x="19970" y="11490"/>
                  <a:pt x="19869" y="11383"/>
                </a:cubicBezTo>
                <a:cubicBezTo>
                  <a:pt x="19823" y="11334"/>
                  <a:pt x="19781" y="11303"/>
                  <a:pt x="19749" y="11293"/>
                </a:cubicBezTo>
                <a:close/>
                <a:moveTo>
                  <a:pt x="16205" y="11587"/>
                </a:moveTo>
                <a:cubicBezTo>
                  <a:pt x="16184" y="11567"/>
                  <a:pt x="15680" y="11856"/>
                  <a:pt x="15680" y="11888"/>
                </a:cubicBezTo>
                <a:cubicBezTo>
                  <a:pt x="15680" y="11898"/>
                  <a:pt x="15702" y="11907"/>
                  <a:pt x="15728" y="11907"/>
                </a:cubicBezTo>
                <a:cubicBezTo>
                  <a:pt x="15789" y="11907"/>
                  <a:pt x="16230" y="11611"/>
                  <a:pt x="16205" y="11587"/>
                </a:cubicBezTo>
                <a:close/>
                <a:moveTo>
                  <a:pt x="17461" y="11716"/>
                </a:moveTo>
                <a:cubicBezTo>
                  <a:pt x="17429" y="11716"/>
                  <a:pt x="17431" y="11751"/>
                  <a:pt x="17465" y="11812"/>
                </a:cubicBezTo>
                <a:cubicBezTo>
                  <a:pt x="17494" y="11865"/>
                  <a:pt x="17541" y="11907"/>
                  <a:pt x="17568" y="11907"/>
                </a:cubicBezTo>
                <a:cubicBezTo>
                  <a:pt x="17600" y="11907"/>
                  <a:pt x="17598" y="11874"/>
                  <a:pt x="17564" y="11812"/>
                </a:cubicBezTo>
                <a:cubicBezTo>
                  <a:pt x="17535" y="11760"/>
                  <a:pt x="17489" y="11716"/>
                  <a:pt x="17461" y="11716"/>
                </a:cubicBezTo>
                <a:close/>
                <a:moveTo>
                  <a:pt x="16461" y="11991"/>
                </a:moveTo>
                <a:cubicBezTo>
                  <a:pt x="16445" y="11945"/>
                  <a:pt x="16175" y="12334"/>
                  <a:pt x="16175" y="12403"/>
                </a:cubicBezTo>
                <a:cubicBezTo>
                  <a:pt x="16175" y="12471"/>
                  <a:pt x="16233" y="12416"/>
                  <a:pt x="16351" y="12237"/>
                </a:cubicBezTo>
                <a:cubicBezTo>
                  <a:pt x="16421" y="12130"/>
                  <a:pt x="16471" y="12020"/>
                  <a:pt x="16461" y="11991"/>
                </a:cubicBezTo>
                <a:close/>
                <a:moveTo>
                  <a:pt x="18124" y="12782"/>
                </a:moveTo>
                <a:cubicBezTo>
                  <a:pt x="18118" y="12787"/>
                  <a:pt x="18115" y="12803"/>
                  <a:pt x="18113" y="12831"/>
                </a:cubicBezTo>
                <a:cubicBezTo>
                  <a:pt x="18111" y="12881"/>
                  <a:pt x="18123" y="12909"/>
                  <a:pt x="18139" y="12893"/>
                </a:cubicBezTo>
                <a:cubicBezTo>
                  <a:pt x="18156" y="12877"/>
                  <a:pt x="18157" y="12836"/>
                  <a:pt x="18143" y="12802"/>
                </a:cubicBezTo>
                <a:cubicBezTo>
                  <a:pt x="18135" y="12783"/>
                  <a:pt x="18129" y="12777"/>
                  <a:pt x="18124" y="12782"/>
                </a:cubicBezTo>
                <a:close/>
                <a:moveTo>
                  <a:pt x="5488" y="15165"/>
                </a:moveTo>
                <a:cubicBezTo>
                  <a:pt x="5479" y="15162"/>
                  <a:pt x="5463" y="15164"/>
                  <a:pt x="5441" y="15172"/>
                </a:cubicBezTo>
                <a:cubicBezTo>
                  <a:pt x="5399" y="15188"/>
                  <a:pt x="5364" y="15209"/>
                  <a:pt x="5364" y="15219"/>
                </a:cubicBezTo>
                <a:cubicBezTo>
                  <a:pt x="5364" y="15258"/>
                  <a:pt x="5460" y="15236"/>
                  <a:pt x="5489" y="15191"/>
                </a:cubicBezTo>
                <a:cubicBezTo>
                  <a:pt x="5498" y="15177"/>
                  <a:pt x="5496" y="15168"/>
                  <a:pt x="5488" y="15165"/>
                </a:cubicBezTo>
                <a:close/>
                <a:moveTo>
                  <a:pt x="16297" y="18331"/>
                </a:moveTo>
                <a:cubicBezTo>
                  <a:pt x="16285" y="18331"/>
                  <a:pt x="16275" y="18358"/>
                  <a:pt x="16275" y="18391"/>
                </a:cubicBezTo>
                <a:cubicBezTo>
                  <a:pt x="16276" y="18450"/>
                  <a:pt x="16416" y="18557"/>
                  <a:pt x="16989" y="18937"/>
                </a:cubicBezTo>
                <a:cubicBezTo>
                  <a:pt x="17272" y="19125"/>
                  <a:pt x="17366" y="19170"/>
                  <a:pt x="17366" y="19120"/>
                </a:cubicBezTo>
                <a:cubicBezTo>
                  <a:pt x="17366" y="19095"/>
                  <a:pt x="16330" y="18331"/>
                  <a:pt x="16297" y="1833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3" name="0F25D141-1EF1-47FF-B14D-AAEAFBACC4B0-L0-001.jpeg" descr="0F25D141-1EF1-47FF-B14D-AAEAFBACC4B0-L0-001.jpeg"/>
          <p:cNvPicPr>
            <a:picLocks noChangeAspect="1"/>
          </p:cNvPicPr>
          <p:nvPr/>
        </p:nvPicPr>
        <p:blipFill>
          <a:blip r:embed="rId5">
            <a:extLst/>
          </a:blip>
          <a:srcRect l="13234" t="22160" r="19396" b="16797"/>
          <a:stretch>
            <a:fillRect/>
          </a:stretch>
        </p:blipFill>
        <p:spPr>
          <a:xfrm>
            <a:off x="9014894" y="242835"/>
            <a:ext cx="2519395" cy="3044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9" h="21546" fill="norm" stroke="1" extrusionOk="0">
                <a:moveTo>
                  <a:pt x="9781" y="0"/>
                </a:moveTo>
                <a:cubicBezTo>
                  <a:pt x="9728" y="0"/>
                  <a:pt x="9681" y="13"/>
                  <a:pt x="9649" y="40"/>
                </a:cubicBezTo>
                <a:cubicBezTo>
                  <a:pt x="9612" y="70"/>
                  <a:pt x="9489" y="80"/>
                  <a:pt x="9373" y="65"/>
                </a:cubicBezTo>
                <a:cubicBezTo>
                  <a:pt x="9206" y="44"/>
                  <a:pt x="9115" y="73"/>
                  <a:pt x="8938" y="208"/>
                </a:cubicBezTo>
                <a:cubicBezTo>
                  <a:pt x="8816" y="302"/>
                  <a:pt x="8689" y="380"/>
                  <a:pt x="8656" y="380"/>
                </a:cubicBezTo>
                <a:cubicBezTo>
                  <a:pt x="8622" y="380"/>
                  <a:pt x="8567" y="427"/>
                  <a:pt x="8530" y="484"/>
                </a:cubicBezTo>
                <a:cubicBezTo>
                  <a:pt x="8448" y="610"/>
                  <a:pt x="8562" y="997"/>
                  <a:pt x="8700" y="1062"/>
                </a:cubicBezTo>
                <a:cubicBezTo>
                  <a:pt x="8838" y="1127"/>
                  <a:pt x="8814" y="1241"/>
                  <a:pt x="8642" y="1340"/>
                </a:cubicBezTo>
                <a:cubicBezTo>
                  <a:pt x="8518" y="1412"/>
                  <a:pt x="8510" y="1428"/>
                  <a:pt x="8605" y="1430"/>
                </a:cubicBezTo>
                <a:cubicBezTo>
                  <a:pt x="8668" y="1432"/>
                  <a:pt x="8756" y="1488"/>
                  <a:pt x="8798" y="1554"/>
                </a:cubicBezTo>
                <a:cubicBezTo>
                  <a:pt x="8862" y="1651"/>
                  <a:pt x="8858" y="1684"/>
                  <a:pt x="8771" y="1736"/>
                </a:cubicBezTo>
                <a:cubicBezTo>
                  <a:pt x="8687" y="1787"/>
                  <a:pt x="8680" y="1815"/>
                  <a:pt x="8744" y="1868"/>
                </a:cubicBezTo>
                <a:cubicBezTo>
                  <a:pt x="8789" y="1905"/>
                  <a:pt x="8826" y="1954"/>
                  <a:pt x="8826" y="1975"/>
                </a:cubicBezTo>
                <a:cubicBezTo>
                  <a:pt x="8826" y="1996"/>
                  <a:pt x="8891" y="2068"/>
                  <a:pt x="8972" y="2135"/>
                </a:cubicBezTo>
                <a:cubicBezTo>
                  <a:pt x="9100" y="2241"/>
                  <a:pt x="9110" y="2278"/>
                  <a:pt x="9043" y="2424"/>
                </a:cubicBezTo>
                <a:cubicBezTo>
                  <a:pt x="8979" y="2566"/>
                  <a:pt x="8987" y="2607"/>
                  <a:pt x="9091" y="2703"/>
                </a:cubicBezTo>
                <a:cubicBezTo>
                  <a:pt x="9190" y="2793"/>
                  <a:pt x="9197" y="2832"/>
                  <a:pt x="9132" y="2896"/>
                </a:cubicBezTo>
                <a:cubicBezTo>
                  <a:pt x="9087" y="2941"/>
                  <a:pt x="9006" y="2964"/>
                  <a:pt x="8952" y="2947"/>
                </a:cubicBezTo>
                <a:cubicBezTo>
                  <a:pt x="8866" y="2920"/>
                  <a:pt x="8858" y="3007"/>
                  <a:pt x="8887" y="3568"/>
                </a:cubicBezTo>
                <a:cubicBezTo>
                  <a:pt x="8910" y="4016"/>
                  <a:pt x="8950" y="4236"/>
                  <a:pt x="9009" y="4267"/>
                </a:cubicBezTo>
                <a:cubicBezTo>
                  <a:pt x="9128" y="4329"/>
                  <a:pt x="9136" y="4327"/>
                  <a:pt x="9234" y="4216"/>
                </a:cubicBezTo>
                <a:cubicBezTo>
                  <a:pt x="9281" y="4163"/>
                  <a:pt x="9305" y="4052"/>
                  <a:pt x="9285" y="3969"/>
                </a:cubicBezTo>
                <a:cubicBezTo>
                  <a:pt x="9255" y="3846"/>
                  <a:pt x="9279" y="3806"/>
                  <a:pt x="9421" y="3753"/>
                </a:cubicBezTo>
                <a:cubicBezTo>
                  <a:pt x="9633" y="3673"/>
                  <a:pt x="9853" y="3777"/>
                  <a:pt x="9730" y="3899"/>
                </a:cubicBezTo>
                <a:cubicBezTo>
                  <a:pt x="9687" y="3942"/>
                  <a:pt x="9686" y="3984"/>
                  <a:pt x="9724" y="4003"/>
                </a:cubicBezTo>
                <a:cubicBezTo>
                  <a:pt x="9758" y="4021"/>
                  <a:pt x="9801" y="3980"/>
                  <a:pt x="9822" y="3913"/>
                </a:cubicBezTo>
                <a:cubicBezTo>
                  <a:pt x="9859" y="3796"/>
                  <a:pt x="9866" y="3797"/>
                  <a:pt x="9996" y="3893"/>
                </a:cubicBezTo>
                <a:cubicBezTo>
                  <a:pt x="10114" y="3982"/>
                  <a:pt x="10153" y="3985"/>
                  <a:pt x="10336" y="3919"/>
                </a:cubicBezTo>
                <a:cubicBezTo>
                  <a:pt x="10449" y="3877"/>
                  <a:pt x="10558" y="3800"/>
                  <a:pt x="10577" y="3750"/>
                </a:cubicBezTo>
                <a:cubicBezTo>
                  <a:pt x="10638" y="3591"/>
                  <a:pt x="10652" y="2813"/>
                  <a:pt x="10594" y="2784"/>
                </a:cubicBezTo>
                <a:cubicBezTo>
                  <a:pt x="10512" y="2742"/>
                  <a:pt x="10720" y="2443"/>
                  <a:pt x="10856" y="2408"/>
                </a:cubicBezTo>
                <a:cubicBezTo>
                  <a:pt x="10938" y="2386"/>
                  <a:pt x="10984" y="2302"/>
                  <a:pt x="11002" y="2138"/>
                </a:cubicBezTo>
                <a:cubicBezTo>
                  <a:pt x="11046" y="1743"/>
                  <a:pt x="11038" y="1638"/>
                  <a:pt x="10941" y="1278"/>
                </a:cubicBezTo>
                <a:cubicBezTo>
                  <a:pt x="10867" y="1002"/>
                  <a:pt x="10864" y="921"/>
                  <a:pt x="10931" y="866"/>
                </a:cubicBezTo>
                <a:cubicBezTo>
                  <a:pt x="10984" y="822"/>
                  <a:pt x="11276" y="788"/>
                  <a:pt x="11720" y="776"/>
                </a:cubicBezTo>
                <a:cubicBezTo>
                  <a:pt x="12135" y="765"/>
                  <a:pt x="12420" y="733"/>
                  <a:pt x="12420" y="700"/>
                </a:cubicBezTo>
                <a:cubicBezTo>
                  <a:pt x="12420" y="664"/>
                  <a:pt x="12145" y="651"/>
                  <a:pt x="11665" y="661"/>
                </a:cubicBezTo>
                <a:cubicBezTo>
                  <a:pt x="11250" y="669"/>
                  <a:pt x="10848" y="656"/>
                  <a:pt x="10774" y="632"/>
                </a:cubicBezTo>
                <a:cubicBezTo>
                  <a:pt x="10700" y="609"/>
                  <a:pt x="10602" y="580"/>
                  <a:pt x="10553" y="568"/>
                </a:cubicBezTo>
                <a:cubicBezTo>
                  <a:pt x="10505" y="556"/>
                  <a:pt x="10482" y="521"/>
                  <a:pt x="10506" y="489"/>
                </a:cubicBezTo>
                <a:cubicBezTo>
                  <a:pt x="10529" y="458"/>
                  <a:pt x="10509" y="439"/>
                  <a:pt x="10462" y="447"/>
                </a:cubicBezTo>
                <a:cubicBezTo>
                  <a:pt x="10414" y="455"/>
                  <a:pt x="10323" y="374"/>
                  <a:pt x="10257" y="267"/>
                </a:cubicBezTo>
                <a:cubicBezTo>
                  <a:pt x="10163" y="114"/>
                  <a:pt x="9941" y="2"/>
                  <a:pt x="9781" y="0"/>
                </a:cubicBezTo>
                <a:close/>
                <a:moveTo>
                  <a:pt x="16539" y="908"/>
                </a:moveTo>
                <a:cubicBezTo>
                  <a:pt x="16407" y="900"/>
                  <a:pt x="16301" y="910"/>
                  <a:pt x="16277" y="941"/>
                </a:cubicBezTo>
                <a:cubicBezTo>
                  <a:pt x="16258" y="967"/>
                  <a:pt x="16287" y="989"/>
                  <a:pt x="16345" y="989"/>
                </a:cubicBezTo>
                <a:cubicBezTo>
                  <a:pt x="16403" y="989"/>
                  <a:pt x="16515" y="1043"/>
                  <a:pt x="16593" y="1107"/>
                </a:cubicBezTo>
                <a:cubicBezTo>
                  <a:pt x="16717" y="1209"/>
                  <a:pt x="16754" y="1213"/>
                  <a:pt x="16893" y="1152"/>
                </a:cubicBezTo>
                <a:cubicBezTo>
                  <a:pt x="17026" y="1093"/>
                  <a:pt x="17132" y="1101"/>
                  <a:pt x="17542" y="1197"/>
                </a:cubicBezTo>
                <a:cubicBezTo>
                  <a:pt x="18041" y="1314"/>
                  <a:pt x="18513" y="1364"/>
                  <a:pt x="18232" y="1270"/>
                </a:cubicBezTo>
                <a:cubicBezTo>
                  <a:pt x="18002" y="1193"/>
                  <a:pt x="17352" y="1045"/>
                  <a:pt x="17239" y="1045"/>
                </a:cubicBezTo>
                <a:cubicBezTo>
                  <a:pt x="17180" y="1045"/>
                  <a:pt x="17048" y="1016"/>
                  <a:pt x="16944" y="981"/>
                </a:cubicBezTo>
                <a:cubicBezTo>
                  <a:pt x="16827" y="941"/>
                  <a:pt x="16670" y="915"/>
                  <a:pt x="16539" y="908"/>
                </a:cubicBezTo>
                <a:close/>
                <a:moveTo>
                  <a:pt x="6789" y="1773"/>
                </a:moveTo>
                <a:cubicBezTo>
                  <a:pt x="6712" y="1775"/>
                  <a:pt x="6621" y="1796"/>
                  <a:pt x="6520" y="1837"/>
                </a:cubicBezTo>
                <a:cubicBezTo>
                  <a:pt x="6422" y="1878"/>
                  <a:pt x="6238" y="1952"/>
                  <a:pt x="6115" y="2003"/>
                </a:cubicBezTo>
                <a:cubicBezTo>
                  <a:pt x="5992" y="2054"/>
                  <a:pt x="5833" y="2096"/>
                  <a:pt x="5758" y="2096"/>
                </a:cubicBezTo>
                <a:cubicBezTo>
                  <a:pt x="5684" y="2096"/>
                  <a:pt x="5458" y="2137"/>
                  <a:pt x="5255" y="2186"/>
                </a:cubicBezTo>
                <a:cubicBezTo>
                  <a:pt x="4916" y="2267"/>
                  <a:pt x="4887" y="2284"/>
                  <a:pt x="4925" y="2408"/>
                </a:cubicBezTo>
                <a:cubicBezTo>
                  <a:pt x="4951" y="2493"/>
                  <a:pt x="4935" y="2552"/>
                  <a:pt x="4881" y="2565"/>
                </a:cubicBezTo>
                <a:cubicBezTo>
                  <a:pt x="4210" y="2727"/>
                  <a:pt x="3554" y="2922"/>
                  <a:pt x="3684" y="2924"/>
                </a:cubicBezTo>
                <a:cubicBezTo>
                  <a:pt x="3775" y="2926"/>
                  <a:pt x="4055" y="2861"/>
                  <a:pt x="4303" y="2781"/>
                </a:cubicBezTo>
                <a:cubicBezTo>
                  <a:pt x="4838" y="2608"/>
                  <a:pt x="4962" y="2631"/>
                  <a:pt x="4962" y="2896"/>
                </a:cubicBezTo>
                <a:cubicBezTo>
                  <a:pt x="4962" y="3002"/>
                  <a:pt x="4993" y="3102"/>
                  <a:pt x="5030" y="3121"/>
                </a:cubicBezTo>
                <a:cubicBezTo>
                  <a:pt x="5067" y="3140"/>
                  <a:pt x="5098" y="3239"/>
                  <a:pt x="5098" y="3340"/>
                </a:cubicBezTo>
                <a:cubicBezTo>
                  <a:pt x="5098" y="3485"/>
                  <a:pt x="5129" y="3532"/>
                  <a:pt x="5248" y="3556"/>
                </a:cubicBezTo>
                <a:cubicBezTo>
                  <a:pt x="5331" y="3574"/>
                  <a:pt x="5458" y="3625"/>
                  <a:pt x="5530" y="3669"/>
                </a:cubicBezTo>
                <a:cubicBezTo>
                  <a:pt x="5637" y="3733"/>
                  <a:pt x="5648" y="3762"/>
                  <a:pt x="5581" y="3829"/>
                </a:cubicBezTo>
                <a:cubicBezTo>
                  <a:pt x="5473" y="3936"/>
                  <a:pt x="5548" y="4118"/>
                  <a:pt x="5666" y="4037"/>
                </a:cubicBezTo>
                <a:cubicBezTo>
                  <a:pt x="5726" y="3996"/>
                  <a:pt x="5775" y="4004"/>
                  <a:pt x="5836" y="4065"/>
                </a:cubicBezTo>
                <a:cubicBezTo>
                  <a:pt x="5913" y="4141"/>
                  <a:pt x="5941" y="4137"/>
                  <a:pt x="6081" y="4028"/>
                </a:cubicBezTo>
                <a:cubicBezTo>
                  <a:pt x="6168" y="3961"/>
                  <a:pt x="6352" y="3897"/>
                  <a:pt x="6489" y="3885"/>
                </a:cubicBezTo>
                <a:cubicBezTo>
                  <a:pt x="6782" y="3860"/>
                  <a:pt x="6808" y="3845"/>
                  <a:pt x="6819" y="3686"/>
                </a:cubicBezTo>
                <a:cubicBezTo>
                  <a:pt x="6824" y="3620"/>
                  <a:pt x="6847" y="3452"/>
                  <a:pt x="6874" y="3315"/>
                </a:cubicBezTo>
                <a:cubicBezTo>
                  <a:pt x="6900" y="3178"/>
                  <a:pt x="6931" y="2967"/>
                  <a:pt x="6942" y="2846"/>
                </a:cubicBezTo>
                <a:cubicBezTo>
                  <a:pt x="6952" y="2725"/>
                  <a:pt x="7005" y="2605"/>
                  <a:pt x="7061" y="2576"/>
                </a:cubicBezTo>
                <a:cubicBezTo>
                  <a:pt x="7146" y="2532"/>
                  <a:pt x="7135" y="2503"/>
                  <a:pt x="6993" y="2402"/>
                </a:cubicBezTo>
                <a:cubicBezTo>
                  <a:pt x="6829" y="2286"/>
                  <a:pt x="6829" y="2280"/>
                  <a:pt x="6942" y="2138"/>
                </a:cubicBezTo>
                <a:cubicBezTo>
                  <a:pt x="7115" y="1919"/>
                  <a:pt x="7019" y="1765"/>
                  <a:pt x="6789" y="1773"/>
                </a:cubicBezTo>
                <a:close/>
                <a:moveTo>
                  <a:pt x="15852" y="1933"/>
                </a:moveTo>
                <a:cubicBezTo>
                  <a:pt x="15640" y="1930"/>
                  <a:pt x="15900" y="2025"/>
                  <a:pt x="16709" y="2247"/>
                </a:cubicBezTo>
                <a:cubicBezTo>
                  <a:pt x="17517" y="2470"/>
                  <a:pt x="17804" y="2529"/>
                  <a:pt x="17709" y="2450"/>
                </a:cubicBezTo>
                <a:cubicBezTo>
                  <a:pt x="17651" y="2402"/>
                  <a:pt x="15971" y="1934"/>
                  <a:pt x="15852" y="1933"/>
                </a:cubicBezTo>
                <a:close/>
                <a:moveTo>
                  <a:pt x="14253" y="2012"/>
                </a:moveTo>
                <a:cubicBezTo>
                  <a:pt x="14239" y="2022"/>
                  <a:pt x="14233" y="2055"/>
                  <a:pt x="14233" y="2113"/>
                </a:cubicBezTo>
                <a:cubicBezTo>
                  <a:pt x="14233" y="2189"/>
                  <a:pt x="14281" y="2266"/>
                  <a:pt x="14338" y="2284"/>
                </a:cubicBezTo>
                <a:cubicBezTo>
                  <a:pt x="14396" y="2302"/>
                  <a:pt x="14424" y="2345"/>
                  <a:pt x="14400" y="2377"/>
                </a:cubicBezTo>
                <a:cubicBezTo>
                  <a:pt x="14376" y="2409"/>
                  <a:pt x="14392" y="2470"/>
                  <a:pt x="14437" y="2514"/>
                </a:cubicBezTo>
                <a:cubicBezTo>
                  <a:pt x="14527" y="2603"/>
                  <a:pt x="14577" y="2611"/>
                  <a:pt x="14733" y="2562"/>
                </a:cubicBezTo>
                <a:cubicBezTo>
                  <a:pt x="14816" y="2536"/>
                  <a:pt x="14820" y="2506"/>
                  <a:pt x="14764" y="2419"/>
                </a:cubicBezTo>
                <a:cubicBezTo>
                  <a:pt x="14661" y="2261"/>
                  <a:pt x="14772" y="2188"/>
                  <a:pt x="15005" y="2262"/>
                </a:cubicBezTo>
                <a:cubicBezTo>
                  <a:pt x="15260" y="2342"/>
                  <a:pt x="15284" y="2304"/>
                  <a:pt x="15080" y="2135"/>
                </a:cubicBezTo>
                <a:cubicBezTo>
                  <a:pt x="14918" y="2002"/>
                  <a:pt x="14682" y="1977"/>
                  <a:pt x="14488" y="2076"/>
                </a:cubicBezTo>
                <a:cubicBezTo>
                  <a:pt x="14456" y="2092"/>
                  <a:pt x="14386" y="2076"/>
                  <a:pt x="14332" y="2040"/>
                </a:cubicBezTo>
                <a:cubicBezTo>
                  <a:pt x="14291" y="2012"/>
                  <a:pt x="14268" y="2001"/>
                  <a:pt x="14253" y="2012"/>
                </a:cubicBezTo>
                <a:close/>
                <a:moveTo>
                  <a:pt x="11237" y="2489"/>
                </a:moveTo>
                <a:cubicBezTo>
                  <a:pt x="11151" y="2494"/>
                  <a:pt x="11322" y="2560"/>
                  <a:pt x="11625" y="2621"/>
                </a:cubicBezTo>
                <a:cubicBezTo>
                  <a:pt x="12060" y="2709"/>
                  <a:pt x="12284" y="2721"/>
                  <a:pt x="12284" y="2658"/>
                </a:cubicBezTo>
                <a:cubicBezTo>
                  <a:pt x="12284" y="2631"/>
                  <a:pt x="12144" y="2597"/>
                  <a:pt x="11968" y="2579"/>
                </a:cubicBezTo>
                <a:cubicBezTo>
                  <a:pt x="11793" y="2561"/>
                  <a:pt x="11543" y="2530"/>
                  <a:pt x="11414" y="2509"/>
                </a:cubicBezTo>
                <a:cubicBezTo>
                  <a:pt x="11323" y="2494"/>
                  <a:pt x="11265" y="2487"/>
                  <a:pt x="11237" y="2489"/>
                </a:cubicBezTo>
                <a:close/>
                <a:moveTo>
                  <a:pt x="1330" y="2523"/>
                </a:moveTo>
                <a:cubicBezTo>
                  <a:pt x="1182" y="2536"/>
                  <a:pt x="1052" y="2570"/>
                  <a:pt x="960" y="2627"/>
                </a:cubicBezTo>
                <a:cubicBezTo>
                  <a:pt x="858" y="2689"/>
                  <a:pt x="647" y="2950"/>
                  <a:pt x="490" y="3208"/>
                </a:cubicBezTo>
                <a:cubicBezTo>
                  <a:pt x="265" y="3579"/>
                  <a:pt x="180" y="3804"/>
                  <a:pt x="85" y="4281"/>
                </a:cubicBezTo>
                <a:cubicBezTo>
                  <a:pt x="30" y="4562"/>
                  <a:pt x="2" y="4719"/>
                  <a:pt x="0" y="4846"/>
                </a:cubicBezTo>
                <a:cubicBezTo>
                  <a:pt x="-1" y="4972"/>
                  <a:pt x="25" y="5066"/>
                  <a:pt x="75" y="5225"/>
                </a:cubicBezTo>
                <a:cubicBezTo>
                  <a:pt x="262" y="5812"/>
                  <a:pt x="496" y="6150"/>
                  <a:pt x="851" y="6340"/>
                </a:cubicBezTo>
                <a:cubicBezTo>
                  <a:pt x="1203" y="6528"/>
                  <a:pt x="1434" y="6624"/>
                  <a:pt x="1636" y="6660"/>
                </a:cubicBezTo>
                <a:cubicBezTo>
                  <a:pt x="1900" y="6707"/>
                  <a:pt x="2063" y="6695"/>
                  <a:pt x="2405" y="6604"/>
                </a:cubicBezTo>
                <a:cubicBezTo>
                  <a:pt x="2807" y="6497"/>
                  <a:pt x="3044" y="6297"/>
                  <a:pt x="3160" y="5961"/>
                </a:cubicBezTo>
                <a:cubicBezTo>
                  <a:pt x="3204" y="5833"/>
                  <a:pt x="3281" y="5686"/>
                  <a:pt x="3330" y="5638"/>
                </a:cubicBezTo>
                <a:cubicBezTo>
                  <a:pt x="3381" y="5588"/>
                  <a:pt x="3418" y="5419"/>
                  <a:pt x="3418" y="5242"/>
                </a:cubicBezTo>
                <a:cubicBezTo>
                  <a:pt x="3418" y="4962"/>
                  <a:pt x="3437" y="4918"/>
                  <a:pt x="3612" y="4815"/>
                </a:cubicBezTo>
                <a:cubicBezTo>
                  <a:pt x="3719" y="4752"/>
                  <a:pt x="3864" y="4701"/>
                  <a:pt x="3932" y="4700"/>
                </a:cubicBezTo>
                <a:cubicBezTo>
                  <a:pt x="4079" y="4696"/>
                  <a:pt x="4900" y="4381"/>
                  <a:pt x="4779" y="4374"/>
                </a:cubicBezTo>
                <a:cubicBezTo>
                  <a:pt x="4733" y="4371"/>
                  <a:pt x="4503" y="4433"/>
                  <a:pt x="4265" y="4511"/>
                </a:cubicBezTo>
                <a:cubicBezTo>
                  <a:pt x="3704" y="4697"/>
                  <a:pt x="3459" y="4680"/>
                  <a:pt x="3435" y="4452"/>
                </a:cubicBezTo>
                <a:cubicBezTo>
                  <a:pt x="3368" y="3806"/>
                  <a:pt x="3074" y="3151"/>
                  <a:pt x="2735" y="2891"/>
                </a:cubicBezTo>
                <a:cubicBezTo>
                  <a:pt x="2393" y="2628"/>
                  <a:pt x="1775" y="2483"/>
                  <a:pt x="1330" y="2523"/>
                </a:cubicBezTo>
                <a:close/>
                <a:moveTo>
                  <a:pt x="16008" y="3172"/>
                </a:moveTo>
                <a:cubicBezTo>
                  <a:pt x="15919" y="3153"/>
                  <a:pt x="15845" y="3162"/>
                  <a:pt x="15845" y="3191"/>
                </a:cubicBezTo>
                <a:cubicBezTo>
                  <a:pt x="15845" y="3221"/>
                  <a:pt x="16108" y="3288"/>
                  <a:pt x="16427" y="3340"/>
                </a:cubicBezTo>
                <a:cubicBezTo>
                  <a:pt x="16745" y="3392"/>
                  <a:pt x="17069" y="3457"/>
                  <a:pt x="17148" y="3483"/>
                </a:cubicBezTo>
                <a:cubicBezTo>
                  <a:pt x="17342" y="3548"/>
                  <a:pt x="17569" y="3552"/>
                  <a:pt x="17488" y="3489"/>
                </a:cubicBezTo>
                <a:cubicBezTo>
                  <a:pt x="17453" y="3462"/>
                  <a:pt x="17142" y="3388"/>
                  <a:pt x="16797" y="3323"/>
                </a:cubicBezTo>
                <a:cubicBezTo>
                  <a:pt x="16453" y="3259"/>
                  <a:pt x="16098" y="3190"/>
                  <a:pt x="16008" y="3172"/>
                </a:cubicBezTo>
                <a:close/>
                <a:moveTo>
                  <a:pt x="14410" y="3334"/>
                </a:moveTo>
                <a:cubicBezTo>
                  <a:pt x="14282" y="3375"/>
                  <a:pt x="14337" y="3524"/>
                  <a:pt x="14492" y="3554"/>
                </a:cubicBezTo>
                <a:cubicBezTo>
                  <a:pt x="14553" y="3565"/>
                  <a:pt x="14633" y="3554"/>
                  <a:pt x="14668" y="3528"/>
                </a:cubicBezTo>
                <a:cubicBezTo>
                  <a:pt x="14761" y="3461"/>
                  <a:pt x="14538" y="3294"/>
                  <a:pt x="14410" y="3334"/>
                </a:cubicBezTo>
                <a:close/>
                <a:moveTo>
                  <a:pt x="11128" y="3629"/>
                </a:moveTo>
                <a:cubicBezTo>
                  <a:pt x="11094" y="3627"/>
                  <a:pt x="11085" y="3639"/>
                  <a:pt x="11094" y="3663"/>
                </a:cubicBezTo>
                <a:cubicBezTo>
                  <a:pt x="11109" y="3700"/>
                  <a:pt x="11254" y="3759"/>
                  <a:pt x="11417" y="3795"/>
                </a:cubicBezTo>
                <a:cubicBezTo>
                  <a:pt x="11765" y="3872"/>
                  <a:pt x="12220" y="3888"/>
                  <a:pt x="12220" y="3826"/>
                </a:cubicBezTo>
                <a:cubicBezTo>
                  <a:pt x="12220" y="3802"/>
                  <a:pt x="12066" y="3779"/>
                  <a:pt x="11880" y="3773"/>
                </a:cubicBezTo>
                <a:cubicBezTo>
                  <a:pt x="11694" y="3766"/>
                  <a:pt x="11436" y="3722"/>
                  <a:pt x="11305" y="3677"/>
                </a:cubicBezTo>
                <a:cubicBezTo>
                  <a:pt x="11220" y="3648"/>
                  <a:pt x="11162" y="3632"/>
                  <a:pt x="11128" y="3629"/>
                </a:cubicBezTo>
                <a:close/>
                <a:moveTo>
                  <a:pt x="17260" y="4371"/>
                </a:moveTo>
                <a:cubicBezTo>
                  <a:pt x="16708" y="4359"/>
                  <a:pt x="15981" y="4404"/>
                  <a:pt x="15981" y="4472"/>
                </a:cubicBezTo>
                <a:cubicBezTo>
                  <a:pt x="15981" y="4491"/>
                  <a:pt x="16418" y="4509"/>
                  <a:pt x="16954" y="4509"/>
                </a:cubicBezTo>
                <a:cubicBezTo>
                  <a:pt x="17902" y="4509"/>
                  <a:pt x="18147" y="4475"/>
                  <a:pt x="17719" y="4405"/>
                </a:cubicBezTo>
                <a:cubicBezTo>
                  <a:pt x="17608" y="4386"/>
                  <a:pt x="17444" y="4375"/>
                  <a:pt x="17260" y="4371"/>
                </a:cubicBezTo>
                <a:close/>
                <a:moveTo>
                  <a:pt x="10247" y="4629"/>
                </a:moveTo>
                <a:cubicBezTo>
                  <a:pt x="10124" y="4590"/>
                  <a:pt x="9973" y="4674"/>
                  <a:pt x="10030" y="4750"/>
                </a:cubicBezTo>
                <a:cubicBezTo>
                  <a:pt x="10096" y="4838"/>
                  <a:pt x="10339" y="4828"/>
                  <a:pt x="10339" y="4736"/>
                </a:cubicBezTo>
                <a:cubicBezTo>
                  <a:pt x="10339" y="4694"/>
                  <a:pt x="10297" y="4645"/>
                  <a:pt x="10247" y="4629"/>
                </a:cubicBezTo>
                <a:close/>
                <a:moveTo>
                  <a:pt x="14192" y="5020"/>
                </a:moveTo>
                <a:cubicBezTo>
                  <a:pt x="14098" y="4971"/>
                  <a:pt x="14019" y="5258"/>
                  <a:pt x="14104" y="5343"/>
                </a:cubicBezTo>
                <a:cubicBezTo>
                  <a:pt x="14138" y="5377"/>
                  <a:pt x="14123" y="5461"/>
                  <a:pt x="14070" y="5545"/>
                </a:cubicBezTo>
                <a:cubicBezTo>
                  <a:pt x="13999" y="5658"/>
                  <a:pt x="13998" y="5716"/>
                  <a:pt x="14060" y="5817"/>
                </a:cubicBezTo>
                <a:cubicBezTo>
                  <a:pt x="14123" y="5923"/>
                  <a:pt x="14190" y="5949"/>
                  <a:pt x="14417" y="5949"/>
                </a:cubicBezTo>
                <a:cubicBezTo>
                  <a:pt x="14571" y="5949"/>
                  <a:pt x="14734" y="5979"/>
                  <a:pt x="14781" y="6017"/>
                </a:cubicBezTo>
                <a:cubicBezTo>
                  <a:pt x="14886" y="6103"/>
                  <a:pt x="14877" y="6105"/>
                  <a:pt x="15076" y="5997"/>
                </a:cubicBezTo>
                <a:cubicBezTo>
                  <a:pt x="15204" y="5928"/>
                  <a:pt x="15229" y="5888"/>
                  <a:pt x="15172" y="5831"/>
                </a:cubicBezTo>
                <a:cubicBezTo>
                  <a:pt x="15131" y="5791"/>
                  <a:pt x="15119" y="5727"/>
                  <a:pt x="15148" y="5688"/>
                </a:cubicBezTo>
                <a:cubicBezTo>
                  <a:pt x="15239" y="5567"/>
                  <a:pt x="15244" y="5145"/>
                  <a:pt x="15155" y="5141"/>
                </a:cubicBezTo>
                <a:cubicBezTo>
                  <a:pt x="15110" y="5138"/>
                  <a:pt x="14983" y="5126"/>
                  <a:pt x="14872" y="5112"/>
                </a:cubicBezTo>
                <a:cubicBezTo>
                  <a:pt x="14762" y="5099"/>
                  <a:pt x="14582" y="5081"/>
                  <a:pt x="14471" y="5073"/>
                </a:cubicBezTo>
                <a:cubicBezTo>
                  <a:pt x="14360" y="5065"/>
                  <a:pt x="14234" y="5041"/>
                  <a:pt x="14192" y="5020"/>
                </a:cubicBezTo>
                <a:close/>
                <a:moveTo>
                  <a:pt x="11397" y="5115"/>
                </a:moveTo>
                <a:cubicBezTo>
                  <a:pt x="11338" y="5120"/>
                  <a:pt x="11357" y="5129"/>
                  <a:pt x="11448" y="5143"/>
                </a:cubicBezTo>
                <a:cubicBezTo>
                  <a:pt x="11790" y="5196"/>
                  <a:pt x="12524" y="5212"/>
                  <a:pt x="12468" y="5166"/>
                </a:cubicBezTo>
                <a:cubicBezTo>
                  <a:pt x="12445" y="5147"/>
                  <a:pt x="12145" y="5123"/>
                  <a:pt x="11801" y="5115"/>
                </a:cubicBezTo>
                <a:cubicBezTo>
                  <a:pt x="11590" y="5110"/>
                  <a:pt x="11455" y="5111"/>
                  <a:pt x="11397" y="5115"/>
                </a:cubicBezTo>
                <a:close/>
                <a:moveTo>
                  <a:pt x="5874" y="5171"/>
                </a:moveTo>
                <a:cubicBezTo>
                  <a:pt x="5830" y="5218"/>
                  <a:pt x="5750" y="5422"/>
                  <a:pt x="5745" y="5534"/>
                </a:cubicBezTo>
                <a:cubicBezTo>
                  <a:pt x="5740" y="5618"/>
                  <a:pt x="5773" y="5671"/>
                  <a:pt x="5830" y="5671"/>
                </a:cubicBezTo>
                <a:cubicBezTo>
                  <a:pt x="5881" y="5671"/>
                  <a:pt x="6012" y="5812"/>
                  <a:pt x="6122" y="5986"/>
                </a:cubicBezTo>
                <a:lnTo>
                  <a:pt x="6323" y="6303"/>
                </a:lnTo>
                <a:lnTo>
                  <a:pt x="6078" y="6539"/>
                </a:lnTo>
                <a:cubicBezTo>
                  <a:pt x="5943" y="6669"/>
                  <a:pt x="5846" y="6799"/>
                  <a:pt x="5860" y="6831"/>
                </a:cubicBezTo>
                <a:cubicBezTo>
                  <a:pt x="5874" y="6863"/>
                  <a:pt x="5845" y="6928"/>
                  <a:pt x="5796" y="6975"/>
                </a:cubicBezTo>
                <a:cubicBezTo>
                  <a:pt x="5746" y="7021"/>
                  <a:pt x="5722" y="7109"/>
                  <a:pt x="5741" y="7168"/>
                </a:cubicBezTo>
                <a:cubicBezTo>
                  <a:pt x="5774" y="7272"/>
                  <a:pt x="6045" y="7416"/>
                  <a:pt x="6207" y="7416"/>
                </a:cubicBezTo>
                <a:cubicBezTo>
                  <a:pt x="6249" y="7416"/>
                  <a:pt x="6356" y="7482"/>
                  <a:pt x="6445" y="7562"/>
                </a:cubicBezTo>
                <a:cubicBezTo>
                  <a:pt x="6535" y="7641"/>
                  <a:pt x="6670" y="7727"/>
                  <a:pt x="6744" y="7753"/>
                </a:cubicBezTo>
                <a:cubicBezTo>
                  <a:pt x="6969" y="7829"/>
                  <a:pt x="7030" y="7812"/>
                  <a:pt x="7183" y="7635"/>
                </a:cubicBezTo>
                <a:cubicBezTo>
                  <a:pt x="7280" y="7522"/>
                  <a:pt x="7373" y="7472"/>
                  <a:pt x="7452" y="7489"/>
                </a:cubicBezTo>
                <a:cubicBezTo>
                  <a:pt x="7546" y="7509"/>
                  <a:pt x="7591" y="7461"/>
                  <a:pt x="7659" y="7258"/>
                </a:cubicBezTo>
                <a:cubicBezTo>
                  <a:pt x="7707" y="7117"/>
                  <a:pt x="7755" y="6972"/>
                  <a:pt x="7768" y="6938"/>
                </a:cubicBezTo>
                <a:cubicBezTo>
                  <a:pt x="7781" y="6904"/>
                  <a:pt x="7730" y="6864"/>
                  <a:pt x="7656" y="6848"/>
                </a:cubicBezTo>
                <a:cubicBezTo>
                  <a:pt x="7549" y="6825"/>
                  <a:pt x="7530" y="6785"/>
                  <a:pt x="7557" y="6660"/>
                </a:cubicBezTo>
                <a:cubicBezTo>
                  <a:pt x="7581" y="6549"/>
                  <a:pt x="7570" y="6521"/>
                  <a:pt x="7520" y="6562"/>
                </a:cubicBezTo>
                <a:cubicBezTo>
                  <a:pt x="7444" y="6624"/>
                  <a:pt x="6689" y="6544"/>
                  <a:pt x="6527" y="6458"/>
                </a:cubicBezTo>
                <a:cubicBezTo>
                  <a:pt x="6421" y="6401"/>
                  <a:pt x="6416" y="6184"/>
                  <a:pt x="6520" y="6098"/>
                </a:cubicBezTo>
                <a:cubicBezTo>
                  <a:pt x="6581" y="6048"/>
                  <a:pt x="6571" y="6010"/>
                  <a:pt x="6483" y="5930"/>
                </a:cubicBezTo>
                <a:cubicBezTo>
                  <a:pt x="6419" y="5872"/>
                  <a:pt x="6374" y="5802"/>
                  <a:pt x="6384" y="5775"/>
                </a:cubicBezTo>
                <a:cubicBezTo>
                  <a:pt x="6418" y="5679"/>
                  <a:pt x="6230" y="5467"/>
                  <a:pt x="6136" y="5497"/>
                </a:cubicBezTo>
                <a:cubicBezTo>
                  <a:pt x="6059" y="5521"/>
                  <a:pt x="5846" y="5324"/>
                  <a:pt x="5891" y="5270"/>
                </a:cubicBezTo>
                <a:cubicBezTo>
                  <a:pt x="5897" y="5262"/>
                  <a:pt x="5903" y="5224"/>
                  <a:pt x="5901" y="5185"/>
                </a:cubicBezTo>
                <a:cubicBezTo>
                  <a:pt x="5899" y="5156"/>
                  <a:pt x="5888" y="5156"/>
                  <a:pt x="5874" y="5171"/>
                </a:cubicBezTo>
                <a:close/>
                <a:moveTo>
                  <a:pt x="15410" y="5197"/>
                </a:moveTo>
                <a:lnTo>
                  <a:pt x="15780" y="5284"/>
                </a:lnTo>
                <a:cubicBezTo>
                  <a:pt x="16169" y="5373"/>
                  <a:pt x="17021" y="5711"/>
                  <a:pt x="17188" y="5843"/>
                </a:cubicBezTo>
                <a:cubicBezTo>
                  <a:pt x="17303" y="5933"/>
                  <a:pt x="17392" y="5943"/>
                  <a:pt x="17392" y="5865"/>
                </a:cubicBezTo>
                <a:cubicBezTo>
                  <a:pt x="17392" y="5766"/>
                  <a:pt x="16061" y="5254"/>
                  <a:pt x="15726" y="5225"/>
                </a:cubicBezTo>
                <a:lnTo>
                  <a:pt x="15410" y="5197"/>
                </a:lnTo>
                <a:close/>
                <a:moveTo>
                  <a:pt x="7217" y="5199"/>
                </a:moveTo>
                <a:cubicBezTo>
                  <a:pt x="7002" y="5199"/>
                  <a:pt x="6902" y="5468"/>
                  <a:pt x="7020" y="5722"/>
                </a:cubicBezTo>
                <a:cubicBezTo>
                  <a:pt x="7068" y="5825"/>
                  <a:pt x="7320" y="5839"/>
                  <a:pt x="7435" y="5744"/>
                </a:cubicBezTo>
                <a:cubicBezTo>
                  <a:pt x="7627" y="5586"/>
                  <a:pt x="7473" y="5199"/>
                  <a:pt x="7217" y="5199"/>
                </a:cubicBezTo>
                <a:close/>
                <a:moveTo>
                  <a:pt x="10125" y="5216"/>
                </a:moveTo>
                <a:cubicBezTo>
                  <a:pt x="9881" y="5208"/>
                  <a:pt x="9465" y="5270"/>
                  <a:pt x="9387" y="5348"/>
                </a:cubicBezTo>
                <a:cubicBezTo>
                  <a:pt x="9343" y="5392"/>
                  <a:pt x="9297" y="5507"/>
                  <a:pt x="9285" y="5601"/>
                </a:cubicBezTo>
                <a:cubicBezTo>
                  <a:pt x="9272" y="5696"/>
                  <a:pt x="9226" y="5808"/>
                  <a:pt x="9183" y="5851"/>
                </a:cubicBezTo>
                <a:cubicBezTo>
                  <a:pt x="9073" y="5960"/>
                  <a:pt x="9112" y="6368"/>
                  <a:pt x="9244" y="6489"/>
                </a:cubicBezTo>
                <a:cubicBezTo>
                  <a:pt x="9315" y="6553"/>
                  <a:pt x="9331" y="6608"/>
                  <a:pt x="9288" y="6643"/>
                </a:cubicBezTo>
                <a:cubicBezTo>
                  <a:pt x="9252" y="6673"/>
                  <a:pt x="9239" y="6790"/>
                  <a:pt x="9258" y="6904"/>
                </a:cubicBezTo>
                <a:cubicBezTo>
                  <a:pt x="9282" y="7056"/>
                  <a:pt x="9297" y="7077"/>
                  <a:pt x="9315" y="6983"/>
                </a:cubicBezTo>
                <a:cubicBezTo>
                  <a:pt x="9349" y="6812"/>
                  <a:pt x="9507" y="6772"/>
                  <a:pt x="9669" y="6893"/>
                </a:cubicBezTo>
                <a:cubicBezTo>
                  <a:pt x="9793" y="6985"/>
                  <a:pt x="9807" y="6983"/>
                  <a:pt x="9924" y="6896"/>
                </a:cubicBezTo>
                <a:cubicBezTo>
                  <a:pt x="10024" y="6822"/>
                  <a:pt x="10065" y="6817"/>
                  <a:pt x="10121" y="6873"/>
                </a:cubicBezTo>
                <a:cubicBezTo>
                  <a:pt x="10161" y="6912"/>
                  <a:pt x="10196" y="6969"/>
                  <a:pt x="10200" y="7000"/>
                </a:cubicBezTo>
                <a:cubicBezTo>
                  <a:pt x="10204" y="7030"/>
                  <a:pt x="10276" y="7062"/>
                  <a:pt x="10359" y="7067"/>
                </a:cubicBezTo>
                <a:cubicBezTo>
                  <a:pt x="10535" y="7078"/>
                  <a:pt x="10770" y="6800"/>
                  <a:pt x="10662" y="6711"/>
                </a:cubicBezTo>
                <a:cubicBezTo>
                  <a:pt x="10569" y="6633"/>
                  <a:pt x="10668" y="6374"/>
                  <a:pt x="10825" y="6284"/>
                </a:cubicBezTo>
                <a:cubicBezTo>
                  <a:pt x="10903" y="6239"/>
                  <a:pt x="10943" y="6168"/>
                  <a:pt x="10921" y="6121"/>
                </a:cubicBezTo>
                <a:cubicBezTo>
                  <a:pt x="10899" y="6075"/>
                  <a:pt x="10925" y="6008"/>
                  <a:pt x="10978" y="5972"/>
                </a:cubicBezTo>
                <a:cubicBezTo>
                  <a:pt x="11032" y="5935"/>
                  <a:pt x="11077" y="5871"/>
                  <a:pt x="11077" y="5829"/>
                </a:cubicBezTo>
                <a:cubicBezTo>
                  <a:pt x="11077" y="5721"/>
                  <a:pt x="10595" y="5312"/>
                  <a:pt x="10468" y="5312"/>
                </a:cubicBezTo>
                <a:cubicBezTo>
                  <a:pt x="10411" y="5312"/>
                  <a:pt x="10332" y="5283"/>
                  <a:pt x="10291" y="5250"/>
                </a:cubicBezTo>
                <a:cubicBezTo>
                  <a:pt x="10267" y="5230"/>
                  <a:pt x="10206" y="5219"/>
                  <a:pt x="10125" y="5216"/>
                </a:cubicBezTo>
                <a:close/>
                <a:moveTo>
                  <a:pt x="5068" y="5652"/>
                </a:moveTo>
                <a:cubicBezTo>
                  <a:pt x="4419" y="5631"/>
                  <a:pt x="3822" y="5791"/>
                  <a:pt x="4000" y="5938"/>
                </a:cubicBezTo>
                <a:cubicBezTo>
                  <a:pt x="4071" y="5997"/>
                  <a:pt x="4141" y="5981"/>
                  <a:pt x="4180" y="5896"/>
                </a:cubicBezTo>
                <a:cubicBezTo>
                  <a:pt x="4213" y="5825"/>
                  <a:pt x="4604" y="5739"/>
                  <a:pt x="5132" y="5683"/>
                </a:cubicBezTo>
                <a:cubicBezTo>
                  <a:pt x="5302" y="5665"/>
                  <a:pt x="5289" y="5659"/>
                  <a:pt x="5068" y="5652"/>
                </a:cubicBezTo>
                <a:close/>
                <a:moveTo>
                  <a:pt x="16114" y="5728"/>
                </a:moveTo>
                <a:cubicBezTo>
                  <a:pt x="16077" y="5709"/>
                  <a:pt x="16049" y="5718"/>
                  <a:pt x="16049" y="5750"/>
                </a:cubicBezTo>
                <a:cubicBezTo>
                  <a:pt x="16049" y="5782"/>
                  <a:pt x="16077" y="5809"/>
                  <a:pt x="16114" y="5809"/>
                </a:cubicBezTo>
                <a:cubicBezTo>
                  <a:pt x="16151" y="5809"/>
                  <a:pt x="16182" y="5800"/>
                  <a:pt x="16182" y="5787"/>
                </a:cubicBezTo>
                <a:cubicBezTo>
                  <a:pt x="16182" y="5773"/>
                  <a:pt x="16151" y="5746"/>
                  <a:pt x="16114" y="5728"/>
                </a:cubicBezTo>
                <a:close/>
                <a:moveTo>
                  <a:pt x="11230" y="6104"/>
                </a:moveTo>
                <a:cubicBezTo>
                  <a:pt x="11211" y="6105"/>
                  <a:pt x="11214" y="6121"/>
                  <a:pt x="11227" y="6152"/>
                </a:cubicBezTo>
                <a:cubicBezTo>
                  <a:pt x="11243" y="6193"/>
                  <a:pt x="11343" y="6242"/>
                  <a:pt x="11451" y="6261"/>
                </a:cubicBezTo>
                <a:cubicBezTo>
                  <a:pt x="11760" y="6316"/>
                  <a:pt x="12556" y="6314"/>
                  <a:pt x="12556" y="6258"/>
                </a:cubicBezTo>
                <a:cubicBezTo>
                  <a:pt x="12556" y="6231"/>
                  <a:pt x="12319" y="6208"/>
                  <a:pt x="12033" y="6211"/>
                </a:cubicBezTo>
                <a:cubicBezTo>
                  <a:pt x="11730" y="6213"/>
                  <a:pt x="11448" y="6187"/>
                  <a:pt x="11356" y="6146"/>
                </a:cubicBezTo>
                <a:cubicBezTo>
                  <a:pt x="11290" y="6117"/>
                  <a:pt x="11249" y="6103"/>
                  <a:pt x="11230" y="6104"/>
                </a:cubicBezTo>
                <a:close/>
                <a:moveTo>
                  <a:pt x="15838" y="6205"/>
                </a:moveTo>
                <a:cubicBezTo>
                  <a:pt x="15795" y="6195"/>
                  <a:pt x="15780" y="6213"/>
                  <a:pt x="15780" y="6253"/>
                </a:cubicBezTo>
                <a:cubicBezTo>
                  <a:pt x="15780" y="6321"/>
                  <a:pt x="16065" y="6448"/>
                  <a:pt x="16787" y="6702"/>
                </a:cubicBezTo>
                <a:cubicBezTo>
                  <a:pt x="17101" y="6813"/>
                  <a:pt x="17385" y="6891"/>
                  <a:pt x="17416" y="6876"/>
                </a:cubicBezTo>
                <a:cubicBezTo>
                  <a:pt x="17448" y="6861"/>
                  <a:pt x="17203" y="6756"/>
                  <a:pt x="16872" y="6643"/>
                </a:cubicBezTo>
                <a:cubicBezTo>
                  <a:pt x="16542" y="6531"/>
                  <a:pt x="16180" y="6384"/>
                  <a:pt x="16066" y="6317"/>
                </a:cubicBezTo>
                <a:cubicBezTo>
                  <a:pt x="15952" y="6250"/>
                  <a:pt x="15881" y="6215"/>
                  <a:pt x="15838" y="6205"/>
                </a:cubicBezTo>
                <a:close/>
                <a:moveTo>
                  <a:pt x="15230" y="6402"/>
                </a:moveTo>
                <a:cubicBezTo>
                  <a:pt x="14992" y="6402"/>
                  <a:pt x="14687" y="6504"/>
                  <a:pt x="14543" y="6705"/>
                </a:cubicBezTo>
                <a:cubicBezTo>
                  <a:pt x="14430" y="6862"/>
                  <a:pt x="14430" y="6863"/>
                  <a:pt x="14607" y="6918"/>
                </a:cubicBezTo>
                <a:cubicBezTo>
                  <a:pt x="14753" y="6964"/>
                  <a:pt x="14771" y="6991"/>
                  <a:pt x="14706" y="7056"/>
                </a:cubicBezTo>
                <a:cubicBezTo>
                  <a:pt x="14662" y="7100"/>
                  <a:pt x="14644" y="7162"/>
                  <a:pt x="14668" y="7194"/>
                </a:cubicBezTo>
                <a:cubicBezTo>
                  <a:pt x="14744" y="7294"/>
                  <a:pt x="14506" y="7324"/>
                  <a:pt x="14379" y="7230"/>
                </a:cubicBezTo>
                <a:cubicBezTo>
                  <a:pt x="14228" y="7118"/>
                  <a:pt x="14122" y="7111"/>
                  <a:pt x="14233" y="7222"/>
                </a:cubicBezTo>
                <a:cubicBezTo>
                  <a:pt x="14341" y="7329"/>
                  <a:pt x="14274" y="7472"/>
                  <a:pt x="14114" y="7472"/>
                </a:cubicBezTo>
                <a:cubicBezTo>
                  <a:pt x="13921" y="7472"/>
                  <a:pt x="13893" y="7526"/>
                  <a:pt x="14005" y="7705"/>
                </a:cubicBezTo>
                <a:cubicBezTo>
                  <a:pt x="14088" y="7837"/>
                  <a:pt x="14139" y="7863"/>
                  <a:pt x="14267" y="7837"/>
                </a:cubicBezTo>
                <a:cubicBezTo>
                  <a:pt x="14355" y="7819"/>
                  <a:pt x="14445" y="7829"/>
                  <a:pt x="14468" y="7859"/>
                </a:cubicBezTo>
                <a:cubicBezTo>
                  <a:pt x="14531" y="7944"/>
                  <a:pt x="14572" y="7927"/>
                  <a:pt x="14529" y="7834"/>
                </a:cubicBezTo>
                <a:cubicBezTo>
                  <a:pt x="14492" y="7754"/>
                  <a:pt x="14791" y="7604"/>
                  <a:pt x="14934" y="7632"/>
                </a:cubicBezTo>
                <a:cubicBezTo>
                  <a:pt x="14968" y="7639"/>
                  <a:pt x="14966" y="7613"/>
                  <a:pt x="14927" y="7573"/>
                </a:cubicBezTo>
                <a:cubicBezTo>
                  <a:pt x="14822" y="7466"/>
                  <a:pt x="14935" y="7270"/>
                  <a:pt x="15127" y="7230"/>
                </a:cubicBezTo>
                <a:cubicBezTo>
                  <a:pt x="15341" y="7186"/>
                  <a:pt x="15410" y="7040"/>
                  <a:pt x="15274" y="6916"/>
                </a:cubicBezTo>
                <a:cubicBezTo>
                  <a:pt x="15165" y="6817"/>
                  <a:pt x="15241" y="6711"/>
                  <a:pt x="15372" y="6778"/>
                </a:cubicBezTo>
                <a:cubicBezTo>
                  <a:pt x="15407" y="6796"/>
                  <a:pt x="15470" y="6762"/>
                  <a:pt x="15508" y="6702"/>
                </a:cubicBezTo>
                <a:cubicBezTo>
                  <a:pt x="15639" y="6501"/>
                  <a:pt x="15467" y="6401"/>
                  <a:pt x="15230" y="6402"/>
                </a:cubicBezTo>
                <a:close/>
                <a:moveTo>
                  <a:pt x="5258" y="6899"/>
                </a:moveTo>
                <a:cubicBezTo>
                  <a:pt x="5231" y="6896"/>
                  <a:pt x="5011" y="6969"/>
                  <a:pt x="4592" y="7118"/>
                </a:cubicBezTo>
                <a:cubicBezTo>
                  <a:pt x="4279" y="7229"/>
                  <a:pt x="4024" y="7341"/>
                  <a:pt x="4024" y="7368"/>
                </a:cubicBezTo>
                <a:cubicBezTo>
                  <a:pt x="4024" y="7447"/>
                  <a:pt x="4091" y="7426"/>
                  <a:pt x="4762" y="7135"/>
                </a:cubicBezTo>
                <a:cubicBezTo>
                  <a:pt x="5118" y="6980"/>
                  <a:pt x="5285" y="6901"/>
                  <a:pt x="5258" y="6899"/>
                </a:cubicBezTo>
                <a:close/>
                <a:moveTo>
                  <a:pt x="11366" y="6991"/>
                </a:moveTo>
                <a:cubicBezTo>
                  <a:pt x="11344" y="7010"/>
                  <a:pt x="11400" y="7049"/>
                  <a:pt x="11489" y="7076"/>
                </a:cubicBezTo>
                <a:cubicBezTo>
                  <a:pt x="11577" y="7103"/>
                  <a:pt x="11692" y="7137"/>
                  <a:pt x="11747" y="7154"/>
                </a:cubicBezTo>
                <a:cubicBezTo>
                  <a:pt x="11898" y="7201"/>
                  <a:pt x="12016" y="7200"/>
                  <a:pt x="12016" y="7152"/>
                </a:cubicBezTo>
                <a:cubicBezTo>
                  <a:pt x="12016" y="7095"/>
                  <a:pt x="11419" y="6948"/>
                  <a:pt x="11366" y="6991"/>
                </a:cubicBezTo>
                <a:close/>
                <a:moveTo>
                  <a:pt x="16199" y="6991"/>
                </a:moveTo>
                <a:cubicBezTo>
                  <a:pt x="16079" y="6975"/>
                  <a:pt x="15981" y="6985"/>
                  <a:pt x="15981" y="7014"/>
                </a:cubicBezTo>
                <a:cubicBezTo>
                  <a:pt x="15981" y="7042"/>
                  <a:pt x="16305" y="7105"/>
                  <a:pt x="16702" y="7152"/>
                </a:cubicBezTo>
                <a:cubicBezTo>
                  <a:pt x="17629" y="7261"/>
                  <a:pt x="17632" y="7259"/>
                  <a:pt x="17556" y="7202"/>
                </a:cubicBezTo>
                <a:cubicBezTo>
                  <a:pt x="17521" y="7176"/>
                  <a:pt x="17249" y="7124"/>
                  <a:pt x="16954" y="7087"/>
                </a:cubicBezTo>
                <a:cubicBezTo>
                  <a:pt x="16658" y="7050"/>
                  <a:pt x="16319" y="7008"/>
                  <a:pt x="16199" y="6991"/>
                </a:cubicBezTo>
                <a:close/>
                <a:moveTo>
                  <a:pt x="5343" y="7803"/>
                </a:moveTo>
                <a:cubicBezTo>
                  <a:pt x="5253" y="7803"/>
                  <a:pt x="3687" y="8494"/>
                  <a:pt x="3687" y="8533"/>
                </a:cubicBezTo>
                <a:cubicBezTo>
                  <a:pt x="3687" y="8618"/>
                  <a:pt x="3825" y="8584"/>
                  <a:pt x="4047" y="8444"/>
                </a:cubicBezTo>
                <a:cubicBezTo>
                  <a:pt x="4168" y="8368"/>
                  <a:pt x="4497" y="8217"/>
                  <a:pt x="4779" y="8109"/>
                </a:cubicBezTo>
                <a:cubicBezTo>
                  <a:pt x="5207" y="7946"/>
                  <a:pt x="5470" y="7803"/>
                  <a:pt x="5343" y="7803"/>
                </a:cubicBezTo>
                <a:close/>
                <a:moveTo>
                  <a:pt x="6295" y="8283"/>
                </a:moveTo>
                <a:cubicBezTo>
                  <a:pt x="6262" y="8301"/>
                  <a:pt x="6241" y="8339"/>
                  <a:pt x="6241" y="8390"/>
                </a:cubicBezTo>
                <a:cubicBezTo>
                  <a:pt x="6241" y="8456"/>
                  <a:pt x="6262" y="8457"/>
                  <a:pt x="6370" y="8401"/>
                </a:cubicBezTo>
                <a:cubicBezTo>
                  <a:pt x="6461" y="8355"/>
                  <a:pt x="6478" y="8322"/>
                  <a:pt x="6425" y="8295"/>
                </a:cubicBezTo>
                <a:cubicBezTo>
                  <a:pt x="6375" y="8269"/>
                  <a:pt x="6329" y="8266"/>
                  <a:pt x="6295" y="8283"/>
                </a:cubicBezTo>
                <a:close/>
                <a:moveTo>
                  <a:pt x="14855" y="8303"/>
                </a:moveTo>
                <a:cubicBezTo>
                  <a:pt x="14765" y="8303"/>
                  <a:pt x="14032" y="9159"/>
                  <a:pt x="14032" y="9264"/>
                </a:cubicBezTo>
                <a:cubicBezTo>
                  <a:pt x="14032" y="9343"/>
                  <a:pt x="14076" y="9299"/>
                  <a:pt x="14529" y="8761"/>
                </a:cubicBezTo>
                <a:cubicBezTo>
                  <a:pt x="14741" y="8510"/>
                  <a:pt x="14889" y="8303"/>
                  <a:pt x="14855" y="8303"/>
                </a:cubicBezTo>
                <a:close/>
                <a:moveTo>
                  <a:pt x="11890" y="8359"/>
                </a:moveTo>
                <a:cubicBezTo>
                  <a:pt x="11856" y="8359"/>
                  <a:pt x="11833" y="8527"/>
                  <a:pt x="11839" y="8733"/>
                </a:cubicBezTo>
                <a:lnTo>
                  <a:pt x="11849" y="9106"/>
                </a:lnTo>
                <a:lnTo>
                  <a:pt x="11648" y="9090"/>
                </a:lnTo>
                <a:lnTo>
                  <a:pt x="11448" y="9073"/>
                </a:lnTo>
                <a:lnTo>
                  <a:pt x="11682" y="9219"/>
                </a:lnTo>
                <a:cubicBezTo>
                  <a:pt x="11812" y="9299"/>
                  <a:pt x="11991" y="9398"/>
                  <a:pt x="12084" y="9438"/>
                </a:cubicBezTo>
                <a:cubicBezTo>
                  <a:pt x="12196" y="9487"/>
                  <a:pt x="12282" y="9599"/>
                  <a:pt x="12346" y="9775"/>
                </a:cubicBezTo>
                <a:cubicBezTo>
                  <a:pt x="12453" y="10074"/>
                  <a:pt x="12389" y="10226"/>
                  <a:pt x="12165" y="10199"/>
                </a:cubicBezTo>
                <a:cubicBezTo>
                  <a:pt x="12090" y="10190"/>
                  <a:pt x="12009" y="10207"/>
                  <a:pt x="11985" y="10238"/>
                </a:cubicBezTo>
                <a:cubicBezTo>
                  <a:pt x="11960" y="10272"/>
                  <a:pt x="11983" y="10284"/>
                  <a:pt x="12040" y="10266"/>
                </a:cubicBezTo>
                <a:cubicBezTo>
                  <a:pt x="12200" y="10216"/>
                  <a:pt x="12226" y="10331"/>
                  <a:pt x="12087" y="10477"/>
                </a:cubicBezTo>
                <a:cubicBezTo>
                  <a:pt x="11994" y="10575"/>
                  <a:pt x="11897" y="10611"/>
                  <a:pt x="11750" y="10604"/>
                </a:cubicBezTo>
                <a:cubicBezTo>
                  <a:pt x="11628" y="10597"/>
                  <a:pt x="11546" y="10619"/>
                  <a:pt x="11546" y="10660"/>
                </a:cubicBezTo>
                <a:cubicBezTo>
                  <a:pt x="11546" y="10762"/>
                  <a:pt x="11368" y="10871"/>
                  <a:pt x="11315" y="10800"/>
                </a:cubicBezTo>
                <a:cubicBezTo>
                  <a:pt x="11249" y="10711"/>
                  <a:pt x="11028" y="10729"/>
                  <a:pt x="10982" y="10828"/>
                </a:cubicBezTo>
                <a:cubicBezTo>
                  <a:pt x="10937" y="10925"/>
                  <a:pt x="10781" y="10908"/>
                  <a:pt x="10768" y="10806"/>
                </a:cubicBezTo>
                <a:cubicBezTo>
                  <a:pt x="10763" y="10770"/>
                  <a:pt x="10749" y="10722"/>
                  <a:pt x="10740" y="10699"/>
                </a:cubicBezTo>
                <a:cubicBezTo>
                  <a:pt x="10732" y="10676"/>
                  <a:pt x="10733" y="10601"/>
                  <a:pt x="10740" y="10530"/>
                </a:cubicBezTo>
                <a:cubicBezTo>
                  <a:pt x="10758" y="10353"/>
                  <a:pt x="10618" y="10221"/>
                  <a:pt x="10499" y="10303"/>
                </a:cubicBezTo>
                <a:cubicBezTo>
                  <a:pt x="10429" y="10351"/>
                  <a:pt x="10395" y="10343"/>
                  <a:pt x="10359" y="10264"/>
                </a:cubicBezTo>
                <a:cubicBezTo>
                  <a:pt x="10334" y="10207"/>
                  <a:pt x="10280" y="10142"/>
                  <a:pt x="10240" y="10120"/>
                </a:cubicBezTo>
                <a:cubicBezTo>
                  <a:pt x="10201" y="10098"/>
                  <a:pt x="10169" y="10026"/>
                  <a:pt x="10169" y="9960"/>
                </a:cubicBezTo>
                <a:cubicBezTo>
                  <a:pt x="10169" y="9798"/>
                  <a:pt x="9957" y="9686"/>
                  <a:pt x="9866" y="9800"/>
                </a:cubicBezTo>
                <a:cubicBezTo>
                  <a:pt x="9830" y="9846"/>
                  <a:pt x="9812" y="9929"/>
                  <a:pt x="9829" y="9986"/>
                </a:cubicBezTo>
                <a:cubicBezTo>
                  <a:pt x="9845" y="10042"/>
                  <a:pt x="9830" y="10151"/>
                  <a:pt x="9795" y="10227"/>
                </a:cubicBezTo>
                <a:cubicBezTo>
                  <a:pt x="9734" y="10360"/>
                  <a:pt x="9712" y="10365"/>
                  <a:pt x="9353" y="10328"/>
                </a:cubicBezTo>
                <a:lnTo>
                  <a:pt x="8979" y="10289"/>
                </a:lnTo>
                <a:lnTo>
                  <a:pt x="9084" y="10413"/>
                </a:lnTo>
                <a:cubicBezTo>
                  <a:pt x="9218" y="10571"/>
                  <a:pt x="9118" y="10763"/>
                  <a:pt x="8928" y="10713"/>
                </a:cubicBezTo>
                <a:cubicBezTo>
                  <a:pt x="8859" y="10695"/>
                  <a:pt x="8785" y="10707"/>
                  <a:pt x="8761" y="10738"/>
                </a:cubicBezTo>
                <a:cubicBezTo>
                  <a:pt x="8737" y="10770"/>
                  <a:pt x="8647" y="10782"/>
                  <a:pt x="8560" y="10764"/>
                </a:cubicBezTo>
                <a:cubicBezTo>
                  <a:pt x="8467" y="10744"/>
                  <a:pt x="8333" y="10769"/>
                  <a:pt x="8234" y="10823"/>
                </a:cubicBezTo>
                <a:cubicBezTo>
                  <a:pt x="8130" y="10879"/>
                  <a:pt x="8003" y="10900"/>
                  <a:pt x="7901" y="10879"/>
                </a:cubicBezTo>
                <a:cubicBezTo>
                  <a:pt x="7784" y="10855"/>
                  <a:pt x="7725" y="10871"/>
                  <a:pt x="7697" y="10932"/>
                </a:cubicBezTo>
                <a:cubicBezTo>
                  <a:pt x="7674" y="10980"/>
                  <a:pt x="7611" y="11019"/>
                  <a:pt x="7561" y="11019"/>
                </a:cubicBezTo>
                <a:cubicBezTo>
                  <a:pt x="7510" y="11019"/>
                  <a:pt x="7416" y="11066"/>
                  <a:pt x="7350" y="11126"/>
                </a:cubicBezTo>
                <a:cubicBezTo>
                  <a:pt x="7268" y="11201"/>
                  <a:pt x="7197" y="11222"/>
                  <a:pt x="7122" y="11191"/>
                </a:cubicBezTo>
                <a:cubicBezTo>
                  <a:pt x="7062" y="11165"/>
                  <a:pt x="6896" y="11156"/>
                  <a:pt x="6755" y="11171"/>
                </a:cubicBezTo>
                <a:cubicBezTo>
                  <a:pt x="6560" y="11191"/>
                  <a:pt x="6482" y="11231"/>
                  <a:pt x="6435" y="11334"/>
                </a:cubicBezTo>
                <a:cubicBezTo>
                  <a:pt x="6387" y="11437"/>
                  <a:pt x="6340" y="11462"/>
                  <a:pt x="6238" y="11435"/>
                </a:cubicBezTo>
                <a:cubicBezTo>
                  <a:pt x="6064" y="11389"/>
                  <a:pt x="5741" y="11584"/>
                  <a:pt x="5847" y="11671"/>
                </a:cubicBezTo>
                <a:cubicBezTo>
                  <a:pt x="5926" y="11737"/>
                  <a:pt x="5859" y="11868"/>
                  <a:pt x="5768" y="11823"/>
                </a:cubicBezTo>
                <a:cubicBezTo>
                  <a:pt x="5736" y="11806"/>
                  <a:pt x="5694" y="11814"/>
                  <a:pt x="5673" y="11842"/>
                </a:cubicBezTo>
                <a:cubicBezTo>
                  <a:pt x="5616" y="11919"/>
                  <a:pt x="5703" y="12070"/>
                  <a:pt x="5806" y="12070"/>
                </a:cubicBezTo>
                <a:cubicBezTo>
                  <a:pt x="5999" y="12070"/>
                  <a:pt x="5962" y="12187"/>
                  <a:pt x="5700" y="12410"/>
                </a:cubicBezTo>
                <a:cubicBezTo>
                  <a:pt x="5496" y="12583"/>
                  <a:pt x="5410" y="12628"/>
                  <a:pt x="5353" y="12581"/>
                </a:cubicBezTo>
                <a:cubicBezTo>
                  <a:pt x="5297" y="12534"/>
                  <a:pt x="5255" y="12548"/>
                  <a:pt x="5197" y="12640"/>
                </a:cubicBezTo>
                <a:cubicBezTo>
                  <a:pt x="5154" y="12708"/>
                  <a:pt x="5076" y="12754"/>
                  <a:pt x="5024" y="12744"/>
                </a:cubicBezTo>
                <a:cubicBezTo>
                  <a:pt x="4742" y="12687"/>
                  <a:pt x="4668" y="12693"/>
                  <a:pt x="4517" y="12775"/>
                </a:cubicBezTo>
                <a:cubicBezTo>
                  <a:pt x="4416" y="12829"/>
                  <a:pt x="4367" y="12895"/>
                  <a:pt x="4391" y="12946"/>
                </a:cubicBezTo>
                <a:cubicBezTo>
                  <a:pt x="4412" y="12992"/>
                  <a:pt x="4383" y="13071"/>
                  <a:pt x="4326" y="13123"/>
                </a:cubicBezTo>
                <a:cubicBezTo>
                  <a:pt x="4258" y="13185"/>
                  <a:pt x="4238" y="13273"/>
                  <a:pt x="4265" y="13384"/>
                </a:cubicBezTo>
                <a:cubicBezTo>
                  <a:pt x="4298" y="13520"/>
                  <a:pt x="4338" y="13552"/>
                  <a:pt x="4490" y="13556"/>
                </a:cubicBezTo>
                <a:cubicBezTo>
                  <a:pt x="4694" y="13560"/>
                  <a:pt x="5314" y="13888"/>
                  <a:pt x="5258" y="13963"/>
                </a:cubicBezTo>
                <a:cubicBezTo>
                  <a:pt x="5239" y="13988"/>
                  <a:pt x="5168" y="14011"/>
                  <a:pt x="5098" y="14011"/>
                </a:cubicBezTo>
                <a:cubicBezTo>
                  <a:pt x="5029" y="14011"/>
                  <a:pt x="4953" y="14037"/>
                  <a:pt x="4928" y="14070"/>
                </a:cubicBezTo>
                <a:cubicBezTo>
                  <a:pt x="4904" y="14102"/>
                  <a:pt x="4835" y="14115"/>
                  <a:pt x="4779" y="14098"/>
                </a:cubicBezTo>
                <a:cubicBezTo>
                  <a:pt x="4722" y="14080"/>
                  <a:pt x="4643" y="14086"/>
                  <a:pt x="4602" y="14112"/>
                </a:cubicBezTo>
                <a:cubicBezTo>
                  <a:pt x="4560" y="14138"/>
                  <a:pt x="4422" y="14191"/>
                  <a:pt x="4292" y="14232"/>
                </a:cubicBezTo>
                <a:cubicBezTo>
                  <a:pt x="3973" y="14333"/>
                  <a:pt x="3218" y="14689"/>
                  <a:pt x="3218" y="14738"/>
                </a:cubicBezTo>
                <a:cubicBezTo>
                  <a:pt x="3218" y="14760"/>
                  <a:pt x="3280" y="14787"/>
                  <a:pt x="3361" y="14797"/>
                </a:cubicBezTo>
                <a:cubicBezTo>
                  <a:pt x="3523" y="14817"/>
                  <a:pt x="3788" y="15151"/>
                  <a:pt x="3684" y="15204"/>
                </a:cubicBezTo>
                <a:cubicBezTo>
                  <a:pt x="3648" y="15222"/>
                  <a:pt x="3639" y="15302"/>
                  <a:pt x="3663" y="15381"/>
                </a:cubicBezTo>
                <a:cubicBezTo>
                  <a:pt x="3692" y="15475"/>
                  <a:pt x="3673" y="15544"/>
                  <a:pt x="3612" y="15583"/>
                </a:cubicBezTo>
                <a:cubicBezTo>
                  <a:pt x="3388" y="15728"/>
                  <a:pt x="3343" y="15820"/>
                  <a:pt x="3425" y="15968"/>
                </a:cubicBezTo>
                <a:cubicBezTo>
                  <a:pt x="3469" y="16047"/>
                  <a:pt x="3529" y="16100"/>
                  <a:pt x="3561" y="16083"/>
                </a:cubicBezTo>
                <a:cubicBezTo>
                  <a:pt x="3659" y="16033"/>
                  <a:pt x="3712" y="16235"/>
                  <a:pt x="3629" y="16345"/>
                </a:cubicBezTo>
                <a:cubicBezTo>
                  <a:pt x="3568" y="16426"/>
                  <a:pt x="3570" y="16445"/>
                  <a:pt x="3636" y="16434"/>
                </a:cubicBezTo>
                <a:cubicBezTo>
                  <a:pt x="3718" y="16421"/>
                  <a:pt x="3741" y="16598"/>
                  <a:pt x="3680" y="16780"/>
                </a:cubicBezTo>
                <a:cubicBezTo>
                  <a:pt x="3661" y="16838"/>
                  <a:pt x="3715" y="16871"/>
                  <a:pt x="3854" y="16884"/>
                </a:cubicBezTo>
                <a:cubicBezTo>
                  <a:pt x="3963" y="16894"/>
                  <a:pt x="4137" y="16952"/>
                  <a:pt x="4241" y="17013"/>
                </a:cubicBezTo>
                <a:cubicBezTo>
                  <a:pt x="4393" y="17102"/>
                  <a:pt x="4417" y="17138"/>
                  <a:pt x="4354" y="17201"/>
                </a:cubicBezTo>
                <a:cubicBezTo>
                  <a:pt x="4299" y="17255"/>
                  <a:pt x="4250" y="17265"/>
                  <a:pt x="4194" y="17227"/>
                </a:cubicBezTo>
                <a:cubicBezTo>
                  <a:pt x="4149" y="17196"/>
                  <a:pt x="4092" y="17184"/>
                  <a:pt x="4071" y="17201"/>
                </a:cubicBezTo>
                <a:cubicBezTo>
                  <a:pt x="4050" y="17219"/>
                  <a:pt x="3958" y="17192"/>
                  <a:pt x="3867" y="17142"/>
                </a:cubicBezTo>
                <a:cubicBezTo>
                  <a:pt x="3738" y="17073"/>
                  <a:pt x="3697" y="17070"/>
                  <a:pt x="3673" y="17125"/>
                </a:cubicBezTo>
                <a:cubicBezTo>
                  <a:pt x="3631" y="17225"/>
                  <a:pt x="3774" y="17432"/>
                  <a:pt x="3867" y="17406"/>
                </a:cubicBezTo>
                <a:cubicBezTo>
                  <a:pt x="3986" y="17374"/>
                  <a:pt x="4043" y="17496"/>
                  <a:pt x="3952" y="17586"/>
                </a:cubicBezTo>
                <a:cubicBezTo>
                  <a:pt x="3908" y="17630"/>
                  <a:pt x="3820" y="17668"/>
                  <a:pt x="3758" y="17668"/>
                </a:cubicBezTo>
                <a:cubicBezTo>
                  <a:pt x="3656" y="17668"/>
                  <a:pt x="3654" y="17719"/>
                  <a:pt x="3724" y="18263"/>
                </a:cubicBezTo>
                <a:cubicBezTo>
                  <a:pt x="3767" y="18591"/>
                  <a:pt x="3850" y="18971"/>
                  <a:pt x="3908" y="19108"/>
                </a:cubicBezTo>
                <a:cubicBezTo>
                  <a:pt x="3966" y="19246"/>
                  <a:pt x="4031" y="19452"/>
                  <a:pt x="4054" y="19566"/>
                </a:cubicBezTo>
                <a:cubicBezTo>
                  <a:pt x="4104" y="19812"/>
                  <a:pt x="4198" y="19831"/>
                  <a:pt x="4299" y="19620"/>
                </a:cubicBezTo>
                <a:cubicBezTo>
                  <a:pt x="4480" y="19240"/>
                  <a:pt x="4781" y="18782"/>
                  <a:pt x="4867" y="18754"/>
                </a:cubicBezTo>
                <a:cubicBezTo>
                  <a:pt x="4919" y="18738"/>
                  <a:pt x="4965" y="18692"/>
                  <a:pt x="4966" y="18653"/>
                </a:cubicBezTo>
                <a:cubicBezTo>
                  <a:pt x="4966" y="18614"/>
                  <a:pt x="5041" y="18523"/>
                  <a:pt x="5132" y="18451"/>
                </a:cubicBezTo>
                <a:cubicBezTo>
                  <a:pt x="5224" y="18379"/>
                  <a:pt x="5299" y="18278"/>
                  <a:pt x="5299" y="18224"/>
                </a:cubicBezTo>
                <a:cubicBezTo>
                  <a:pt x="5299" y="18049"/>
                  <a:pt x="5459" y="17990"/>
                  <a:pt x="5677" y="18083"/>
                </a:cubicBezTo>
                <a:cubicBezTo>
                  <a:pt x="5783" y="18129"/>
                  <a:pt x="5925" y="18164"/>
                  <a:pt x="5993" y="18165"/>
                </a:cubicBezTo>
                <a:cubicBezTo>
                  <a:pt x="6173" y="18165"/>
                  <a:pt x="6703" y="17894"/>
                  <a:pt x="6789" y="17757"/>
                </a:cubicBezTo>
                <a:cubicBezTo>
                  <a:pt x="6894" y="17589"/>
                  <a:pt x="7191" y="17394"/>
                  <a:pt x="7350" y="17389"/>
                </a:cubicBezTo>
                <a:cubicBezTo>
                  <a:pt x="7424" y="17387"/>
                  <a:pt x="7603" y="17339"/>
                  <a:pt x="7751" y="17280"/>
                </a:cubicBezTo>
                <a:cubicBezTo>
                  <a:pt x="7899" y="17221"/>
                  <a:pt x="8066" y="17172"/>
                  <a:pt x="8122" y="17170"/>
                </a:cubicBezTo>
                <a:cubicBezTo>
                  <a:pt x="8270" y="17166"/>
                  <a:pt x="8502" y="16993"/>
                  <a:pt x="8554" y="16850"/>
                </a:cubicBezTo>
                <a:cubicBezTo>
                  <a:pt x="8579" y="16782"/>
                  <a:pt x="8577" y="16727"/>
                  <a:pt x="8547" y="16727"/>
                </a:cubicBezTo>
                <a:cubicBezTo>
                  <a:pt x="8517" y="16726"/>
                  <a:pt x="8406" y="16669"/>
                  <a:pt x="8302" y="16600"/>
                </a:cubicBezTo>
                <a:lnTo>
                  <a:pt x="8112" y="16474"/>
                </a:lnTo>
                <a:lnTo>
                  <a:pt x="8254" y="16325"/>
                </a:lnTo>
                <a:cubicBezTo>
                  <a:pt x="8410" y="16162"/>
                  <a:pt x="8823" y="16062"/>
                  <a:pt x="8941" y="16159"/>
                </a:cubicBezTo>
                <a:cubicBezTo>
                  <a:pt x="8980" y="16191"/>
                  <a:pt x="9055" y="16202"/>
                  <a:pt x="9111" y="16184"/>
                </a:cubicBezTo>
                <a:cubicBezTo>
                  <a:pt x="9168" y="16167"/>
                  <a:pt x="9253" y="16195"/>
                  <a:pt x="9298" y="16246"/>
                </a:cubicBezTo>
                <a:cubicBezTo>
                  <a:pt x="9376" y="16334"/>
                  <a:pt x="9393" y="16333"/>
                  <a:pt x="9598" y="16241"/>
                </a:cubicBezTo>
                <a:cubicBezTo>
                  <a:pt x="9718" y="16187"/>
                  <a:pt x="9895" y="16083"/>
                  <a:pt x="9992" y="16010"/>
                </a:cubicBezTo>
                <a:cubicBezTo>
                  <a:pt x="10250" y="15816"/>
                  <a:pt x="10958" y="15395"/>
                  <a:pt x="11026" y="15395"/>
                </a:cubicBezTo>
                <a:cubicBezTo>
                  <a:pt x="11058" y="15395"/>
                  <a:pt x="11188" y="15333"/>
                  <a:pt x="11312" y="15255"/>
                </a:cubicBezTo>
                <a:cubicBezTo>
                  <a:pt x="11462" y="15160"/>
                  <a:pt x="11549" y="15135"/>
                  <a:pt x="11580" y="15176"/>
                </a:cubicBezTo>
                <a:cubicBezTo>
                  <a:pt x="11649" y="15267"/>
                  <a:pt x="11559" y="15595"/>
                  <a:pt x="11444" y="15673"/>
                </a:cubicBezTo>
                <a:cubicBezTo>
                  <a:pt x="11390" y="15711"/>
                  <a:pt x="11346" y="15786"/>
                  <a:pt x="11346" y="15839"/>
                </a:cubicBezTo>
                <a:cubicBezTo>
                  <a:pt x="11346" y="15892"/>
                  <a:pt x="11226" y="16003"/>
                  <a:pt x="11080" y="16086"/>
                </a:cubicBezTo>
                <a:cubicBezTo>
                  <a:pt x="10935" y="16169"/>
                  <a:pt x="10832" y="16266"/>
                  <a:pt x="10849" y="16302"/>
                </a:cubicBezTo>
                <a:cubicBezTo>
                  <a:pt x="10866" y="16339"/>
                  <a:pt x="10772" y="16454"/>
                  <a:pt x="10642" y="16558"/>
                </a:cubicBezTo>
                <a:cubicBezTo>
                  <a:pt x="10512" y="16662"/>
                  <a:pt x="10404" y="16791"/>
                  <a:pt x="10404" y="16845"/>
                </a:cubicBezTo>
                <a:cubicBezTo>
                  <a:pt x="10404" y="16898"/>
                  <a:pt x="10354" y="16964"/>
                  <a:pt x="10291" y="16993"/>
                </a:cubicBezTo>
                <a:cubicBezTo>
                  <a:pt x="10207" y="17033"/>
                  <a:pt x="10194" y="17067"/>
                  <a:pt x="10247" y="17123"/>
                </a:cubicBezTo>
                <a:cubicBezTo>
                  <a:pt x="10287" y="17164"/>
                  <a:pt x="10321" y="17292"/>
                  <a:pt x="10325" y="17409"/>
                </a:cubicBezTo>
                <a:cubicBezTo>
                  <a:pt x="10331" y="17578"/>
                  <a:pt x="10308" y="17628"/>
                  <a:pt x="10203" y="17651"/>
                </a:cubicBezTo>
                <a:cubicBezTo>
                  <a:pt x="10130" y="17666"/>
                  <a:pt x="10070" y="17726"/>
                  <a:pt x="10070" y="17783"/>
                </a:cubicBezTo>
                <a:cubicBezTo>
                  <a:pt x="10070" y="17839"/>
                  <a:pt x="9940" y="18001"/>
                  <a:pt x="9785" y="18139"/>
                </a:cubicBezTo>
                <a:cubicBezTo>
                  <a:pt x="9578" y="18324"/>
                  <a:pt x="9453" y="18513"/>
                  <a:pt x="9315" y="18847"/>
                </a:cubicBezTo>
                <a:cubicBezTo>
                  <a:pt x="9092" y="19391"/>
                  <a:pt x="9096" y="19372"/>
                  <a:pt x="9264" y="19246"/>
                </a:cubicBezTo>
                <a:cubicBezTo>
                  <a:pt x="9338" y="19191"/>
                  <a:pt x="9397" y="19120"/>
                  <a:pt x="9397" y="19086"/>
                </a:cubicBezTo>
                <a:cubicBezTo>
                  <a:pt x="9397" y="19024"/>
                  <a:pt x="9674" y="18731"/>
                  <a:pt x="10251" y="18182"/>
                </a:cubicBezTo>
                <a:cubicBezTo>
                  <a:pt x="10547" y="17899"/>
                  <a:pt x="10974" y="17721"/>
                  <a:pt x="11145" y="17808"/>
                </a:cubicBezTo>
                <a:cubicBezTo>
                  <a:pt x="11237" y="17855"/>
                  <a:pt x="11100" y="18055"/>
                  <a:pt x="10975" y="18055"/>
                </a:cubicBezTo>
                <a:cubicBezTo>
                  <a:pt x="10833" y="18055"/>
                  <a:pt x="10852" y="18152"/>
                  <a:pt x="11009" y="18221"/>
                </a:cubicBezTo>
                <a:cubicBezTo>
                  <a:pt x="11180" y="18296"/>
                  <a:pt x="11183" y="18453"/>
                  <a:pt x="11012" y="18580"/>
                </a:cubicBezTo>
                <a:cubicBezTo>
                  <a:pt x="10884" y="18676"/>
                  <a:pt x="10878" y="18676"/>
                  <a:pt x="10822" y="18552"/>
                </a:cubicBezTo>
                <a:cubicBezTo>
                  <a:pt x="10783" y="18465"/>
                  <a:pt x="10748" y="18444"/>
                  <a:pt x="10713" y="18490"/>
                </a:cubicBezTo>
                <a:cubicBezTo>
                  <a:pt x="10685" y="18527"/>
                  <a:pt x="10701" y="18596"/>
                  <a:pt x="10747" y="18642"/>
                </a:cubicBezTo>
                <a:cubicBezTo>
                  <a:pt x="10818" y="18712"/>
                  <a:pt x="10776" y="18769"/>
                  <a:pt x="10502" y="18993"/>
                </a:cubicBezTo>
                <a:cubicBezTo>
                  <a:pt x="10227" y="19219"/>
                  <a:pt x="10158" y="19253"/>
                  <a:pt x="10057" y="19201"/>
                </a:cubicBezTo>
                <a:cubicBezTo>
                  <a:pt x="9963" y="19153"/>
                  <a:pt x="9911" y="19159"/>
                  <a:pt x="9822" y="19232"/>
                </a:cubicBezTo>
                <a:cubicBezTo>
                  <a:pt x="9716" y="19320"/>
                  <a:pt x="9722" y="19329"/>
                  <a:pt x="9897" y="19384"/>
                </a:cubicBezTo>
                <a:cubicBezTo>
                  <a:pt x="10055" y="19433"/>
                  <a:pt x="10071" y="19455"/>
                  <a:pt x="9999" y="19527"/>
                </a:cubicBezTo>
                <a:cubicBezTo>
                  <a:pt x="9952" y="19573"/>
                  <a:pt x="9871" y="19599"/>
                  <a:pt x="9822" y="19583"/>
                </a:cubicBezTo>
                <a:cubicBezTo>
                  <a:pt x="9770" y="19567"/>
                  <a:pt x="9692" y="19621"/>
                  <a:pt x="9635" y="19712"/>
                </a:cubicBezTo>
                <a:cubicBezTo>
                  <a:pt x="9514" y="19905"/>
                  <a:pt x="9140" y="20175"/>
                  <a:pt x="9054" y="20131"/>
                </a:cubicBezTo>
                <a:cubicBezTo>
                  <a:pt x="8984" y="20095"/>
                  <a:pt x="8591" y="20222"/>
                  <a:pt x="8591" y="20280"/>
                </a:cubicBezTo>
                <a:cubicBezTo>
                  <a:pt x="8591" y="20299"/>
                  <a:pt x="8639" y="20332"/>
                  <a:pt x="8696" y="20350"/>
                </a:cubicBezTo>
                <a:cubicBezTo>
                  <a:pt x="8754" y="20368"/>
                  <a:pt x="8783" y="20406"/>
                  <a:pt x="8761" y="20434"/>
                </a:cubicBezTo>
                <a:cubicBezTo>
                  <a:pt x="8725" y="20482"/>
                  <a:pt x="8837" y="20573"/>
                  <a:pt x="8935" y="20575"/>
                </a:cubicBezTo>
                <a:cubicBezTo>
                  <a:pt x="8958" y="20575"/>
                  <a:pt x="9060" y="20645"/>
                  <a:pt x="9159" y="20726"/>
                </a:cubicBezTo>
                <a:cubicBezTo>
                  <a:pt x="9338" y="20874"/>
                  <a:pt x="9339" y="20873"/>
                  <a:pt x="9200" y="20934"/>
                </a:cubicBezTo>
                <a:cubicBezTo>
                  <a:pt x="9123" y="20968"/>
                  <a:pt x="9021" y="20978"/>
                  <a:pt x="8975" y="20957"/>
                </a:cubicBezTo>
                <a:cubicBezTo>
                  <a:pt x="8930" y="20935"/>
                  <a:pt x="8945" y="20969"/>
                  <a:pt x="9009" y="21030"/>
                </a:cubicBezTo>
                <a:cubicBezTo>
                  <a:pt x="9153" y="21165"/>
                  <a:pt x="9158" y="21235"/>
                  <a:pt x="9026" y="21324"/>
                </a:cubicBezTo>
                <a:cubicBezTo>
                  <a:pt x="8971" y="21362"/>
                  <a:pt x="8928" y="21429"/>
                  <a:pt x="8928" y="21471"/>
                </a:cubicBezTo>
                <a:cubicBezTo>
                  <a:pt x="8928" y="21600"/>
                  <a:pt x="9103" y="21554"/>
                  <a:pt x="9186" y="21403"/>
                </a:cubicBezTo>
                <a:cubicBezTo>
                  <a:pt x="9277" y="21238"/>
                  <a:pt x="9420" y="21250"/>
                  <a:pt x="9451" y="21426"/>
                </a:cubicBezTo>
                <a:cubicBezTo>
                  <a:pt x="9473" y="21545"/>
                  <a:pt x="9487" y="21546"/>
                  <a:pt x="10870" y="21546"/>
                </a:cubicBezTo>
                <a:lnTo>
                  <a:pt x="12267" y="21546"/>
                </a:lnTo>
                <a:lnTo>
                  <a:pt x="12454" y="21324"/>
                </a:lnTo>
                <a:cubicBezTo>
                  <a:pt x="12557" y="21203"/>
                  <a:pt x="12669" y="21103"/>
                  <a:pt x="12703" y="21103"/>
                </a:cubicBezTo>
                <a:cubicBezTo>
                  <a:pt x="12737" y="21103"/>
                  <a:pt x="12747" y="21082"/>
                  <a:pt x="12726" y="21055"/>
                </a:cubicBezTo>
                <a:cubicBezTo>
                  <a:pt x="12706" y="21028"/>
                  <a:pt x="12739" y="20972"/>
                  <a:pt x="12798" y="20931"/>
                </a:cubicBezTo>
                <a:cubicBezTo>
                  <a:pt x="12857" y="20891"/>
                  <a:pt x="13023" y="20712"/>
                  <a:pt x="13169" y="20535"/>
                </a:cubicBezTo>
                <a:cubicBezTo>
                  <a:pt x="13455" y="20188"/>
                  <a:pt x="14368" y="19552"/>
                  <a:pt x="14580" y="19552"/>
                </a:cubicBezTo>
                <a:cubicBezTo>
                  <a:pt x="14650" y="19552"/>
                  <a:pt x="14724" y="19517"/>
                  <a:pt x="14743" y="19476"/>
                </a:cubicBezTo>
                <a:cubicBezTo>
                  <a:pt x="14762" y="19435"/>
                  <a:pt x="14870" y="19348"/>
                  <a:pt x="14981" y="19280"/>
                </a:cubicBezTo>
                <a:cubicBezTo>
                  <a:pt x="15148" y="19178"/>
                  <a:pt x="15202" y="19168"/>
                  <a:pt x="15287" y="19226"/>
                </a:cubicBezTo>
                <a:cubicBezTo>
                  <a:pt x="15380" y="19290"/>
                  <a:pt x="15379" y="19304"/>
                  <a:pt x="15284" y="19361"/>
                </a:cubicBezTo>
                <a:cubicBezTo>
                  <a:pt x="15194" y="19416"/>
                  <a:pt x="15219" y="19437"/>
                  <a:pt x="15454" y="19513"/>
                </a:cubicBezTo>
                <a:cubicBezTo>
                  <a:pt x="15694" y="19591"/>
                  <a:pt x="15724" y="19621"/>
                  <a:pt x="15695" y="19743"/>
                </a:cubicBezTo>
                <a:cubicBezTo>
                  <a:pt x="15677" y="19823"/>
                  <a:pt x="15701" y="19910"/>
                  <a:pt x="15753" y="19945"/>
                </a:cubicBezTo>
                <a:cubicBezTo>
                  <a:pt x="15803" y="19980"/>
                  <a:pt x="15828" y="20031"/>
                  <a:pt x="15808" y="20058"/>
                </a:cubicBezTo>
                <a:cubicBezTo>
                  <a:pt x="15787" y="20085"/>
                  <a:pt x="15793" y="20135"/>
                  <a:pt x="15821" y="20173"/>
                </a:cubicBezTo>
                <a:cubicBezTo>
                  <a:pt x="15849" y="20210"/>
                  <a:pt x="15880" y="20281"/>
                  <a:pt x="15889" y="20327"/>
                </a:cubicBezTo>
                <a:cubicBezTo>
                  <a:pt x="15928" y="20528"/>
                  <a:pt x="16121" y="21018"/>
                  <a:pt x="16178" y="21066"/>
                </a:cubicBezTo>
                <a:cubicBezTo>
                  <a:pt x="16282" y="21152"/>
                  <a:pt x="16446" y="21063"/>
                  <a:pt x="16488" y="20898"/>
                </a:cubicBezTo>
                <a:cubicBezTo>
                  <a:pt x="16509" y="20812"/>
                  <a:pt x="16584" y="20638"/>
                  <a:pt x="16654" y="20510"/>
                </a:cubicBezTo>
                <a:cubicBezTo>
                  <a:pt x="16731" y="20370"/>
                  <a:pt x="16758" y="20263"/>
                  <a:pt x="16719" y="20243"/>
                </a:cubicBezTo>
                <a:cubicBezTo>
                  <a:pt x="16631" y="20198"/>
                  <a:pt x="16635" y="20011"/>
                  <a:pt x="16726" y="19965"/>
                </a:cubicBezTo>
                <a:cubicBezTo>
                  <a:pt x="16766" y="19945"/>
                  <a:pt x="16830" y="19953"/>
                  <a:pt x="16869" y="19985"/>
                </a:cubicBezTo>
                <a:cubicBezTo>
                  <a:pt x="16918" y="20026"/>
                  <a:pt x="16976" y="20008"/>
                  <a:pt x="17059" y="19923"/>
                </a:cubicBezTo>
                <a:lnTo>
                  <a:pt x="17178" y="19802"/>
                </a:lnTo>
                <a:lnTo>
                  <a:pt x="17695" y="20010"/>
                </a:lnTo>
                <a:cubicBezTo>
                  <a:pt x="17980" y="20126"/>
                  <a:pt x="18229" y="20209"/>
                  <a:pt x="18249" y="20193"/>
                </a:cubicBezTo>
                <a:cubicBezTo>
                  <a:pt x="18301" y="20150"/>
                  <a:pt x="18289" y="20143"/>
                  <a:pt x="17760" y="19923"/>
                </a:cubicBezTo>
                <a:cubicBezTo>
                  <a:pt x="17002" y="19607"/>
                  <a:pt x="17023" y="19629"/>
                  <a:pt x="17229" y="19288"/>
                </a:cubicBezTo>
                <a:cubicBezTo>
                  <a:pt x="17326" y="19128"/>
                  <a:pt x="17433" y="18996"/>
                  <a:pt x="17471" y="18996"/>
                </a:cubicBezTo>
                <a:cubicBezTo>
                  <a:pt x="17508" y="18996"/>
                  <a:pt x="17523" y="18961"/>
                  <a:pt x="17501" y="18915"/>
                </a:cubicBezTo>
                <a:cubicBezTo>
                  <a:pt x="17480" y="18869"/>
                  <a:pt x="17491" y="18770"/>
                  <a:pt x="17525" y="18696"/>
                </a:cubicBezTo>
                <a:cubicBezTo>
                  <a:pt x="17594" y="18545"/>
                  <a:pt x="17817" y="18481"/>
                  <a:pt x="18535" y="18406"/>
                </a:cubicBezTo>
                <a:lnTo>
                  <a:pt x="18970" y="18361"/>
                </a:lnTo>
                <a:lnTo>
                  <a:pt x="18535" y="18333"/>
                </a:lnTo>
                <a:lnTo>
                  <a:pt x="18096" y="18305"/>
                </a:lnTo>
                <a:lnTo>
                  <a:pt x="18113" y="18092"/>
                </a:lnTo>
                <a:lnTo>
                  <a:pt x="18127" y="17881"/>
                </a:lnTo>
                <a:lnTo>
                  <a:pt x="17593" y="17906"/>
                </a:lnTo>
                <a:cubicBezTo>
                  <a:pt x="17159" y="17928"/>
                  <a:pt x="17030" y="17916"/>
                  <a:pt x="16920" y="17842"/>
                </a:cubicBezTo>
                <a:cubicBezTo>
                  <a:pt x="16784" y="17750"/>
                  <a:pt x="16783" y="17750"/>
                  <a:pt x="16913" y="17541"/>
                </a:cubicBezTo>
                <a:cubicBezTo>
                  <a:pt x="17054" y="17314"/>
                  <a:pt x="17212" y="17195"/>
                  <a:pt x="17624" y="17005"/>
                </a:cubicBezTo>
                <a:cubicBezTo>
                  <a:pt x="17870" y="16891"/>
                  <a:pt x="17893" y="16889"/>
                  <a:pt x="17971" y="16977"/>
                </a:cubicBezTo>
                <a:cubicBezTo>
                  <a:pt x="18054" y="17070"/>
                  <a:pt x="18233" y="17041"/>
                  <a:pt x="18161" y="16946"/>
                </a:cubicBezTo>
                <a:cubicBezTo>
                  <a:pt x="18108" y="16875"/>
                  <a:pt x="18260" y="16660"/>
                  <a:pt x="18335" y="16698"/>
                </a:cubicBezTo>
                <a:cubicBezTo>
                  <a:pt x="18368" y="16716"/>
                  <a:pt x="18476" y="16653"/>
                  <a:pt x="18576" y="16561"/>
                </a:cubicBezTo>
                <a:cubicBezTo>
                  <a:pt x="18676" y="16468"/>
                  <a:pt x="18811" y="16392"/>
                  <a:pt x="18875" y="16392"/>
                </a:cubicBezTo>
                <a:cubicBezTo>
                  <a:pt x="18975" y="16392"/>
                  <a:pt x="20461" y="16102"/>
                  <a:pt x="20746" y="16027"/>
                </a:cubicBezTo>
                <a:cubicBezTo>
                  <a:pt x="20806" y="16011"/>
                  <a:pt x="20817" y="15982"/>
                  <a:pt x="20776" y="15949"/>
                </a:cubicBezTo>
                <a:cubicBezTo>
                  <a:pt x="20736" y="15915"/>
                  <a:pt x="20518" y="15946"/>
                  <a:pt x="20178" y="16033"/>
                </a:cubicBezTo>
                <a:cubicBezTo>
                  <a:pt x="19572" y="16187"/>
                  <a:pt x="19113" y="16254"/>
                  <a:pt x="19015" y="16204"/>
                </a:cubicBezTo>
                <a:cubicBezTo>
                  <a:pt x="18973" y="16183"/>
                  <a:pt x="18983" y="16113"/>
                  <a:pt x="19042" y="16016"/>
                </a:cubicBezTo>
                <a:cubicBezTo>
                  <a:pt x="19108" y="15907"/>
                  <a:pt x="19297" y="15800"/>
                  <a:pt x="19691" y="15645"/>
                </a:cubicBezTo>
                <a:cubicBezTo>
                  <a:pt x="20359" y="15383"/>
                  <a:pt x="20313" y="15406"/>
                  <a:pt x="20256" y="15359"/>
                </a:cubicBezTo>
                <a:cubicBezTo>
                  <a:pt x="20231" y="15338"/>
                  <a:pt x="19971" y="15415"/>
                  <a:pt x="19678" y="15533"/>
                </a:cubicBezTo>
                <a:cubicBezTo>
                  <a:pt x="19156" y="15743"/>
                  <a:pt x="19141" y="15748"/>
                  <a:pt x="19008" y="15648"/>
                </a:cubicBezTo>
                <a:cubicBezTo>
                  <a:pt x="18933" y="15592"/>
                  <a:pt x="18868" y="15524"/>
                  <a:pt x="18868" y="15496"/>
                </a:cubicBezTo>
                <a:cubicBezTo>
                  <a:pt x="18868" y="15469"/>
                  <a:pt x="19084" y="15273"/>
                  <a:pt x="19345" y="15061"/>
                </a:cubicBezTo>
                <a:cubicBezTo>
                  <a:pt x="19938" y="14578"/>
                  <a:pt x="19789" y="14550"/>
                  <a:pt x="19164" y="15027"/>
                </a:cubicBezTo>
                <a:cubicBezTo>
                  <a:pt x="18768" y="15330"/>
                  <a:pt x="18679" y="15374"/>
                  <a:pt x="18545" y="15333"/>
                </a:cubicBezTo>
                <a:cubicBezTo>
                  <a:pt x="18422" y="15296"/>
                  <a:pt x="18399" y="15259"/>
                  <a:pt x="18437" y="15159"/>
                </a:cubicBezTo>
                <a:cubicBezTo>
                  <a:pt x="18505" y="14978"/>
                  <a:pt x="18840" y="14591"/>
                  <a:pt x="19038" y="14463"/>
                </a:cubicBezTo>
                <a:cubicBezTo>
                  <a:pt x="19147" y="14392"/>
                  <a:pt x="19185" y="14338"/>
                  <a:pt x="19137" y="14314"/>
                </a:cubicBezTo>
                <a:cubicBezTo>
                  <a:pt x="19032" y="14261"/>
                  <a:pt x="18771" y="14477"/>
                  <a:pt x="18454" y="14881"/>
                </a:cubicBezTo>
                <a:cubicBezTo>
                  <a:pt x="18219" y="15180"/>
                  <a:pt x="18159" y="15224"/>
                  <a:pt x="18022" y="15196"/>
                </a:cubicBezTo>
                <a:cubicBezTo>
                  <a:pt x="17924" y="15176"/>
                  <a:pt x="17862" y="15186"/>
                  <a:pt x="17862" y="15224"/>
                </a:cubicBezTo>
                <a:cubicBezTo>
                  <a:pt x="17862" y="15258"/>
                  <a:pt x="17790" y="15312"/>
                  <a:pt x="17702" y="15339"/>
                </a:cubicBezTo>
                <a:cubicBezTo>
                  <a:pt x="17588" y="15375"/>
                  <a:pt x="17529" y="15449"/>
                  <a:pt x="17494" y="15600"/>
                </a:cubicBezTo>
                <a:cubicBezTo>
                  <a:pt x="17430" y="15882"/>
                  <a:pt x="17405" y="15905"/>
                  <a:pt x="17250" y="15836"/>
                </a:cubicBezTo>
                <a:cubicBezTo>
                  <a:pt x="17151" y="15793"/>
                  <a:pt x="17069" y="15799"/>
                  <a:pt x="16923" y="15859"/>
                </a:cubicBezTo>
                <a:cubicBezTo>
                  <a:pt x="16748" y="15931"/>
                  <a:pt x="16665" y="15927"/>
                  <a:pt x="16168" y="15833"/>
                </a:cubicBezTo>
                <a:cubicBezTo>
                  <a:pt x="15862" y="15776"/>
                  <a:pt x="15400" y="15713"/>
                  <a:pt x="15141" y="15696"/>
                </a:cubicBezTo>
                <a:cubicBezTo>
                  <a:pt x="14882" y="15678"/>
                  <a:pt x="14633" y="15655"/>
                  <a:pt x="14587" y="15642"/>
                </a:cubicBezTo>
                <a:cubicBezTo>
                  <a:pt x="14427" y="15600"/>
                  <a:pt x="14503" y="15369"/>
                  <a:pt x="14740" y="15179"/>
                </a:cubicBezTo>
                <a:cubicBezTo>
                  <a:pt x="14902" y="15049"/>
                  <a:pt x="14957" y="14971"/>
                  <a:pt x="14910" y="14932"/>
                </a:cubicBezTo>
                <a:cubicBezTo>
                  <a:pt x="14872" y="14900"/>
                  <a:pt x="14838" y="14845"/>
                  <a:pt x="14838" y="14808"/>
                </a:cubicBezTo>
                <a:cubicBezTo>
                  <a:pt x="14838" y="14713"/>
                  <a:pt x="15439" y="14176"/>
                  <a:pt x="15546" y="14176"/>
                </a:cubicBezTo>
                <a:cubicBezTo>
                  <a:pt x="15596" y="14176"/>
                  <a:pt x="15659" y="14147"/>
                  <a:pt x="15685" y="14112"/>
                </a:cubicBezTo>
                <a:cubicBezTo>
                  <a:pt x="15712" y="14076"/>
                  <a:pt x="15705" y="14065"/>
                  <a:pt x="15668" y="14084"/>
                </a:cubicBezTo>
                <a:cubicBezTo>
                  <a:pt x="15632" y="14102"/>
                  <a:pt x="15530" y="14087"/>
                  <a:pt x="15440" y="14050"/>
                </a:cubicBezTo>
                <a:cubicBezTo>
                  <a:pt x="15351" y="14013"/>
                  <a:pt x="15063" y="13986"/>
                  <a:pt x="14804" y="13991"/>
                </a:cubicBezTo>
                <a:cubicBezTo>
                  <a:pt x="14546" y="13995"/>
                  <a:pt x="14309" y="13984"/>
                  <a:pt x="14277" y="13968"/>
                </a:cubicBezTo>
                <a:cubicBezTo>
                  <a:pt x="14245" y="13953"/>
                  <a:pt x="14100" y="13932"/>
                  <a:pt x="13954" y="13923"/>
                </a:cubicBezTo>
                <a:cubicBezTo>
                  <a:pt x="13809" y="13914"/>
                  <a:pt x="13655" y="13885"/>
                  <a:pt x="13611" y="13856"/>
                </a:cubicBezTo>
                <a:cubicBezTo>
                  <a:pt x="13566" y="13827"/>
                  <a:pt x="13439" y="13799"/>
                  <a:pt x="13328" y="13794"/>
                </a:cubicBezTo>
                <a:cubicBezTo>
                  <a:pt x="12990" y="13779"/>
                  <a:pt x="12827" y="13757"/>
                  <a:pt x="12781" y="13718"/>
                </a:cubicBezTo>
                <a:cubicBezTo>
                  <a:pt x="12757" y="13698"/>
                  <a:pt x="12705" y="13698"/>
                  <a:pt x="12665" y="13718"/>
                </a:cubicBezTo>
                <a:cubicBezTo>
                  <a:pt x="12545" y="13780"/>
                  <a:pt x="12290" y="13785"/>
                  <a:pt x="12247" y="13727"/>
                </a:cubicBezTo>
                <a:cubicBezTo>
                  <a:pt x="12222" y="13694"/>
                  <a:pt x="12140" y="13707"/>
                  <a:pt x="12036" y="13763"/>
                </a:cubicBezTo>
                <a:cubicBezTo>
                  <a:pt x="11888" y="13843"/>
                  <a:pt x="11737" y="13853"/>
                  <a:pt x="10917" y="13822"/>
                </a:cubicBezTo>
                <a:cubicBezTo>
                  <a:pt x="10396" y="13803"/>
                  <a:pt x="9879" y="13771"/>
                  <a:pt x="9768" y="13755"/>
                </a:cubicBezTo>
                <a:cubicBezTo>
                  <a:pt x="9657" y="13738"/>
                  <a:pt x="9369" y="13717"/>
                  <a:pt x="9128" y="13707"/>
                </a:cubicBezTo>
                <a:cubicBezTo>
                  <a:pt x="8888" y="13697"/>
                  <a:pt x="8678" y="13683"/>
                  <a:pt x="8659" y="13676"/>
                </a:cubicBezTo>
                <a:cubicBezTo>
                  <a:pt x="8641" y="13669"/>
                  <a:pt x="8485" y="13669"/>
                  <a:pt x="8316" y="13673"/>
                </a:cubicBezTo>
                <a:cubicBezTo>
                  <a:pt x="7904" y="13685"/>
                  <a:pt x="7789" y="13580"/>
                  <a:pt x="8020" y="13401"/>
                </a:cubicBezTo>
                <a:cubicBezTo>
                  <a:pt x="8112" y="13330"/>
                  <a:pt x="8186" y="13229"/>
                  <a:pt x="8186" y="13176"/>
                </a:cubicBezTo>
                <a:cubicBezTo>
                  <a:pt x="8186" y="13081"/>
                  <a:pt x="8613" y="12823"/>
                  <a:pt x="8778" y="12820"/>
                </a:cubicBezTo>
                <a:cubicBezTo>
                  <a:pt x="8913" y="12817"/>
                  <a:pt x="8993" y="12673"/>
                  <a:pt x="8921" y="12561"/>
                </a:cubicBezTo>
                <a:cubicBezTo>
                  <a:pt x="8874" y="12489"/>
                  <a:pt x="8888" y="12434"/>
                  <a:pt x="8979" y="12359"/>
                </a:cubicBezTo>
                <a:cubicBezTo>
                  <a:pt x="9047" y="12303"/>
                  <a:pt x="9094" y="12233"/>
                  <a:pt x="9081" y="12202"/>
                </a:cubicBezTo>
                <a:cubicBezTo>
                  <a:pt x="9041" y="12104"/>
                  <a:pt x="9189" y="11851"/>
                  <a:pt x="9285" y="11851"/>
                </a:cubicBezTo>
                <a:cubicBezTo>
                  <a:pt x="9335" y="11851"/>
                  <a:pt x="9373" y="11795"/>
                  <a:pt x="9370" y="11730"/>
                </a:cubicBezTo>
                <a:cubicBezTo>
                  <a:pt x="9367" y="11665"/>
                  <a:pt x="9410" y="11606"/>
                  <a:pt x="9465" y="11598"/>
                </a:cubicBezTo>
                <a:cubicBezTo>
                  <a:pt x="9520" y="11590"/>
                  <a:pt x="9608" y="11575"/>
                  <a:pt x="9659" y="11564"/>
                </a:cubicBezTo>
                <a:cubicBezTo>
                  <a:pt x="9816" y="11531"/>
                  <a:pt x="9855" y="11801"/>
                  <a:pt x="9737" y="12101"/>
                </a:cubicBezTo>
                <a:cubicBezTo>
                  <a:pt x="9628" y="12379"/>
                  <a:pt x="9627" y="12596"/>
                  <a:pt x="9734" y="12542"/>
                </a:cubicBezTo>
                <a:cubicBezTo>
                  <a:pt x="9765" y="12525"/>
                  <a:pt x="9809" y="12536"/>
                  <a:pt x="9832" y="12567"/>
                </a:cubicBezTo>
                <a:cubicBezTo>
                  <a:pt x="9858" y="12602"/>
                  <a:pt x="9938" y="12590"/>
                  <a:pt x="10043" y="12533"/>
                </a:cubicBezTo>
                <a:cubicBezTo>
                  <a:pt x="10176" y="12462"/>
                  <a:pt x="10256" y="12453"/>
                  <a:pt x="10428" y="12497"/>
                </a:cubicBezTo>
                <a:cubicBezTo>
                  <a:pt x="10599" y="12540"/>
                  <a:pt x="10691" y="12532"/>
                  <a:pt x="10859" y="12457"/>
                </a:cubicBezTo>
                <a:cubicBezTo>
                  <a:pt x="11199" y="12307"/>
                  <a:pt x="11280" y="12233"/>
                  <a:pt x="11268" y="12078"/>
                </a:cubicBezTo>
                <a:cubicBezTo>
                  <a:pt x="11245" y="11796"/>
                  <a:pt x="11469" y="11308"/>
                  <a:pt x="11679" y="11185"/>
                </a:cubicBezTo>
                <a:lnTo>
                  <a:pt x="11876" y="11070"/>
                </a:lnTo>
                <a:lnTo>
                  <a:pt x="11985" y="11207"/>
                </a:lnTo>
                <a:cubicBezTo>
                  <a:pt x="12059" y="11301"/>
                  <a:pt x="12089" y="11442"/>
                  <a:pt x="12077" y="11651"/>
                </a:cubicBezTo>
                <a:cubicBezTo>
                  <a:pt x="12064" y="11876"/>
                  <a:pt x="12089" y="11986"/>
                  <a:pt x="12172" y="12061"/>
                </a:cubicBezTo>
                <a:cubicBezTo>
                  <a:pt x="12234" y="12118"/>
                  <a:pt x="12270" y="12177"/>
                  <a:pt x="12250" y="12193"/>
                </a:cubicBezTo>
                <a:cubicBezTo>
                  <a:pt x="12201" y="12234"/>
                  <a:pt x="12165" y="12637"/>
                  <a:pt x="12203" y="12721"/>
                </a:cubicBezTo>
                <a:cubicBezTo>
                  <a:pt x="12220" y="12759"/>
                  <a:pt x="12256" y="12778"/>
                  <a:pt x="12284" y="12763"/>
                </a:cubicBezTo>
                <a:cubicBezTo>
                  <a:pt x="12313" y="12749"/>
                  <a:pt x="12385" y="12785"/>
                  <a:pt x="12448" y="12842"/>
                </a:cubicBezTo>
                <a:cubicBezTo>
                  <a:pt x="12570" y="12954"/>
                  <a:pt x="12767" y="12940"/>
                  <a:pt x="12897" y="12811"/>
                </a:cubicBezTo>
                <a:cubicBezTo>
                  <a:pt x="12957" y="12752"/>
                  <a:pt x="12998" y="12751"/>
                  <a:pt x="13070" y="12800"/>
                </a:cubicBezTo>
                <a:cubicBezTo>
                  <a:pt x="13121" y="12835"/>
                  <a:pt x="13180" y="12847"/>
                  <a:pt x="13203" y="12828"/>
                </a:cubicBezTo>
                <a:cubicBezTo>
                  <a:pt x="13225" y="12810"/>
                  <a:pt x="13302" y="12819"/>
                  <a:pt x="13373" y="12851"/>
                </a:cubicBezTo>
                <a:cubicBezTo>
                  <a:pt x="13476" y="12896"/>
                  <a:pt x="13579" y="12863"/>
                  <a:pt x="13913" y="12679"/>
                </a:cubicBezTo>
                <a:cubicBezTo>
                  <a:pt x="14201" y="12521"/>
                  <a:pt x="14375" y="12461"/>
                  <a:pt x="14478" y="12483"/>
                </a:cubicBezTo>
                <a:cubicBezTo>
                  <a:pt x="14688" y="12526"/>
                  <a:pt x="15009" y="12262"/>
                  <a:pt x="15114" y="11957"/>
                </a:cubicBezTo>
                <a:cubicBezTo>
                  <a:pt x="15238" y="11597"/>
                  <a:pt x="15650" y="11170"/>
                  <a:pt x="16250" y="10783"/>
                </a:cubicBezTo>
                <a:cubicBezTo>
                  <a:pt x="16540" y="10596"/>
                  <a:pt x="16765" y="10423"/>
                  <a:pt x="16746" y="10398"/>
                </a:cubicBezTo>
                <a:cubicBezTo>
                  <a:pt x="16715" y="10357"/>
                  <a:pt x="16281" y="10623"/>
                  <a:pt x="15814" y="10971"/>
                </a:cubicBezTo>
                <a:cubicBezTo>
                  <a:pt x="15493" y="11211"/>
                  <a:pt x="15434" y="11194"/>
                  <a:pt x="15345" y="10839"/>
                </a:cubicBezTo>
                <a:lnTo>
                  <a:pt x="15267" y="10522"/>
                </a:lnTo>
                <a:lnTo>
                  <a:pt x="15573" y="10281"/>
                </a:lnTo>
                <a:cubicBezTo>
                  <a:pt x="15742" y="10147"/>
                  <a:pt x="16103" y="9892"/>
                  <a:pt x="16376" y="9713"/>
                </a:cubicBezTo>
                <a:cubicBezTo>
                  <a:pt x="16648" y="9535"/>
                  <a:pt x="16838" y="9379"/>
                  <a:pt x="16797" y="9368"/>
                </a:cubicBezTo>
                <a:cubicBezTo>
                  <a:pt x="16728" y="9349"/>
                  <a:pt x="15650" y="10066"/>
                  <a:pt x="15451" y="10264"/>
                </a:cubicBezTo>
                <a:cubicBezTo>
                  <a:pt x="15302" y="10411"/>
                  <a:pt x="15188" y="10368"/>
                  <a:pt x="15049" y="10109"/>
                </a:cubicBezTo>
                <a:cubicBezTo>
                  <a:pt x="14977" y="9975"/>
                  <a:pt x="14855" y="9837"/>
                  <a:pt x="14777" y="9803"/>
                </a:cubicBezTo>
                <a:cubicBezTo>
                  <a:pt x="14700" y="9769"/>
                  <a:pt x="14638" y="9708"/>
                  <a:pt x="14638" y="9671"/>
                </a:cubicBezTo>
                <a:cubicBezTo>
                  <a:pt x="14638" y="9554"/>
                  <a:pt x="14907" y="9175"/>
                  <a:pt x="15250" y="8814"/>
                </a:cubicBezTo>
                <a:cubicBezTo>
                  <a:pt x="15504" y="8547"/>
                  <a:pt x="15553" y="8469"/>
                  <a:pt x="15461" y="8469"/>
                </a:cubicBezTo>
                <a:cubicBezTo>
                  <a:pt x="15395" y="8469"/>
                  <a:pt x="15310" y="8517"/>
                  <a:pt x="15274" y="8576"/>
                </a:cubicBezTo>
                <a:cubicBezTo>
                  <a:pt x="15237" y="8634"/>
                  <a:pt x="15033" y="8896"/>
                  <a:pt x="14818" y="9157"/>
                </a:cubicBezTo>
                <a:cubicBezTo>
                  <a:pt x="14438" y="9617"/>
                  <a:pt x="14420" y="9627"/>
                  <a:pt x="14274" y="9547"/>
                </a:cubicBezTo>
                <a:cubicBezTo>
                  <a:pt x="14191" y="9503"/>
                  <a:pt x="13975" y="9453"/>
                  <a:pt x="13794" y="9435"/>
                </a:cubicBezTo>
                <a:cubicBezTo>
                  <a:pt x="13614" y="9418"/>
                  <a:pt x="13442" y="9391"/>
                  <a:pt x="13413" y="9376"/>
                </a:cubicBezTo>
                <a:cubicBezTo>
                  <a:pt x="13322" y="9329"/>
                  <a:pt x="13357" y="9170"/>
                  <a:pt x="13526" y="8871"/>
                </a:cubicBezTo>
                <a:cubicBezTo>
                  <a:pt x="13641" y="8666"/>
                  <a:pt x="13665" y="8581"/>
                  <a:pt x="13604" y="8581"/>
                </a:cubicBezTo>
                <a:cubicBezTo>
                  <a:pt x="13556" y="8581"/>
                  <a:pt x="13462" y="8723"/>
                  <a:pt x="13393" y="8899"/>
                </a:cubicBezTo>
                <a:cubicBezTo>
                  <a:pt x="13324" y="9074"/>
                  <a:pt x="13237" y="9250"/>
                  <a:pt x="13203" y="9289"/>
                </a:cubicBezTo>
                <a:cubicBezTo>
                  <a:pt x="13129" y="9372"/>
                  <a:pt x="12725" y="9326"/>
                  <a:pt x="12522" y="9210"/>
                </a:cubicBezTo>
                <a:cubicBezTo>
                  <a:pt x="12450" y="9169"/>
                  <a:pt x="12348" y="9135"/>
                  <a:pt x="12295" y="9135"/>
                </a:cubicBezTo>
                <a:cubicBezTo>
                  <a:pt x="12077" y="9135"/>
                  <a:pt x="11951" y="8958"/>
                  <a:pt x="11951" y="8654"/>
                </a:cubicBezTo>
                <a:cubicBezTo>
                  <a:pt x="11951" y="8491"/>
                  <a:pt x="11923" y="8359"/>
                  <a:pt x="11890" y="8359"/>
                </a:cubicBezTo>
                <a:close/>
                <a:moveTo>
                  <a:pt x="13107" y="8413"/>
                </a:moveTo>
                <a:cubicBezTo>
                  <a:pt x="12947" y="8413"/>
                  <a:pt x="12795" y="8783"/>
                  <a:pt x="12880" y="8963"/>
                </a:cubicBezTo>
                <a:cubicBezTo>
                  <a:pt x="12905" y="9017"/>
                  <a:pt x="12941" y="8957"/>
                  <a:pt x="12978" y="8803"/>
                </a:cubicBezTo>
                <a:cubicBezTo>
                  <a:pt x="13011" y="8666"/>
                  <a:pt x="13070" y="8521"/>
                  <a:pt x="13107" y="8483"/>
                </a:cubicBezTo>
                <a:cubicBezTo>
                  <a:pt x="13152" y="8438"/>
                  <a:pt x="13151" y="8413"/>
                  <a:pt x="13107" y="8413"/>
                </a:cubicBezTo>
                <a:close/>
                <a:moveTo>
                  <a:pt x="14209" y="8430"/>
                </a:moveTo>
                <a:cubicBezTo>
                  <a:pt x="14154" y="8384"/>
                  <a:pt x="13900" y="8762"/>
                  <a:pt x="13903" y="8885"/>
                </a:cubicBezTo>
                <a:cubicBezTo>
                  <a:pt x="13905" y="8956"/>
                  <a:pt x="13964" y="8901"/>
                  <a:pt x="14073" y="8727"/>
                </a:cubicBezTo>
                <a:cubicBezTo>
                  <a:pt x="14166" y="8580"/>
                  <a:pt x="14228" y="8445"/>
                  <a:pt x="14209" y="8430"/>
                </a:cubicBezTo>
                <a:close/>
                <a:moveTo>
                  <a:pt x="16729" y="8584"/>
                </a:moveTo>
                <a:cubicBezTo>
                  <a:pt x="16723" y="8575"/>
                  <a:pt x="16701" y="8577"/>
                  <a:pt x="16658" y="8590"/>
                </a:cubicBezTo>
                <a:cubicBezTo>
                  <a:pt x="16543" y="8624"/>
                  <a:pt x="15549" y="9291"/>
                  <a:pt x="15315" y="9491"/>
                </a:cubicBezTo>
                <a:cubicBezTo>
                  <a:pt x="15168" y="9616"/>
                  <a:pt x="15119" y="9688"/>
                  <a:pt x="15182" y="9688"/>
                </a:cubicBezTo>
                <a:cubicBezTo>
                  <a:pt x="15237" y="9688"/>
                  <a:pt x="15460" y="9539"/>
                  <a:pt x="15678" y="9356"/>
                </a:cubicBezTo>
                <a:cubicBezTo>
                  <a:pt x="15897" y="9174"/>
                  <a:pt x="16219" y="8945"/>
                  <a:pt x="16396" y="8845"/>
                </a:cubicBezTo>
                <a:cubicBezTo>
                  <a:pt x="16610" y="8725"/>
                  <a:pt x="16747" y="8611"/>
                  <a:pt x="16729" y="8584"/>
                </a:cubicBezTo>
                <a:close/>
                <a:moveTo>
                  <a:pt x="21586" y="8612"/>
                </a:moveTo>
                <a:cubicBezTo>
                  <a:pt x="21572" y="8617"/>
                  <a:pt x="21521" y="8662"/>
                  <a:pt x="21429" y="8747"/>
                </a:cubicBezTo>
                <a:cubicBezTo>
                  <a:pt x="21233" y="8928"/>
                  <a:pt x="21213" y="8934"/>
                  <a:pt x="21127" y="8842"/>
                </a:cubicBezTo>
                <a:cubicBezTo>
                  <a:pt x="21038" y="8748"/>
                  <a:pt x="21034" y="8748"/>
                  <a:pt x="20984" y="8842"/>
                </a:cubicBezTo>
                <a:cubicBezTo>
                  <a:pt x="20900" y="9001"/>
                  <a:pt x="20905" y="9044"/>
                  <a:pt x="21035" y="9185"/>
                </a:cubicBezTo>
                <a:cubicBezTo>
                  <a:pt x="21153" y="9314"/>
                  <a:pt x="21154" y="9323"/>
                  <a:pt x="21035" y="9435"/>
                </a:cubicBezTo>
                <a:cubicBezTo>
                  <a:pt x="20915" y="9548"/>
                  <a:pt x="20735" y="9827"/>
                  <a:pt x="20712" y="9938"/>
                </a:cubicBezTo>
                <a:cubicBezTo>
                  <a:pt x="20705" y="9968"/>
                  <a:pt x="20693" y="10017"/>
                  <a:pt x="20685" y="10047"/>
                </a:cubicBezTo>
                <a:cubicBezTo>
                  <a:pt x="20676" y="10078"/>
                  <a:pt x="20666" y="10142"/>
                  <a:pt x="20661" y="10188"/>
                </a:cubicBezTo>
                <a:cubicBezTo>
                  <a:pt x="20656" y="10234"/>
                  <a:pt x="20608" y="10262"/>
                  <a:pt x="20555" y="10252"/>
                </a:cubicBezTo>
                <a:cubicBezTo>
                  <a:pt x="20389" y="10223"/>
                  <a:pt x="20136" y="10300"/>
                  <a:pt x="20168" y="10370"/>
                </a:cubicBezTo>
                <a:cubicBezTo>
                  <a:pt x="20184" y="10407"/>
                  <a:pt x="20118" y="10556"/>
                  <a:pt x="20021" y="10702"/>
                </a:cubicBezTo>
                <a:cubicBezTo>
                  <a:pt x="19821" y="11003"/>
                  <a:pt x="19844" y="11038"/>
                  <a:pt x="20300" y="11098"/>
                </a:cubicBezTo>
                <a:cubicBezTo>
                  <a:pt x="20649" y="11144"/>
                  <a:pt x="20709" y="11176"/>
                  <a:pt x="20613" y="11272"/>
                </a:cubicBezTo>
                <a:cubicBezTo>
                  <a:pt x="20550" y="11335"/>
                  <a:pt x="20559" y="11351"/>
                  <a:pt x="20667" y="11351"/>
                </a:cubicBezTo>
                <a:cubicBezTo>
                  <a:pt x="20921" y="11351"/>
                  <a:pt x="21072" y="10993"/>
                  <a:pt x="21263" y="9938"/>
                </a:cubicBezTo>
                <a:cubicBezTo>
                  <a:pt x="21290" y="9785"/>
                  <a:pt x="21318" y="9647"/>
                  <a:pt x="21324" y="9632"/>
                </a:cubicBezTo>
                <a:cubicBezTo>
                  <a:pt x="21360" y="9540"/>
                  <a:pt x="21445" y="9366"/>
                  <a:pt x="21508" y="9258"/>
                </a:cubicBezTo>
                <a:cubicBezTo>
                  <a:pt x="21561" y="9166"/>
                  <a:pt x="21557" y="9100"/>
                  <a:pt x="21494" y="9003"/>
                </a:cubicBezTo>
                <a:cubicBezTo>
                  <a:pt x="21422" y="8891"/>
                  <a:pt x="21427" y="8845"/>
                  <a:pt x="21525" y="8710"/>
                </a:cubicBezTo>
                <a:cubicBezTo>
                  <a:pt x="21575" y="8641"/>
                  <a:pt x="21599" y="8607"/>
                  <a:pt x="21586" y="8612"/>
                </a:cubicBezTo>
                <a:close/>
                <a:moveTo>
                  <a:pt x="8023" y="9359"/>
                </a:moveTo>
                <a:cubicBezTo>
                  <a:pt x="7944" y="9362"/>
                  <a:pt x="8261" y="9594"/>
                  <a:pt x="8557" y="9750"/>
                </a:cubicBezTo>
                <a:cubicBezTo>
                  <a:pt x="8731" y="9841"/>
                  <a:pt x="8935" y="9897"/>
                  <a:pt x="8853" y="9831"/>
                </a:cubicBezTo>
                <a:cubicBezTo>
                  <a:pt x="8709" y="9717"/>
                  <a:pt x="8077" y="9358"/>
                  <a:pt x="8023" y="9359"/>
                </a:cubicBezTo>
                <a:close/>
                <a:moveTo>
                  <a:pt x="11053" y="9525"/>
                </a:moveTo>
                <a:cubicBezTo>
                  <a:pt x="10937" y="9520"/>
                  <a:pt x="11063" y="9666"/>
                  <a:pt x="11278" y="9786"/>
                </a:cubicBezTo>
                <a:cubicBezTo>
                  <a:pt x="11400" y="9855"/>
                  <a:pt x="11529" y="9910"/>
                  <a:pt x="11567" y="9910"/>
                </a:cubicBezTo>
                <a:cubicBezTo>
                  <a:pt x="11646" y="9910"/>
                  <a:pt x="11137" y="9528"/>
                  <a:pt x="11053" y="9525"/>
                </a:cubicBezTo>
                <a:close/>
                <a:moveTo>
                  <a:pt x="10445" y="9688"/>
                </a:moveTo>
                <a:cubicBezTo>
                  <a:pt x="10347" y="9688"/>
                  <a:pt x="10372" y="9721"/>
                  <a:pt x="10547" y="9823"/>
                </a:cubicBezTo>
                <a:cubicBezTo>
                  <a:pt x="10850" y="10001"/>
                  <a:pt x="11037" y="10003"/>
                  <a:pt x="10774" y="9825"/>
                </a:cubicBezTo>
                <a:cubicBezTo>
                  <a:pt x="10664" y="9751"/>
                  <a:pt x="10515" y="9688"/>
                  <a:pt x="10445" y="9688"/>
                </a:cubicBezTo>
                <a:close/>
                <a:moveTo>
                  <a:pt x="7129" y="9932"/>
                </a:moveTo>
                <a:cubicBezTo>
                  <a:pt x="7106" y="9951"/>
                  <a:pt x="7191" y="10054"/>
                  <a:pt x="7316" y="10160"/>
                </a:cubicBezTo>
                <a:cubicBezTo>
                  <a:pt x="7553" y="10362"/>
                  <a:pt x="7584" y="10380"/>
                  <a:pt x="7581" y="10311"/>
                </a:cubicBezTo>
                <a:cubicBezTo>
                  <a:pt x="7578" y="10238"/>
                  <a:pt x="7171" y="9897"/>
                  <a:pt x="7129" y="9932"/>
                </a:cubicBezTo>
                <a:close/>
                <a:moveTo>
                  <a:pt x="5591" y="10519"/>
                </a:moveTo>
                <a:cubicBezTo>
                  <a:pt x="5505" y="10519"/>
                  <a:pt x="5564" y="10595"/>
                  <a:pt x="5802" y="10795"/>
                </a:cubicBezTo>
                <a:cubicBezTo>
                  <a:pt x="6254" y="11173"/>
                  <a:pt x="6315" y="11103"/>
                  <a:pt x="5891" y="10693"/>
                </a:cubicBezTo>
                <a:cubicBezTo>
                  <a:pt x="5792" y="10597"/>
                  <a:pt x="5657" y="10519"/>
                  <a:pt x="5591" y="10519"/>
                </a:cubicBezTo>
                <a:close/>
                <a:moveTo>
                  <a:pt x="6319" y="10519"/>
                </a:moveTo>
                <a:cubicBezTo>
                  <a:pt x="6262" y="10519"/>
                  <a:pt x="6289" y="10581"/>
                  <a:pt x="6397" y="10688"/>
                </a:cubicBezTo>
                <a:cubicBezTo>
                  <a:pt x="6492" y="10780"/>
                  <a:pt x="6554" y="10893"/>
                  <a:pt x="6534" y="10938"/>
                </a:cubicBezTo>
                <a:cubicBezTo>
                  <a:pt x="6491" y="11029"/>
                  <a:pt x="6563" y="11042"/>
                  <a:pt x="6704" y="10969"/>
                </a:cubicBezTo>
                <a:cubicBezTo>
                  <a:pt x="6778" y="10930"/>
                  <a:pt x="6757" y="10879"/>
                  <a:pt x="6602" y="10719"/>
                </a:cubicBezTo>
                <a:cubicBezTo>
                  <a:pt x="6495" y="10609"/>
                  <a:pt x="6369" y="10519"/>
                  <a:pt x="6319" y="10519"/>
                </a:cubicBezTo>
                <a:close/>
                <a:moveTo>
                  <a:pt x="5010" y="10797"/>
                </a:moveTo>
                <a:cubicBezTo>
                  <a:pt x="4910" y="10797"/>
                  <a:pt x="4830" y="10809"/>
                  <a:pt x="4830" y="10825"/>
                </a:cubicBezTo>
                <a:cubicBezTo>
                  <a:pt x="4830" y="10907"/>
                  <a:pt x="5070" y="11144"/>
                  <a:pt x="5224" y="11213"/>
                </a:cubicBezTo>
                <a:cubicBezTo>
                  <a:pt x="5480" y="11328"/>
                  <a:pt x="5483" y="11314"/>
                  <a:pt x="5245" y="11112"/>
                </a:cubicBezTo>
                <a:cubicBezTo>
                  <a:pt x="5077" y="10970"/>
                  <a:pt x="5049" y="10914"/>
                  <a:pt x="5112" y="10862"/>
                </a:cubicBezTo>
                <a:cubicBezTo>
                  <a:pt x="5175" y="10810"/>
                  <a:pt x="5151" y="10797"/>
                  <a:pt x="5010" y="10797"/>
                </a:cubicBezTo>
                <a:close/>
                <a:moveTo>
                  <a:pt x="16529" y="11216"/>
                </a:moveTo>
                <a:cubicBezTo>
                  <a:pt x="16441" y="11171"/>
                  <a:pt x="15412" y="12069"/>
                  <a:pt x="15250" y="12331"/>
                </a:cubicBezTo>
                <a:cubicBezTo>
                  <a:pt x="15171" y="12459"/>
                  <a:pt x="15107" y="12578"/>
                  <a:pt x="15107" y="12595"/>
                </a:cubicBezTo>
                <a:cubicBezTo>
                  <a:pt x="15107" y="12701"/>
                  <a:pt x="15241" y="12589"/>
                  <a:pt x="15349" y="12393"/>
                </a:cubicBezTo>
                <a:cubicBezTo>
                  <a:pt x="15419" y="12265"/>
                  <a:pt x="15724" y="11953"/>
                  <a:pt x="16029" y="11702"/>
                </a:cubicBezTo>
                <a:cubicBezTo>
                  <a:pt x="16334" y="11450"/>
                  <a:pt x="16560" y="11232"/>
                  <a:pt x="16529" y="11216"/>
                </a:cubicBezTo>
                <a:close/>
                <a:moveTo>
                  <a:pt x="4170" y="11294"/>
                </a:moveTo>
                <a:cubicBezTo>
                  <a:pt x="4115" y="11294"/>
                  <a:pt x="4166" y="11391"/>
                  <a:pt x="4299" y="11544"/>
                </a:cubicBezTo>
                <a:cubicBezTo>
                  <a:pt x="4517" y="11795"/>
                  <a:pt x="4728" y="11901"/>
                  <a:pt x="4544" y="11668"/>
                </a:cubicBezTo>
                <a:cubicBezTo>
                  <a:pt x="4490" y="11599"/>
                  <a:pt x="4405" y="11489"/>
                  <a:pt x="4354" y="11421"/>
                </a:cubicBezTo>
                <a:cubicBezTo>
                  <a:pt x="4302" y="11352"/>
                  <a:pt x="4219" y="11294"/>
                  <a:pt x="4170" y="11294"/>
                </a:cubicBezTo>
                <a:close/>
                <a:moveTo>
                  <a:pt x="3333" y="11353"/>
                </a:moveTo>
                <a:cubicBezTo>
                  <a:pt x="3260" y="11349"/>
                  <a:pt x="3474" y="11687"/>
                  <a:pt x="3639" y="11837"/>
                </a:cubicBezTo>
                <a:cubicBezTo>
                  <a:pt x="3715" y="11905"/>
                  <a:pt x="3786" y="11951"/>
                  <a:pt x="3799" y="11940"/>
                </a:cubicBezTo>
                <a:cubicBezTo>
                  <a:pt x="3834" y="11912"/>
                  <a:pt x="3394" y="11357"/>
                  <a:pt x="3333" y="11353"/>
                </a:cubicBezTo>
                <a:close/>
                <a:moveTo>
                  <a:pt x="20746" y="11519"/>
                </a:moveTo>
                <a:cubicBezTo>
                  <a:pt x="20738" y="11517"/>
                  <a:pt x="20716" y="11531"/>
                  <a:pt x="20671" y="11561"/>
                </a:cubicBezTo>
                <a:cubicBezTo>
                  <a:pt x="20612" y="11600"/>
                  <a:pt x="20526" y="11623"/>
                  <a:pt x="20480" y="11615"/>
                </a:cubicBezTo>
                <a:cubicBezTo>
                  <a:pt x="20435" y="11606"/>
                  <a:pt x="20373" y="11668"/>
                  <a:pt x="20344" y="11752"/>
                </a:cubicBezTo>
                <a:cubicBezTo>
                  <a:pt x="20316" y="11836"/>
                  <a:pt x="20314" y="11904"/>
                  <a:pt x="20341" y="11904"/>
                </a:cubicBezTo>
                <a:cubicBezTo>
                  <a:pt x="20398" y="11904"/>
                  <a:pt x="20638" y="11696"/>
                  <a:pt x="20722" y="11573"/>
                </a:cubicBezTo>
                <a:cubicBezTo>
                  <a:pt x="20746" y="11538"/>
                  <a:pt x="20753" y="11521"/>
                  <a:pt x="20746" y="11519"/>
                </a:cubicBezTo>
                <a:close/>
                <a:moveTo>
                  <a:pt x="15855" y="12207"/>
                </a:moveTo>
                <a:cubicBezTo>
                  <a:pt x="15811" y="12225"/>
                  <a:pt x="15780" y="12266"/>
                  <a:pt x="15780" y="12322"/>
                </a:cubicBezTo>
                <a:cubicBezTo>
                  <a:pt x="15780" y="12415"/>
                  <a:pt x="15839" y="12424"/>
                  <a:pt x="15981" y="12351"/>
                </a:cubicBezTo>
                <a:cubicBezTo>
                  <a:pt x="16057" y="12311"/>
                  <a:pt x="16060" y="12281"/>
                  <a:pt x="16002" y="12233"/>
                </a:cubicBezTo>
                <a:cubicBezTo>
                  <a:pt x="15956" y="12195"/>
                  <a:pt x="15900" y="12189"/>
                  <a:pt x="15855" y="12207"/>
                </a:cubicBezTo>
                <a:close/>
                <a:moveTo>
                  <a:pt x="16563" y="12261"/>
                </a:moveTo>
                <a:cubicBezTo>
                  <a:pt x="16515" y="12280"/>
                  <a:pt x="16442" y="12324"/>
                  <a:pt x="16338" y="12393"/>
                </a:cubicBezTo>
                <a:cubicBezTo>
                  <a:pt x="16032" y="12594"/>
                  <a:pt x="15773" y="12821"/>
                  <a:pt x="15614" y="13027"/>
                </a:cubicBezTo>
                <a:cubicBezTo>
                  <a:pt x="15517" y="13153"/>
                  <a:pt x="15514" y="13179"/>
                  <a:pt x="15593" y="13179"/>
                </a:cubicBezTo>
                <a:cubicBezTo>
                  <a:pt x="15647" y="13179"/>
                  <a:pt x="15732" y="13113"/>
                  <a:pt x="15784" y="13033"/>
                </a:cubicBezTo>
                <a:cubicBezTo>
                  <a:pt x="15836" y="12953"/>
                  <a:pt x="16058" y="12753"/>
                  <a:pt x="16277" y="12589"/>
                </a:cubicBezTo>
                <a:cubicBezTo>
                  <a:pt x="16600" y="12348"/>
                  <a:pt x="16706" y="12203"/>
                  <a:pt x="16563" y="12261"/>
                </a:cubicBezTo>
                <a:close/>
                <a:moveTo>
                  <a:pt x="17426" y="12353"/>
                </a:moveTo>
                <a:cubicBezTo>
                  <a:pt x="17356" y="12339"/>
                  <a:pt x="17164" y="12437"/>
                  <a:pt x="16753" y="12682"/>
                </a:cubicBezTo>
                <a:cubicBezTo>
                  <a:pt x="16262" y="12974"/>
                  <a:pt x="15780" y="13390"/>
                  <a:pt x="15780" y="13522"/>
                </a:cubicBezTo>
                <a:cubicBezTo>
                  <a:pt x="15780" y="13622"/>
                  <a:pt x="15893" y="13547"/>
                  <a:pt x="16134" y="13286"/>
                </a:cubicBezTo>
                <a:cubicBezTo>
                  <a:pt x="16387" y="13012"/>
                  <a:pt x="17214" y="12462"/>
                  <a:pt x="17375" y="12460"/>
                </a:cubicBezTo>
                <a:cubicBezTo>
                  <a:pt x="17422" y="12460"/>
                  <a:pt x="17460" y="12434"/>
                  <a:pt x="17460" y="12404"/>
                </a:cubicBezTo>
                <a:cubicBezTo>
                  <a:pt x="17460" y="12376"/>
                  <a:pt x="17450" y="12358"/>
                  <a:pt x="17426" y="12353"/>
                </a:cubicBezTo>
                <a:close/>
                <a:moveTo>
                  <a:pt x="3163" y="12977"/>
                </a:moveTo>
                <a:cubicBezTo>
                  <a:pt x="3150" y="12973"/>
                  <a:pt x="3070" y="12982"/>
                  <a:pt x="2915" y="12997"/>
                </a:cubicBezTo>
                <a:cubicBezTo>
                  <a:pt x="2545" y="13032"/>
                  <a:pt x="2476" y="13050"/>
                  <a:pt x="2476" y="13126"/>
                </a:cubicBezTo>
                <a:cubicBezTo>
                  <a:pt x="2476" y="13156"/>
                  <a:pt x="2539" y="13158"/>
                  <a:pt x="2629" y="13129"/>
                </a:cubicBezTo>
                <a:cubicBezTo>
                  <a:pt x="2712" y="13102"/>
                  <a:pt x="2884" y="13054"/>
                  <a:pt x="3014" y="13022"/>
                </a:cubicBezTo>
                <a:cubicBezTo>
                  <a:pt x="3122" y="12995"/>
                  <a:pt x="3177" y="12980"/>
                  <a:pt x="3163" y="12977"/>
                </a:cubicBezTo>
                <a:close/>
                <a:moveTo>
                  <a:pt x="19844" y="13401"/>
                </a:moveTo>
                <a:cubicBezTo>
                  <a:pt x="19785" y="13401"/>
                  <a:pt x="19754" y="13427"/>
                  <a:pt x="19776" y="13457"/>
                </a:cubicBezTo>
                <a:cubicBezTo>
                  <a:pt x="19799" y="13488"/>
                  <a:pt x="19830" y="13511"/>
                  <a:pt x="19844" y="13511"/>
                </a:cubicBezTo>
                <a:cubicBezTo>
                  <a:pt x="19859" y="13511"/>
                  <a:pt x="19890" y="13488"/>
                  <a:pt x="19913" y="13457"/>
                </a:cubicBezTo>
                <a:cubicBezTo>
                  <a:pt x="19935" y="13427"/>
                  <a:pt x="19904" y="13401"/>
                  <a:pt x="19844" y="13401"/>
                </a:cubicBezTo>
                <a:close/>
                <a:moveTo>
                  <a:pt x="2980" y="13631"/>
                </a:moveTo>
                <a:cubicBezTo>
                  <a:pt x="2795" y="13629"/>
                  <a:pt x="2553" y="13665"/>
                  <a:pt x="2442" y="13710"/>
                </a:cubicBezTo>
                <a:lnTo>
                  <a:pt x="2242" y="13789"/>
                </a:lnTo>
                <a:lnTo>
                  <a:pt x="2476" y="13755"/>
                </a:lnTo>
                <a:cubicBezTo>
                  <a:pt x="2606" y="13735"/>
                  <a:pt x="2847" y="13702"/>
                  <a:pt x="3014" y="13679"/>
                </a:cubicBezTo>
                <a:lnTo>
                  <a:pt x="3316" y="13637"/>
                </a:lnTo>
                <a:lnTo>
                  <a:pt x="2980" y="13631"/>
                </a:lnTo>
                <a:close/>
                <a:moveTo>
                  <a:pt x="16801" y="13898"/>
                </a:moveTo>
                <a:cubicBezTo>
                  <a:pt x="16786" y="13891"/>
                  <a:pt x="16771" y="13894"/>
                  <a:pt x="16757" y="13907"/>
                </a:cubicBezTo>
                <a:cubicBezTo>
                  <a:pt x="16730" y="13928"/>
                  <a:pt x="16870" y="14407"/>
                  <a:pt x="17025" y="14828"/>
                </a:cubicBezTo>
                <a:cubicBezTo>
                  <a:pt x="17050" y="14896"/>
                  <a:pt x="17099" y="14951"/>
                  <a:pt x="17134" y="14951"/>
                </a:cubicBezTo>
                <a:cubicBezTo>
                  <a:pt x="17170" y="14951"/>
                  <a:pt x="17178" y="14898"/>
                  <a:pt x="17151" y="14828"/>
                </a:cubicBezTo>
                <a:cubicBezTo>
                  <a:pt x="17124" y="14759"/>
                  <a:pt x="17050" y="14534"/>
                  <a:pt x="16984" y="14325"/>
                </a:cubicBezTo>
                <a:cubicBezTo>
                  <a:pt x="16896" y="14044"/>
                  <a:pt x="16845" y="13921"/>
                  <a:pt x="16801" y="13898"/>
                </a:cubicBezTo>
                <a:close/>
                <a:moveTo>
                  <a:pt x="17454" y="13980"/>
                </a:moveTo>
                <a:cubicBezTo>
                  <a:pt x="17404" y="13954"/>
                  <a:pt x="17392" y="14020"/>
                  <a:pt x="17416" y="14185"/>
                </a:cubicBezTo>
                <a:cubicBezTo>
                  <a:pt x="17436" y="14317"/>
                  <a:pt x="17472" y="14561"/>
                  <a:pt x="17494" y="14727"/>
                </a:cubicBezTo>
                <a:cubicBezTo>
                  <a:pt x="17517" y="14893"/>
                  <a:pt x="17553" y="15056"/>
                  <a:pt x="17576" y="15086"/>
                </a:cubicBezTo>
                <a:cubicBezTo>
                  <a:pt x="17659" y="15197"/>
                  <a:pt x="17672" y="15005"/>
                  <a:pt x="17600" y="14727"/>
                </a:cubicBezTo>
                <a:cubicBezTo>
                  <a:pt x="17560" y="14573"/>
                  <a:pt x="17525" y="14351"/>
                  <a:pt x="17525" y="14232"/>
                </a:cubicBezTo>
                <a:cubicBezTo>
                  <a:pt x="17525" y="14114"/>
                  <a:pt x="17493" y="14000"/>
                  <a:pt x="17454" y="13980"/>
                </a:cubicBezTo>
                <a:close/>
                <a:moveTo>
                  <a:pt x="2684" y="14238"/>
                </a:moveTo>
                <a:cubicBezTo>
                  <a:pt x="2580" y="14239"/>
                  <a:pt x="2468" y="14254"/>
                  <a:pt x="2378" y="14283"/>
                </a:cubicBezTo>
                <a:cubicBezTo>
                  <a:pt x="2289" y="14312"/>
                  <a:pt x="2374" y="14328"/>
                  <a:pt x="2633" y="14328"/>
                </a:cubicBezTo>
                <a:cubicBezTo>
                  <a:pt x="2870" y="14328"/>
                  <a:pt x="2990" y="14308"/>
                  <a:pt x="2935" y="14280"/>
                </a:cubicBezTo>
                <a:cubicBezTo>
                  <a:pt x="2881" y="14252"/>
                  <a:pt x="2787" y="14237"/>
                  <a:pt x="2684" y="14238"/>
                </a:cubicBezTo>
                <a:close/>
                <a:moveTo>
                  <a:pt x="3398" y="15176"/>
                </a:moveTo>
                <a:cubicBezTo>
                  <a:pt x="3350" y="15177"/>
                  <a:pt x="3358" y="15197"/>
                  <a:pt x="3418" y="15230"/>
                </a:cubicBezTo>
                <a:cubicBezTo>
                  <a:pt x="3547" y="15298"/>
                  <a:pt x="3572" y="15298"/>
                  <a:pt x="3520" y="15230"/>
                </a:cubicBezTo>
                <a:cubicBezTo>
                  <a:pt x="3498" y="15199"/>
                  <a:pt x="3442" y="15176"/>
                  <a:pt x="3398" y="15176"/>
                </a:cubicBezTo>
                <a:close/>
                <a:moveTo>
                  <a:pt x="2833" y="15252"/>
                </a:moveTo>
                <a:cubicBezTo>
                  <a:pt x="2812" y="15249"/>
                  <a:pt x="2763" y="15254"/>
                  <a:pt x="2680" y="15266"/>
                </a:cubicBezTo>
                <a:cubicBezTo>
                  <a:pt x="2551" y="15286"/>
                  <a:pt x="2430" y="15309"/>
                  <a:pt x="2415" y="15319"/>
                </a:cubicBezTo>
                <a:cubicBezTo>
                  <a:pt x="2348" y="15366"/>
                  <a:pt x="2722" y="15332"/>
                  <a:pt x="2813" y="15283"/>
                </a:cubicBezTo>
                <a:cubicBezTo>
                  <a:pt x="2848" y="15264"/>
                  <a:pt x="2855" y="15255"/>
                  <a:pt x="2833" y="15252"/>
                </a:cubicBezTo>
                <a:close/>
                <a:moveTo>
                  <a:pt x="2959" y="16527"/>
                </a:moveTo>
                <a:cubicBezTo>
                  <a:pt x="2932" y="16524"/>
                  <a:pt x="2870" y="16530"/>
                  <a:pt x="2779" y="16541"/>
                </a:cubicBezTo>
                <a:cubicBezTo>
                  <a:pt x="2631" y="16560"/>
                  <a:pt x="2498" y="16584"/>
                  <a:pt x="2483" y="16595"/>
                </a:cubicBezTo>
                <a:cubicBezTo>
                  <a:pt x="2418" y="16641"/>
                  <a:pt x="2857" y="16609"/>
                  <a:pt x="2949" y="16561"/>
                </a:cubicBezTo>
                <a:cubicBezTo>
                  <a:pt x="2983" y="16543"/>
                  <a:pt x="2987" y="16530"/>
                  <a:pt x="2959" y="16527"/>
                </a:cubicBezTo>
                <a:close/>
                <a:moveTo>
                  <a:pt x="19729" y="17173"/>
                </a:moveTo>
                <a:cubicBezTo>
                  <a:pt x="19648" y="17178"/>
                  <a:pt x="19488" y="17205"/>
                  <a:pt x="19175" y="17255"/>
                </a:cubicBezTo>
                <a:cubicBezTo>
                  <a:pt x="18833" y="17309"/>
                  <a:pt x="18497" y="17326"/>
                  <a:pt x="18249" y="17302"/>
                </a:cubicBezTo>
                <a:cubicBezTo>
                  <a:pt x="17980" y="17277"/>
                  <a:pt x="17862" y="17284"/>
                  <a:pt x="17862" y="17328"/>
                </a:cubicBezTo>
                <a:cubicBezTo>
                  <a:pt x="17862" y="17369"/>
                  <a:pt x="18046" y="17389"/>
                  <a:pt x="18409" y="17389"/>
                </a:cubicBezTo>
                <a:cubicBezTo>
                  <a:pt x="19025" y="17389"/>
                  <a:pt x="19810" y="17294"/>
                  <a:pt x="19810" y="17218"/>
                </a:cubicBezTo>
                <a:cubicBezTo>
                  <a:pt x="19810" y="17186"/>
                  <a:pt x="19809" y="17169"/>
                  <a:pt x="19729" y="17173"/>
                </a:cubicBezTo>
                <a:close/>
                <a:moveTo>
                  <a:pt x="9693" y="17415"/>
                </a:moveTo>
                <a:cubicBezTo>
                  <a:pt x="9641" y="17434"/>
                  <a:pt x="9606" y="17468"/>
                  <a:pt x="9632" y="17502"/>
                </a:cubicBezTo>
                <a:cubicBezTo>
                  <a:pt x="9685" y="17572"/>
                  <a:pt x="9934" y="17574"/>
                  <a:pt x="9934" y="17505"/>
                </a:cubicBezTo>
                <a:cubicBezTo>
                  <a:pt x="9934" y="17476"/>
                  <a:pt x="9902" y="17437"/>
                  <a:pt x="9863" y="17418"/>
                </a:cubicBezTo>
                <a:cubicBezTo>
                  <a:pt x="9814" y="17392"/>
                  <a:pt x="9745" y="17396"/>
                  <a:pt x="9693" y="17415"/>
                </a:cubicBezTo>
                <a:close/>
                <a:moveTo>
                  <a:pt x="2493" y="17794"/>
                </a:moveTo>
                <a:cubicBezTo>
                  <a:pt x="2392" y="17807"/>
                  <a:pt x="2477" y="17816"/>
                  <a:pt x="2680" y="17816"/>
                </a:cubicBezTo>
                <a:cubicBezTo>
                  <a:pt x="2884" y="17816"/>
                  <a:pt x="2966" y="17807"/>
                  <a:pt x="2864" y="17794"/>
                </a:cubicBezTo>
                <a:cubicBezTo>
                  <a:pt x="2762" y="17781"/>
                  <a:pt x="2595" y="17781"/>
                  <a:pt x="2493" y="17794"/>
                </a:cubicBezTo>
                <a:close/>
                <a:moveTo>
                  <a:pt x="3258" y="18968"/>
                </a:moveTo>
                <a:cubicBezTo>
                  <a:pt x="3244" y="18964"/>
                  <a:pt x="3189" y="18974"/>
                  <a:pt x="3082" y="18999"/>
                </a:cubicBezTo>
                <a:cubicBezTo>
                  <a:pt x="2953" y="19028"/>
                  <a:pt x="2765" y="19052"/>
                  <a:pt x="2663" y="19052"/>
                </a:cubicBezTo>
                <a:cubicBezTo>
                  <a:pt x="2561" y="19052"/>
                  <a:pt x="2476" y="19080"/>
                  <a:pt x="2476" y="19114"/>
                </a:cubicBezTo>
                <a:cubicBezTo>
                  <a:pt x="2476" y="19151"/>
                  <a:pt x="2539" y="19162"/>
                  <a:pt x="2629" y="19142"/>
                </a:cubicBezTo>
                <a:cubicBezTo>
                  <a:pt x="2712" y="19124"/>
                  <a:pt x="2842" y="19109"/>
                  <a:pt x="2918" y="19108"/>
                </a:cubicBezTo>
                <a:cubicBezTo>
                  <a:pt x="2994" y="19108"/>
                  <a:pt x="3115" y="19072"/>
                  <a:pt x="3187" y="19027"/>
                </a:cubicBezTo>
                <a:cubicBezTo>
                  <a:pt x="3247" y="18990"/>
                  <a:pt x="3273" y="18972"/>
                  <a:pt x="3258" y="18968"/>
                </a:cubicBezTo>
                <a:close/>
                <a:moveTo>
                  <a:pt x="8033" y="19656"/>
                </a:moveTo>
                <a:cubicBezTo>
                  <a:pt x="8013" y="19641"/>
                  <a:pt x="7971" y="19648"/>
                  <a:pt x="7904" y="19687"/>
                </a:cubicBezTo>
                <a:cubicBezTo>
                  <a:pt x="7822" y="19734"/>
                  <a:pt x="7707" y="19774"/>
                  <a:pt x="7649" y="19774"/>
                </a:cubicBezTo>
                <a:cubicBezTo>
                  <a:pt x="7537" y="19774"/>
                  <a:pt x="7315" y="19863"/>
                  <a:pt x="6693" y="20156"/>
                </a:cubicBezTo>
                <a:cubicBezTo>
                  <a:pt x="6344" y="20321"/>
                  <a:pt x="6306" y="20356"/>
                  <a:pt x="6306" y="20524"/>
                </a:cubicBezTo>
                <a:cubicBezTo>
                  <a:pt x="6306" y="20643"/>
                  <a:pt x="6349" y="20730"/>
                  <a:pt x="6425" y="20766"/>
                </a:cubicBezTo>
                <a:cubicBezTo>
                  <a:pt x="6489" y="20796"/>
                  <a:pt x="6754" y="20815"/>
                  <a:pt x="7013" y="20808"/>
                </a:cubicBezTo>
                <a:lnTo>
                  <a:pt x="7482" y="20794"/>
                </a:lnTo>
                <a:lnTo>
                  <a:pt x="7503" y="20569"/>
                </a:lnTo>
                <a:cubicBezTo>
                  <a:pt x="7517" y="20412"/>
                  <a:pt x="7585" y="20290"/>
                  <a:pt x="7727" y="20162"/>
                </a:cubicBezTo>
                <a:cubicBezTo>
                  <a:pt x="7965" y="19947"/>
                  <a:pt x="8095" y="19701"/>
                  <a:pt x="8033" y="19656"/>
                </a:cubicBezTo>
                <a:close/>
                <a:moveTo>
                  <a:pt x="3401" y="20055"/>
                </a:moveTo>
                <a:cubicBezTo>
                  <a:pt x="3185" y="20053"/>
                  <a:pt x="3014" y="20075"/>
                  <a:pt x="3014" y="20106"/>
                </a:cubicBezTo>
                <a:cubicBezTo>
                  <a:pt x="3014" y="20172"/>
                  <a:pt x="3465" y="20172"/>
                  <a:pt x="3653" y="20106"/>
                </a:cubicBezTo>
                <a:cubicBezTo>
                  <a:pt x="3750" y="20071"/>
                  <a:pt x="3679" y="20058"/>
                  <a:pt x="3401" y="20055"/>
                </a:cubicBezTo>
                <a:close/>
                <a:moveTo>
                  <a:pt x="8183" y="20069"/>
                </a:moveTo>
                <a:cubicBezTo>
                  <a:pt x="8155" y="20075"/>
                  <a:pt x="8131" y="20092"/>
                  <a:pt x="8108" y="20125"/>
                </a:cubicBezTo>
                <a:cubicBezTo>
                  <a:pt x="8074" y="20175"/>
                  <a:pt x="8002" y="20215"/>
                  <a:pt x="7948" y="20215"/>
                </a:cubicBezTo>
                <a:cubicBezTo>
                  <a:pt x="7895" y="20215"/>
                  <a:pt x="7853" y="20254"/>
                  <a:pt x="7853" y="20299"/>
                </a:cubicBezTo>
                <a:cubicBezTo>
                  <a:pt x="7853" y="20409"/>
                  <a:pt x="7892" y="20404"/>
                  <a:pt x="8169" y="20263"/>
                </a:cubicBezTo>
                <a:cubicBezTo>
                  <a:pt x="8375" y="20158"/>
                  <a:pt x="8392" y="20139"/>
                  <a:pt x="8288" y="20091"/>
                </a:cubicBezTo>
                <a:cubicBezTo>
                  <a:pt x="8245" y="20071"/>
                  <a:pt x="8211" y="20063"/>
                  <a:pt x="8183" y="20069"/>
                </a:cubicBezTo>
                <a:close/>
                <a:moveTo>
                  <a:pt x="8475" y="20791"/>
                </a:moveTo>
                <a:cubicBezTo>
                  <a:pt x="8458" y="20805"/>
                  <a:pt x="8465" y="20845"/>
                  <a:pt x="8489" y="20878"/>
                </a:cubicBezTo>
                <a:cubicBezTo>
                  <a:pt x="8555" y="20966"/>
                  <a:pt x="8592" y="20950"/>
                  <a:pt x="8547" y="20853"/>
                </a:cubicBezTo>
                <a:cubicBezTo>
                  <a:pt x="8525" y="20806"/>
                  <a:pt x="8493" y="20776"/>
                  <a:pt x="8475" y="20791"/>
                </a:cubicBezTo>
                <a:close/>
                <a:moveTo>
                  <a:pt x="8220" y="20881"/>
                </a:moveTo>
                <a:cubicBezTo>
                  <a:pt x="8164" y="20881"/>
                  <a:pt x="8122" y="20931"/>
                  <a:pt x="8122" y="20993"/>
                </a:cubicBezTo>
                <a:cubicBezTo>
                  <a:pt x="8122" y="21055"/>
                  <a:pt x="8164" y="21103"/>
                  <a:pt x="8220" y="21103"/>
                </a:cubicBezTo>
                <a:cubicBezTo>
                  <a:pt x="8276" y="21103"/>
                  <a:pt x="8322" y="21055"/>
                  <a:pt x="8322" y="20993"/>
                </a:cubicBezTo>
                <a:cubicBezTo>
                  <a:pt x="8322" y="20931"/>
                  <a:pt x="8276" y="20881"/>
                  <a:pt x="8220" y="20881"/>
                </a:cubicBezTo>
                <a:close/>
                <a:moveTo>
                  <a:pt x="7707" y="20914"/>
                </a:moveTo>
                <a:cubicBezTo>
                  <a:pt x="7650" y="20920"/>
                  <a:pt x="7636" y="20990"/>
                  <a:pt x="7683" y="21091"/>
                </a:cubicBezTo>
                <a:cubicBezTo>
                  <a:pt x="7724" y="21179"/>
                  <a:pt x="7733" y="21179"/>
                  <a:pt x="7799" y="21083"/>
                </a:cubicBezTo>
                <a:cubicBezTo>
                  <a:pt x="7851" y="21006"/>
                  <a:pt x="7843" y="20966"/>
                  <a:pt x="7775" y="20931"/>
                </a:cubicBezTo>
                <a:cubicBezTo>
                  <a:pt x="7747" y="20917"/>
                  <a:pt x="7726" y="20913"/>
                  <a:pt x="7707" y="20914"/>
                </a:cubicBezTo>
                <a:close/>
                <a:moveTo>
                  <a:pt x="8707" y="21198"/>
                </a:moveTo>
                <a:cubicBezTo>
                  <a:pt x="8693" y="21177"/>
                  <a:pt x="8672" y="21182"/>
                  <a:pt x="8635" y="21207"/>
                </a:cubicBezTo>
                <a:cubicBezTo>
                  <a:pt x="8586" y="21240"/>
                  <a:pt x="8518" y="21249"/>
                  <a:pt x="8486" y="21226"/>
                </a:cubicBezTo>
                <a:cubicBezTo>
                  <a:pt x="8453" y="21204"/>
                  <a:pt x="8469" y="21230"/>
                  <a:pt x="8520" y="21285"/>
                </a:cubicBezTo>
                <a:cubicBezTo>
                  <a:pt x="8602" y="21373"/>
                  <a:pt x="8597" y="21389"/>
                  <a:pt x="8469" y="21417"/>
                </a:cubicBezTo>
                <a:cubicBezTo>
                  <a:pt x="8389" y="21434"/>
                  <a:pt x="8322" y="21472"/>
                  <a:pt x="8322" y="21499"/>
                </a:cubicBezTo>
                <a:cubicBezTo>
                  <a:pt x="8322" y="21526"/>
                  <a:pt x="8412" y="21546"/>
                  <a:pt x="8523" y="21546"/>
                </a:cubicBezTo>
                <a:cubicBezTo>
                  <a:pt x="8710" y="21546"/>
                  <a:pt x="8727" y="21533"/>
                  <a:pt x="8727" y="21347"/>
                </a:cubicBezTo>
                <a:cubicBezTo>
                  <a:pt x="8727" y="21266"/>
                  <a:pt x="8720" y="21219"/>
                  <a:pt x="8707" y="21198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5.png"/></Relationships>

</file>

<file path=ppt/theme/theme1.xml><?xml version="1.0" encoding="utf-8"?>
<a:theme xmlns:a="http://schemas.openxmlformats.org/drawingml/2006/main" xmlns:r="http://schemas.openxmlformats.org/officeDocument/2006/relationships" name="LeatherBook">
  <a:themeElements>
    <a:clrScheme name="LeatherBook">
      <a:dk1>
        <a:srgbClr val="6C6963"/>
      </a:dk1>
      <a:lt1>
        <a:srgbClr val="092C6C"/>
      </a:lt1>
      <a:dk2>
        <a:srgbClr val="4D5459"/>
      </a:dk2>
      <a:lt2>
        <a:srgbClr val="D8DBDF"/>
      </a:lt2>
      <a:accent1>
        <a:srgbClr val="5B7376"/>
      </a:accent1>
      <a:accent2>
        <a:srgbClr val="9B9E5B"/>
      </a:accent2>
      <a:accent3>
        <a:srgbClr val="CC943D"/>
      </a:accent3>
      <a:accent4>
        <a:srgbClr val="A55A01"/>
      </a:accent4>
      <a:accent5>
        <a:srgbClr val="9D3320"/>
      </a:accent5>
      <a:accent6>
        <a:srgbClr val="83525A"/>
      </a:accent6>
      <a:hlink>
        <a:srgbClr val="0000FF"/>
      </a:hlink>
      <a:folHlink>
        <a:srgbClr val="FF00FF"/>
      </a:folHlink>
    </a:clrScheme>
    <a:fontScheme name="LeatherBook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LeatherBoo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127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127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2EBDB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A49E92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6C6963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LeatherBook">
  <a:themeElements>
    <a:clrScheme name="LeatherBook">
      <a:dk1>
        <a:srgbClr val="000000"/>
      </a:dk1>
      <a:lt1>
        <a:srgbClr val="FFFFFF"/>
      </a:lt1>
      <a:dk2>
        <a:srgbClr val="4D5459"/>
      </a:dk2>
      <a:lt2>
        <a:srgbClr val="D8DBDF"/>
      </a:lt2>
      <a:accent1>
        <a:srgbClr val="5B7376"/>
      </a:accent1>
      <a:accent2>
        <a:srgbClr val="9B9E5B"/>
      </a:accent2>
      <a:accent3>
        <a:srgbClr val="CC943D"/>
      </a:accent3>
      <a:accent4>
        <a:srgbClr val="A55A01"/>
      </a:accent4>
      <a:accent5>
        <a:srgbClr val="9D3320"/>
      </a:accent5>
      <a:accent6>
        <a:srgbClr val="83525A"/>
      </a:accent6>
      <a:hlink>
        <a:srgbClr val="0000FF"/>
      </a:hlink>
      <a:folHlink>
        <a:srgbClr val="FF00FF"/>
      </a:folHlink>
    </a:clrScheme>
    <a:fontScheme name="LeatherBook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LeatherBoo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127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127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2EBDB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A49E92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6C6963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