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lastRow>
    <a:fir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84E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lastRow>
    <a:fir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lastRow>
    <a:fir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-119728"/>
              <a:satOff val="5580"/>
              <a:lumOff val="-12961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lastRow>
    <a:fir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98089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lastRow>
    <a:fir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タイトル&amp;サブ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タイトルテキスト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タイトルテキスト</a:t>
            </a:r>
          </a:p>
        </p:txBody>
      </p:sp>
      <p:sp>
        <p:nvSpPr>
          <p:cNvPr id="12" name="本文レベル1…"/>
          <p:cNvSpPr txBox="1"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3700"/>
            </a:lvl1pPr>
            <a:lvl2pPr marL="0" indent="0" algn="ctr">
              <a:spcBef>
                <a:spcPts val="0"/>
              </a:spcBef>
              <a:buClrTx/>
              <a:buSzTx/>
              <a:buNone/>
              <a:defRPr sz="3700"/>
            </a:lvl2pPr>
            <a:lvl3pPr marL="0" indent="0" algn="ctr">
              <a:spcBef>
                <a:spcPts val="0"/>
              </a:spcBef>
              <a:buClrTx/>
              <a:buSzTx/>
              <a:buNone/>
              <a:defRPr sz="3700"/>
            </a:lvl3pPr>
            <a:lvl4pPr marL="0" indent="0" algn="ctr">
              <a:spcBef>
                <a:spcPts val="0"/>
              </a:spcBef>
              <a:buClrTx/>
              <a:buSzTx/>
              <a:buNone/>
              <a:defRPr sz="3700"/>
            </a:lvl4pPr>
            <a:lvl5pPr marL="0" indent="0" algn="ctr">
              <a:spcBef>
                <a:spcPts val="0"/>
              </a:spcBef>
              <a:buClrTx/>
              <a:buSzTx/>
              <a:buNone/>
              <a:defRPr sz="37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13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引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21"/>
          </p:nvPr>
        </p:nvSpPr>
        <p:spPr>
          <a:xfrm>
            <a:off x="1270000" y="6362700"/>
            <a:ext cx="10464800" cy="4572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24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“ここに引用を入力してください。”"/>
          <p:cNvSpPr txBox="1"/>
          <p:nvPr>
            <p:ph type="body" sz="quarter" idx="22"/>
          </p:nvPr>
        </p:nvSpPr>
        <p:spPr>
          <a:xfrm>
            <a:off x="1270000" y="4308686"/>
            <a:ext cx="10464800" cy="6096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3400"/>
            </a:lvl1pPr>
          </a:lstStyle>
          <a:p>
            <a:pPr/>
            <a:r>
              <a:t>“ここに引用を入力してください。”</a:t>
            </a:r>
          </a:p>
        </p:txBody>
      </p:sp>
      <p:sp>
        <p:nvSpPr>
          <p:cNvPr id="95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写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イメージ"/>
          <p:cNvSpPr/>
          <p:nvPr>
            <p:ph type="pic" idx="21"/>
          </p:nvPr>
        </p:nvSpPr>
        <p:spPr>
          <a:xfrm>
            <a:off x="-929606" y="-12700"/>
            <a:ext cx="16551777" cy="1103451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画像（横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イメージ"/>
          <p:cNvSpPr/>
          <p:nvPr>
            <p:ph type="pic" idx="21"/>
          </p:nvPr>
        </p:nvSpPr>
        <p:spPr>
          <a:xfrm>
            <a:off x="-647700" y="508000"/>
            <a:ext cx="12369801" cy="614253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タイトルテキスト"/>
          <p:cNvSpPr txBox="1"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22" name="本文レベル1…"/>
          <p:cNvSpPr txBox="1"/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3700"/>
            </a:lvl1pPr>
            <a:lvl2pPr marL="0" indent="0" algn="ctr">
              <a:spcBef>
                <a:spcPts val="0"/>
              </a:spcBef>
              <a:buClrTx/>
              <a:buSzTx/>
              <a:buNone/>
              <a:defRPr sz="3700"/>
            </a:lvl2pPr>
            <a:lvl3pPr marL="0" indent="0" algn="ctr">
              <a:spcBef>
                <a:spcPts val="0"/>
              </a:spcBef>
              <a:buClrTx/>
              <a:buSzTx/>
              <a:buNone/>
              <a:defRPr sz="3700"/>
            </a:lvl3pPr>
            <a:lvl4pPr marL="0" indent="0" algn="ctr">
              <a:spcBef>
                <a:spcPts val="0"/>
              </a:spcBef>
              <a:buClrTx/>
              <a:buSzTx/>
              <a:buNone/>
              <a:defRPr sz="3700"/>
            </a:lvl4pPr>
            <a:lvl5pPr marL="0" indent="0" algn="ctr">
              <a:spcBef>
                <a:spcPts val="0"/>
              </a:spcBef>
              <a:buClrTx/>
              <a:buSzTx/>
              <a:buNone/>
              <a:defRPr sz="37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23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（中央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タイトルテキスト"/>
          <p:cNvSpPr txBox="1"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31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画像（縦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イメージ"/>
          <p:cNvSpPr/>
          <p:nvPr>
            <p:ph type="pic" idx="21"/>
          </p:nvPr>
        </p:nvSpPr>
        <p:spPr>
          <a:xfrm>
            <a:off x="2451058" y="-138499"/>
            <a:ext cx="13525502" cy="9017002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タイトルテキスト"/>
          <p:cNvSpPr txBox="1"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タイトルテキスト</a:t>
            </a:r>
          </a:p>
        </p:txBody>
      </p:sp>
      <p:sp>
        <p:nvSpPr>
          <p:cNvPr id="40" name="本文レベル1…"/>
          <p:cNvSpPr txBox="1"/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3700"/>
            </a:lvl1pPr>
            <a:lvl2pPr marL="0" indent="0" algn="ctr">
              <a:spcBef>
                <a:spcPts val="0"/>
              </a:spcBef>
              <a:buClrTx/>
              <a:buSzTx/>
              <a:buNone/>
              <a:defRPr sz="3700"/>
            </a:lvl2pPr>
            <a:lvl3pPr marL="0" indent="0" algn="ctr">
              <a:spcBef>
                <a:spcPts val="0"/>
              </a:spcBef>
              <a:buClrTx/>
              <a:buSzTx/>
              <a:buNone/>
              <a:defRPr sz="3700"/>
            </a:lvl3pPr>
            <a:lvl4pPr marL="0" indent="0" algn="ctr">
              <a:spcBef>
                <a:spcPts val="0"/>
              </a:spcBef>
              <a:buClrTx/>
              <a:buSzTx/>
              <a:buNone/>
              <a:defRPr sz="3700"/>
            </a:lvl4pPr>
            <a:lvl5pPr marL="0" indent="0" algn="ctr">
              <a:spcBef>
                <a:spcPts val="0"/>
              </a:spcBef>
              <a:buClrTx/>
              <a:buSzTx/>
              <a:buNone/>
              <a:defRPr sz="37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1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（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タイトルテキスト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49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&amp;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タイトルテキスト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57" name="本文レベル1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58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、箇条書き、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イメージ"/>
          <p:cNvSpPr/>
          <p:nvPr>
            <p:ph type="pic" idx="21"/>
          </p:nvPr>
        </p:nvSpPr>
        <p:spPr>
          <a:xfrm>
            <a:off x="4473575" y="2032000"/>
            <a:ext cx="10287000" cy="6858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タイトルテキスト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67" name="本文レベル1…"/>
          <p:cNvSpPr txBox="1"/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buClrTx/>
              <a:defRPr sz="2800"/>
            </a:lvl1pPr>
            <a:lvl2pPr marL="685800" indent="-342900">
              <a:spcBef>
                <a:spcPts val="3200"/>
              </a:spcBef>
              <a:buClrTx/>
              <a:defRPr sz="2800"/>
            </a:lvl2pPr>
            <a:lvl3pPr marL="1028700" indent="-342900">
              <a:spcBef>
                <a:spcPts val="3200"/>
              </a:spcBef>
              <a:buClrTx/>
              <a:defRPr sz="2800"/>
            </a:lvl3pPr>
            <a:lvl4pPr marL="1371600" indent="-342900">
              <a:spcBef>
                <a:spcPts val="3200"/>
              </a:spcBef>
              <a:buClrTx/>
              <a:defRPr sz="2800"/>
            </a:lvl4pPr>
            <a:lvl5pPr marL="1714500" indent="-342900">
              <a:spcBef>
                <a:spcPts val="3200"/>
              </a:spcBef>
              <a:buClrTx/>
              <a:defRPr sz="28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68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本文レベル1…"/>
          <p:cNvSpPr txBox="1"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76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画像（3点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イメージ"/>
          <p:cNvSpPr/>
          <p:nvPr>
            <p:ph type="pic" sz="quarter" idx="21"/>
          </p:nvPr>
        </p:nvSpPr>
        <p:spPr>
          <a:xfrm>
            <a:off x="6426200" y="4965700"/>
            <a:ext cx="5886450" cy="39243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イメージ"/>
          <p:cNvSpPr/>
          <p:nvPr>
            <p:ph type="pic" sz="quarter" idx="22"/>
          </p:nvPr>
        </p:nvSpPr>
        <p:spPr>
          <a:xfrm>
            <a:off x="6737350" y="639233"/>
            <a:ext cx="5880100" cy="392006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イメージ"/>
          <p:cNvSpPr/>
          <p:nvPr>
            <p:ph type="pic" idx="23"/>
          </p:nvPr>
        </p:nvSpPr>
        <p:spPr>
          <a:xfrm>
            <a:off x="-3400425" y="-127000"/>
            <a:ext cx="13525500" cy="9017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テキスト"/>
          <p:cNvSpPr txBox="1"/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タイトルテキスト</a:t>
            </a:r>
          </a:p>
        </p:txBody>
      </p:sp>
      <p:sp>
        <p:nvSpPr>
          <p:cNvPr id="3" name="本文レベル1…"/>
          <p:cNvSpPr txBox="1"/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" name="スライド番号"/>
          <p:cNvSpPr txBox="1"/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6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5" Type="http://schemas.openxmlformats.org/officeDocument/2006/relationships/image" Target="../media/image4.jpeg"/><Relationship Id="rId6" Type="http://schemas.openxmlformats.org/officeDocument/2006/relationships/image" Target="../media/image3.png"/><Relationship Id="rId7" Type="http://schemas.openxmlformats.org/officeDocument/2006/relationships/image" Target="../media/image5.jpeg"/><Relationship Id="rId8" Type="http://schemas.openxmlformats.org/officeDocument/2006/relationships/image" Target="../media/image4.png"/><Relationship Id="rId9" Type="http://schemas.openxmlformats.org/officeDocument/2006/relationships/image" Target="../media/image5.png"/><Relationship Id="rId10" Type="http://schemas.openxmlformats.org/officeDocument/2006/relationships/image" Target="../media/image6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3" Type="http://schemas.openxmlformats.org/officeDocument/2006/relationships/image" Target="../media/image7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大江戸ロック２０２０…"/>
          <p:cNvSpPr txBox="1"/>
          <p:nvPr>
            <p:ph type="ctrTitle"/>
          </p:nvPr>
        </p:nvSpPr>
        <p:spPr>
          <a:xfrm>
            <a:off x="1270000" y="1638300"/>
            <a:ext cx="10771474" cy="4705032"/>
          </a:xfrm>
          <a:prstGeom prst="rect">
            <a:avLst/>
          </a:prstGeom>
        </p:spPr>
        <p:txBody>
          <a:bodyPr/>
          <a:lstStyle/>
          <a:p>
            <a:pPr/>
            <a:r>
              <a:t>大江戸ロック２０２０</a:t>
            </a:r>
          </a:p>
          <a:p>
            <a:pPr/>
            <a:r>
              <a:t>内容理解</a:t>
            </a:r>
          </a:p>
        </p:txBody>
      </p:sp>
      <p:pic>
        <p:nvPicPr>
          <p:cNvPr id="120" name="スクリーンショット 2020-09-21 11.28.10.png" descr="スクリーンショット 2020-09-21 11.28.10.png"/>
          <p:cNvPicPr>
            <a:picLocks noChangeAspect="1"/>
          </p:cNvPicPr>
          <p:nvPr/>
        </p:nvPicPr>
        <p:blipFill>
          <a:blip r:embed="rId2">
            <a:extLst/>
          </a:blip>
          <a:srcRect l="0" t="11109" r="0" b="0"/>
          <a:stretch>
            <a:fillRect/>
          </a:stretch>
        </p:blipFill>
        <p:spPr>
          <a:xfrm>
            <a:off x="9192610" y="6580623"/>
            <a:ext cx="3546428" cy="25394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デジタル紙芝居？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デジタル紙芝居？</a:t>
            </a:r>
          </a:p>
        </p:txBody>
      </p:sp>
      <p:sp>
        <p:nvSpPr>
          <p:cNvPr id="123" name="タイトルは？"/>
          <p:cNvSpPr txBox="1"/>
          <p:nvPr/>
        </p:nvSpPr>
        <p:spPr>
          <a:xfrm>
            <a:off x="1578355" y="3149600"/>
            <a:ext cx="4056889" cy="762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5200"/>
            </a:lvl1pPr>
          </a:lstStyle>
          <a:p>
            <a:pPr/>
            <a:r>
              <a:t>タイトルは？</a:t>
            </a:r>
          </a:p>
        </p:txBody>
      </p:sp>
      <p:sp>
        <p:nvSpPr>
          <p:cNvPr id="124" name="矢印"/>
          <p:cNvSpPr/>
          <p:nvPr/>
        </p:nvSpPr>
        <p:spPr>
          <a:xfrm rot="5365675">
            <a:off x="3543300" y="4242814"/>
            <a:ext cx="1270000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1">
              <a:lumOff val="13529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sp>
        <p:nvSpPr>
          <p:cNvPr id="125" name="四角形"/>
          <p:cNvSpPr/>
          <p:nvPr/>
        </p:nvSpPr>
        <p:spPr>
          <a:xfrm>
            <a:off x="1201687" y="5943600"/>
            <a:ext cx="10390090" cy="2159000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7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pic>
        <p:nvPicPr>
          <p:cNvPr id="126" name="bg_machi_nihon.jpg" descr="bg_machi_nihon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914974" y="2419212"/>
            <a:ext cx="5248253" cy="275533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どんなキャラがいた？"/>
          <p:cNvSpPr txBox="1"/>
          <p:nvPr>
            <p:ph type="title"/>
          </p:nvPr>
        </p:nvSpPr>
        <p:spPr>
          <a:xfrm>
            <a:off x="952500" y="-203200"/>
            <a:ext cx="11099800" cy="2159000"/>
          </a:xfrm>
          <a:prstGeom prst="rect">
            <a:avLst/>
          </a:prstGeom>
        </p:spPr>
        <p:txBody>
          <a:bodyPr/>
          <a:lstStyle/>
          <a:p>
            <a:pPr/>
            <a:r>
              <a:t>どんなキャラがいた？</a:t>
            </a:r>
          </a:p>
        </p:txBody>
      </p:sp>
      <p:pic>
        <p:nvPicPr>
          <p:cNvPr id="129" name="イメージ" descr="イメージ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555200" y="-2959000"/>
            <a:ext cx="1564060" cy="1574700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四角形"/>
          <p:cNvSpPr/>
          <p:nvPr/>
        </p:nvSpPr>
        <p:spPr>
          <a:xfrm>
            <a:off x="2864279" y="1812726"/>
            <a:ext cx="3383807" cy="1270001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8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sp>
        <p:nvSpPr>
          <p:cNvPr id="131" name="四角形"/>
          <p:cNvSpPr/>
          <p:nvPr/>
        </p:nvSpPr>
        <p:spPr>
          <a:xfrm>
            <a:off x="2864279" y="3894881"/>
            <a:ext cx="3383807" cy="1270001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8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sp>
        <p:nvSpPr>
          <p:cNvPr id="132" name="四角形"/>
          <p:cNvSpPr/>
          <p:nvPr/>
        </p:nvSpPr>
        <p:spPr>
          <a:xfrm>
            <a:off x="2906104" y="5977036"/>
            <a:ext cx="3383806" cy="1270001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8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sp>
        <p:nvSpPr>
          <p:cNvPr id="133" name="四角形"/>
          <p:cNvSpPr/>
          <p:nvPr/>
        </p:nvSpPr>
        <p:spPr>
          <a:xfrm>
            <a:off x="8750300" y="3994033"/>
            <a:ext cx="4013760" cy="1270001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8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sp>
        <p:nvSpPr>
          <p:cNvPr id="134" name="四角形"/>
          <p:cNvSpPr/>
          <p:nvPr/>
        </p:nvSpPr>
        <p:spPr>
          <a:xfrm>
            <a:off x="9189987" y="8658076"/>
            <a:ext cx="3642619" cy="910085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8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sp>
        <p:nvSpPr>
          <p:cNvPr id="135" name="四角形"/>
          <p:cNvSpPr/>
          <p:nvPr/>
        </p:nvSpPr>
        <p:spPr>
          <a:xfrm>
            <a:off x="8750300" y="1812726"/>
            <a:ext cx="4013760" cy="1270001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8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sp>
        <p:nvSpPr>
          <p:cNvPr id="136" name="四角形"/>
          <p:cNvSpPr/>
          <p:nvPr/>
        </p:nvSpPr>
        <p:spPr>
          <a:xfrm>
            <a:off x="2979000" y="8398073"/>
            <a:ext cx="4177160" cy="1270001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8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pic>
        <p:nvPicPr>
          <p:cNvPr id="137" name="IMG_9399.jpeg" descr="IMG_9399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21010" y="1563056"/>
            <a:ext cx="1250980" cy="1769342"/>
          </a:xfrm>
          <a:prstGeom prst="rect">
            <a:avLst/>
          </a:prstGeom>
          <a:ln w="12700">
            <a:miter lim="400000"/>
          </a:ln>
        </p:spPr>
      </p:pic>
      <p:pic>
        <p:nvPicPr>
          <p:cNvPr id="138" name="IMG_9414.jpeg" descr="IMG_9414.jpe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55886" y="7935363"/>
            <a:ext cx="1250980" cy="1769342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IMG_9417.jpeg" descr="IMG_9417.jpe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898608" y="5517551"/>
            <a:ext cx="1365536" cy="19313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IMG_9419.png" descr="IMG_9419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7114289" y="3714613"/>
            <a:ext cx="1365536" cy="1828842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" name="IMG_9415.jpeg" descr="IMG_9415.jpe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7240375" y="1796983"/>
            <a:ext cx="1113363" cy="15747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2" name="家来 対 忍者・侍 1 (1).png" descr="家来 対 忍者・侍 1 (1)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6627795" y="5587209"/>
            <a:ext cx="3245017" cy="229432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3" name="薬を町人へ.png" descr="薬を町人へ.png"/>
          <p:cNvPicPr>
            <a:picLocks noChangeAspect="1"/>
          </p:cNvPicPr>
          <p:nvPr/>
        </p:nvPicPr>
        <p:blipFill>
          <a:blip r:embed="rId9">
            <a:extLst/>
          </a:blip>
          <a:srcRect l="42666" t="53772" r="30364" b="2439"/>
          <a:stretch>
            <a:fillRect/>
          </a:stretch>
        </p:blipFill>
        <p:spPr>
          <a:xfrm>
            <a:off x="721037" y="3926829"/>
            <a:ext cx="1050854" cy="1206208"/>
          </a:xfrm>
          <a:prstGeom prst="rect">
            <a:avLst/>
          </a:prstGeom>
          <a:ln w="12700">
            <a:miter lim="400000"/>
          </a:ln>
        </p:spPr>
      </p:pic>
      <p:sp>
        <p:nvSpPr>
          <p:cNvPr id="144" name="四角形"/>
          <p:cNvSpPr/>
          <p:nvPr/>
        </p:nvSpPr>
        <p:spPr>
          <a:xfrm>
            <a:off x="8935870" y="6028191"/>
            <a:ext cx="3642619" cy="910085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8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pic>
        <p:nvPicPr>
          <p:cNvPr id="145" name="真実・薬について.jpeg" descr="真実・薬について.jpeg"/>
          <p:cNvPicPr>
            <a:picLocks noChangeAspect="1"/>
          </p:cNvPicPr>
          <p:nvPr/>
        </p:nvPicPr>
        <p:blipFill>
          <a:blip r:embed="rId10">
            <a:extLst/>
          </a:blip>
          <a:srcRect l="48141" t="0" r="0" b="0"/>
          <a:stretch>
            <a:fillRect/>
          </a:stretch>
        </p:blipFill>
        <p:spPr>
          <a:xfrm>
            <a:off x="7431711" y="7594534"/>
            <a:ext cx="1482780" cy="20193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どんなキャラがいた？"/>
          <p:cNvSpPr txBox="1"/>
          <p:nvPr>
            <p:ph type="title"/>
          </p:nvPr>
        </p:nvSpPr>
        <p:spPr>
          <a:xfrm>
            <a:off x="952500" y="-203200"/>
            <a:ext cx="11099800" cy="2159000"/>
          </a:xfrm>
          <a:prstGeom prst="rect">
            <a:avLst/>
          </a:prstGeom>
        </p:spPr>
        <p:txBody>
          <a:bodyPr/>
          <a:lstStyle/>
          <a:p>
            <a:pPr/>
            <a:r>
              <a:t>どんなキャラがいた？</a:t>
            </a:r>
          </a:p>
        </p:txBody>
      </p:sp>
      <p:pic>
        <p:nvPicPr>
          <p:cNvPr id="148" name="イメージ" descr="イメージ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555200" y="-2959000"/>
            <a:ext cx="1564060" cy="1574700"/>
          </a:xfrm>
          <a:prstGeom prst="rect">
            <a:avLst/>
          </a:prstGeom>
          <a:ln w="12700">
            <a:miter lim="400000"/>
          </a:ln>
        </p:spPr>
      </p:pic>
      <p:sp>
        <p:nvSpPr>
          <p:cNvPr id="149" name="車掌"/>
          <p:cNvSpPr/>
          <p:nvPr/>
        </p:nvSpPr>
        <p:spPr>
          <a:xfrm>
            <a:off x="2864279" y="1812726"/>
            <a:ext cx="3383807" cy="1270001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800">
                <a:latin typeface="+mn-lt"/>
                <a:ea typeface="+mn-ea"/>
                <a:cs typeface="+mn-cs"/>
                <a:sym typeface="ヒラギノ角ゴ ProN W3"/>
              </a:defRPr>
            </a:lvl1pPr>
          </a:lstStyle>
          <a:p>
            <a:pPr/>
            <a:r>
              <a:t>車掌</a:t>
            </a:r>
          </a:p>
        </p:txBody>
      </p:sp>
      <p:sp>
        <p:nvSpPr>
          <p:cNvPr id="150" name="年〜年"/>
          <p:cNvSpPr/>
          <p:nvPr/>
        </p:nvSpPr>
        <p:spPr>
          <a:xfrm>
            <a:off x="4680800" y="6040575"/>
            <a:ext cx="7033072" cy="1084015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800">
                <a:latin typeface="+mn-lt"/>
                <a:ea typeface="+mn-ea"/>
                <a:cs typeface="+mn-cs"/>
                <a:sym typeface="ヒラギノ角ゴ ProN W3"/>
              </a:defRPr>
            </a:lvl1pPr>
          </a:lstStyle>
          <a:p>
            <a:pPr/>
            <a:r>
              <a:t>年〜年</a:t>
            </a:r>
          </a:p>
        </p:txBody>
      </p:sp>
      <p:sp>
        <p:nvSpPr>
          <p:cNvPr id="151" name="四角形"/>
          <p:cNvSpPr/>
          <p:nvPr/>
        </p:nvSpPr>
        <p:spPr>
          <a:xfrm>
            <a:off x="2906104" y="4123481"/>
            <a:ext cx="3383806" cy="1270001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8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sp>
        <p:nvSpPr>
          <p:cNvPr id="152" name="年"/>
          <p:cNvSpPr/>
          <p:nvPr/>
        </p:nvSpPr>
        <p:spPr>
          <a:xfrm>
            <a:off x="3017100" y="7771683"/>
            <a:ext cx="4177160" cy="1270001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800">
                <a:latin typeface="+mn-lt"/>
                <a:ea typeface="+mn-ea"/>
                <a:cs typeface="+mn-cs"/>
                <a:sym typeface="ヒラギノ角ゴ ProN W3"/>
              </a:defRPr>
            </a:lvl1pPr>
          </a:lstStyle>
          <a:p>
            <a:pPr/>
            <a:r>
              <a:t>年</a:t>
            </a:r>
          </a:p>
        </p:txBody>
      </p:sp>
      <p:pic>
        <p:nvPicPr>
          <p:cNvPr id="153" name="IMG_9421.jpeg" descr="IMG_9421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53144" y="1533418"/>
            <a:ext cx="1564061" cy="2212152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いつの時代？"/>
          <p:cNvSpPr txBox="1"/>
          <p:nvPr/>
        </p:nvSpPr>
        <p:spPr>
          <a:xfrm>
            <a:off x="363624" y="4597399"/>
            <a:ext cx="1943101" cy="5588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いつの時代？</a:t>
            </a:r>
          </a:p>
        </p:txBody>
      </p:sp>
      <p:sp>
        <p:nvSpPr>
          <p:cNvPr id="155" name="その時代は何年〜何年？"/>
          <p:cNvSpPr txBox="1"/>
          <p:nvPr/>
        </p:nvSpPr>
        <p:spPr>
          <a:xfrm>
            <a:off x="427124" y="6303182"/>
            <a:ext cx="3467101" cy="5588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その時代は何年〜何年？</a:t>
            </a:r>
          </a:p>
        </p:txBody>
      </p:sp>
      <p:sp>
        <p:nvSpPr>
          <p:cNvPr id="156" name="だいたい何年前？"/>
          <p:cNvSpPr txBox="1"/>
          <p:nvPr/>
        </p:nvSpPr>
        <p:spPr>
          <a:xfrm>
            <a:off x="338224" y="7975600"/>
            <a:ext cx="2552701" cy="40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だいたい何年前？</a:t>
            </a:r>
          </a:p>
        </p:txBody>
      </p:sp>
      <p:sp>
        <p:nvSpPr>
          <p:cNvPr id="157" name="今の都道府県では？"/>
          <p:cNvSpPr txBox="1"/>
          <p:nvPr/>
        </p:nvSpPr>
        <p:spPr>
          <a:xfrm>
            <a:off x="8071746" y="7387801"/>
            <a:ext cx="3543301" cy="6731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000"/>
            </a:lvl1pPr>
          </a:lstStyle>
          <a:p>
            <a:pPr/>
            <a:r>
              <a:t>今の都道府県では？</a:t>
            </a:r>
          </a:p>
        </p:txBody>
      </p:sp>
      <p:sp>
        <p:nvSpPr>
          <p:cNvPr id="158" name="どこの町？"/>
          <p:cNvSpPr txBox="1"/>
          <p:nvPr/>
        </p:nvSpPr>
        <p:spPr>
          <a:xfrm>
            <a:off x="7041689" y="4282250"/>
            <a:ext cx="1638301" cy="5588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どこの町？</a:t>
            </a:r>
          </a:p>
        </p:txBody>
      </p:sp>
      <p:sp>
        <p:nvSpPr>
          <p:cNvPr id="159" name="四角形"/>
          <p:cNvSpPr/>
          <p:nvPr/>
        </p:nvSpPr>
        <p:spPr>
          <a:xfrm>
            <a:off x="9065276" y="4123481"/>
            <a:ext cx="3383807" cy="1270001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8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sp>
        <p:nvSpPr>
          <p:cNvPr id="160" name="四角形"/>
          <p:cNvSpPr/>
          <p:nvPr/>
        </p:nvSpPr>
        <p:spPr>
          <a:xfrm>
            <a:off x="8278204" y="8197113"/>
            <a:ext cx="3383806" cy="1270001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8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ストーリーについて？"/>
          <p:cNvSpPr txBox="1"/>
          <p:nvPr>
            <p:ph type="title"/>
          </p:nvPr>
        </p:nvSpPr>
        <p:spPr>
          <a:xfrm>
            <a:off x="952500" y="-203200"/>
            <a:ext cx="11099800" cy="2159000"/>
          </a:xfrm>
          <a:prstGeom prst="rect">
            <a:avLst/>
          </a:prstGeom>
        </p:spPr>
        <p:txBody>
          <a:bodyPr/>
          <a:lstStyle/>
          <a:p>
            <a:pPr/>
            <a:r>
              <a:t>ストーリーについて？</a:t>
            </a:r>
          </a:p>
        </p:txBody>
      </p:sp>
      <p:pic>
        <p:nvPicPr>
          <p:cNvPr id="163" name="イメージ" descr="イメージ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555200" y="-2959000"/>
            <a:ext cx="1564060" cy="1574700"/>
          </a:xfrm>
          <a:prstGeom prst="rect">
            <a:avLst/>
          </a:prstGeom>
          <a:ln w="12700">
            <a:miter lim="400000"/>
          </a:ln>
        </p:spPr>
      </p:pic>
      <p:sp>
        <p:nvSpPr>
          <p:cNvPr id="164" name="四角形"/>
          <p:cNvSpPr/>
          <p:nvPr/>
        </p:nvSpPr>
        <p:spPr>
          <a:xfrm>
            <a:off x="6106793" y="2244526"/>
            <a:ext cx="3383806" cy="1270001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8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sp>
        <p:nvSpPr>
          <p:cNvPr id="165" name="四角形"/>
          <p:cNvSpPr/>
          <p:nvPr/>
        </p:nvSpPr>
        <p:spPr>
          <a:xfrm>
            <a:off x="6159500" y="4068880"/>
            <a:ext cx="6504583" cy="1270001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8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sp>
        <p:nvSpPr>
          <p:cNvPr id="166" name="四角形"/>
          <p:cNvSpPr/>
          <p:nvPr/>
        </p:nvSpPr>
        <p:spPr>
          <a:xfrm>
            <a:off x="6146800" y="5889426"/>
            <a:ext cx="6529983" cy="1270001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8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sp>
        <p:nvSpPr>
          <p:cNvPr id="167" name="四角形"/>
          <p:cNvSpPr/>
          <p:nvPr/>
        </p:nvSpPr>
        <p:spPr>
          <a:xfrm>
            <a:off x="6159500" y="7709972"/>
            <a:ext cx="6504583" cy="1270001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8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sp>
        <p:nvSpPr>
          <p:cNvPr id="168" name="何にさわってタイムスリップ？"/>
          <p:cNvSpPr txBox="1"/>
          <p:nvPr/>
        </p:nvSpPr>
        <p:spPr>
          <a:xfrm>
            <a:off x="551441" y="2542976"/>
            <a:ext cx="5375911" cy="6731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000"/>
            </a:lvl1pPr>
          </a:lstStyle>
          <a:p>
            <a:pPr/>
            <a:r>
              <a:t>何にさわってタイムスリップ？</a:t>
            </a:r>
          </a:p>
        </p:txBody>
      </p:sp>
      <p:sp>
        <p:nvSpPr>
          <p:cNvPr id="169" name="町の人たちの楽しみは？"/>
          <p:cNvSpPr txBox="1"/>
          <p:nvPr/>
        </p:nvSpPr>
        <p:spPr>
          <a:xfrm>
            <a:off x="477146" y="4367330"/>
            <a:ext cx="4305301" cy="6731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000"/>
            </a:lvl1pPr>
          </a:lstStyle>
          <a:p>
            <a:pPr/>
            <a:r>
              <a:t>町の人たちの楽しみは？</a:t>
            </a:r>
          </a:p>
        </p:txBody>
      </p:sp>
      <p:sp>
        <p:nvSpPr>
          <p:cNvPr id="170" name="なんで忍者はカゴを探してた？"/>
          <p:cNvSpPr txBox="1"/>
          <p:nvPr/>
        </p:nvSpPr>
        <p:spPr>
          <a:xfrm>
            <a:off x="538105" y="8008422"/>
            <a:ext cx="5402581" cy="6731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000"/>
            </a:lvl1pPr>
          </a:lstStyle>
          <a:p>
            <a:pPr/>
            <a:r>
              <a:t>なんで忍者はカゴを探してた？</a:t>
            </a:r>
          </a:p>
        </p:txBody>
      </p:sp>
      <p:sp>
        <p:nvSpPr>
          <p:cNvPr id="171" name="忍者に襲われた時、…"/>
          <p:cNvSpPr txBox="1"/>
          <p:nvPr/>
        </p:nvSpPr>
        <p:spPr>
          <a:xfrm>
            <a:off x="578746" y="5902125"/>
            <a:ext cx="4686301" cy="12446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000"/>
            </a:pPr>
            <a:r>
              <a:t>忍者に襲われた時、</a:t>
            </a:r>
          </a:p>
          <a:p>
            <a:pPr>
              <a:defRPr sz="3000"/>
            </a:pPr>
            <a:r>
              <a:t>子どもたちはどう思った？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時代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時代</a:t>
            </a:r>
          </a:p>
        </p:txBody>
      </p:sp>
      <p:sp>
        <p:nvSpPr>
          <p:cNvPr id="174" name="今は令和"/>
          <p:cNvSpPr txBox="1"/>
          <p:nvPr/>
        </p:nvSpPr>
        <p:spPr>
          <a:xfrm>
            <a:off x="75162" y="2431415"/>
            <a:ext cx="2120901" cy="11493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今は</a:t>
            </a:r>
            <a:r>
              <a:rPr sz="5500"/>
              <a:t>令和</a:t>
            </a:r>
          </a:p>
        </p:txBody>
      </p:sp>
      <p:sp>
        <p:nvSpPr>
          <p:cNvPr id="175" name="令和"/>
          <p:cNvSpPr txBox="1"/>
          <p:nvPr/>
        </p:nvSpPr>
        <p:spPr>
          <a:xfrm>
            <a:off x="11589788" y="4745792"/>
            <a:ext cx="558800" cy="1028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>
              <a:defRPr sz="3600"/>
            </a:lvl1pPr>
          </a:lstStyle>
          <a:p>
            <a:pPr/>
            <a:r>
              <a:t>令和</a:t>
            </a:r>
          </a:p>
        </p:txBody>
      </p:sp>
      <p:sp>
        <p:nvSpPr>
          <p:cNvPr id="176" name="四角形"/>
          <p:cNvSpPr/>
          <p:nvPr/>
        </p:nvSpPr>
        <p:spPr>
          <a:xfrm>
            <a:off x="10502678" y="4074883"/>
            <a:ext cx="938979" cy="3331034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</p:spPr>
        <p:txBody>
          <a:bodyPr vert="eaVert" lIns="50800" tIns="50800" rIns="50800" bIns="50800" anchor="ctr"/>
          <a:lstStyle/>
          <a:p>
            <a:pPr>
              <a:defRPr sz="22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sp>
        <p:nvSpPr>
          <p:cNvPr id="177" name="四角形"/>
          <p:cNvSpPr/>
          <p:nvPr/>
        </p:nvSpPr>
        <p:spPr>
          <a:xfrm>
            <a:off x="9415568" y="4074883"/>
            <a:ext cx="938979" cy="3331034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</p:spPr>
        <p:txBody>
          <a:bodyPr vert="eaVert" lIns="50800" tIns="50800" rIns="50800" bIns="50800" anchor="ctr"/>
          <a:lstStyle/>
          <a:p>
            <a:pPr>
              <a:defRPr sz="22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sp>
        <p:nvSpPr>
          <p:cNvPr id="178" name="大正時代"/>
          <p:cNvSpPr/>
          <p:nvPr/>
        </p:nvSpPr>
        <p:spPr>
          <a:xfrm>
            <a:off x="8328459" y="4074883"/>
            <a:ext cx="938980" cy="3331034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lIns="50800" tIns="50800" rIns="50800" bIns="50800" anchor="ctr"/>
          <a:lstStyle>
            <a:lvl1pPr>
              <a:defRPr sz="2200">
                <a:latin typeface="+mn-lt"/>
                <a:ea typeface="+mn-ea"/>
                <a:cs typeface="+mn-cs"/>
                <a:sym typeface="ヒラギノ角ゴ ProN W3"/>
              </a:defRPr>
            </a:lvl1pPr>
          </a:lstStyle>
          <a:p>
            <a:pPr/>
            <a:r>
              <a:t>大正時代</a:t>
            </a:r>
          </a:p>
        </p:txBody>
      </p:sp>
      <p:sp>
        <p:nvSpPr>
          <p:cNvPr id="179" name="四角形"/>
          <p:cNvSpPr/>
          <p:nvPr/>
        </p:nvSpPr>
        <p:spPr>
          <a:xfrm>
            <a:off x="7241350" y="4074883"/>
            <a:ext cx="938979" cy="3331034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</p:spPr>
        <p:txBody>
          <a:bodyPr vert="eaVert" lIns="50800" tIns="50800" rIns="50800" bIns="50800" anchor="ctr"/>
          <a:lstStyle/>
          <a:p>
            <a:pPr>
              <a:defRPr sz="22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sp>
        <p:nvSpPr>
          <p:cNvPr id="180" name="四角形"/>
          <p:cNvSpPr/>
          <p:nvPr/>
        </p:nvSpPr>
        <p:spPr>
          <a:xfrm>
            <a:off x="6154241" y="4074883"/>
            <a:ext cx="938979" cy="3331034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</p:spPr>
        <p:txBody>
          <a:bodyPr vert="eaVert" lIns="50800" tIns="50800" rIns="50800" bIns="50800" anchor="ctr"/>
          <a:lstStyle/>
          <a:p>
            <a:pPr>
              <a:defRPr sz="22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sp>
        <p:nvSpPr>
          <p:cNvPr id="181" name="四角形"/>
          <p:cNvSpPr/>
          <p:nvPr/>
        </p:nvSpPr>
        <p:spPr>
          <a:xfrm>
            <a:off x="5067131" y="4074883"/>
            <a:ext cx="938980" cy="3331034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</p:spPr>
        <p:txBody>
          <a:bodyPr vert="eaVert" lIns="50800" tIns="50800" rIns="50800" bIns="50800" anchor="ctr"/>
          <a:lstStyle/>
          <a:p>
            <a:pPr>
              <a:defRPr sz="22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sp>
        <p:nvSpPr>
          <p:cNvPr id="182" name="四角形"/>
          <p:cNvSpPr/>
          <p:nvPr/>
        </p:nvSpPr>
        <p:spPr>
          <a:xfrm>
            <a:off x="3980022" y="4074883"/>
            <a:ext cx="938979" cy="3331034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</p:spPr>
        <p:txBody>
          <a:bodyPr vert="eaVert" lIns="50800" tIns="50800" rIns="50800" bIns="50800" anchor="ctr"/>
          <a:lstStyle/>
          <a:p>
            <a:pPr>
              <a:defRPr sz="22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sp>
        <p:nvSpPr>
          <p:cNvPr id="183" name="四角形"/>
          <p:cNvSpPr/>
          <p:nvPr/>
        </p:nvSpPr>
        <p:spPr>
          <a:xfrm>
            <a:off x="2892913" y="4074883"/>
            <a:ext cx="938979" cy="3331034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</p:spPr>
        <p:txBody>
          <a:bodyPr vert="eaVert" lIns="50800" tIns="50800" rIns="50800" bIns="50800" anchor="ctr"/>
          <a:lstStyle/>
          <a:p>
            <a:pPr>
              <a:defRPr sz="22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sp>
        <p:nvSpPr>
          <p:cNvPr id="184" name="四角形"/>
          <p:cNvSpPr/>
          <p:nvPr/>
        </p:nvSpPr>
        <p:spPr>
          <a:xfrm>
            <a:off x="1805803" y="4074883"/>
            <a:ext cx="938980" cy="3331034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</p:spPr>
        <p:txBody>
          <a:bodyPr vert="eaVert" lIns="50800" tIns="50800" rIns="50800" bIns="50800" anchor="ctr"/>
          <a:lstStyle/>
          <a:p>
            <a:pPr>
              <a:defRPr sz="22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sp>
        <p:nvSpPr>
          <p:cNvPr id="185" name="四角形"/>
          <p:cNvSpPr/>
          <p:nvPr/>
        </p:nvSpPr>
        <p:spPr>
          <a:xfrm>
            <a:off x="718694" y="4074883"/>
            <a:ext cx="938979" cy="3331034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</p:spPr>
        <p:txBody>
          <a:bodyPr vert="eaVert" lIns="50800" tIns="50800" rIns="50800" bIns="50800" anchor="ctr"/>
          <a:lstStyle/>
          <a:p>
            <a:pPr>
              <a:defRPr sz="22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ストーリーについて？"/>
          <p:cNvSpPr txBox="1"/>
          <p:nvPr>
            <p:ph type="title"/>
          </p:nvPr>
        </p:nvSpPr>
        <p:spPr>
          <a:xfrm>
            <a:off x="952500" y="-203200"/>
            <a:ext cx="11099800" cy="2159000"/>
          </a:xfrm>
          <a:prstGeom prst="rect">
            <a:avLst/>
          </a:prstGeom>
        </p:spPr>
        <p:txBody>
          <a:bodyPr/>
          <a:lstStyle/>
          <a:p>
            <a:pPr/>
            <a:r>
              <a:t>ストーリーについて？</a:t>
            </a:r>
          </a:p>
        </p:txBody>
      </p:sp>
      <p:pic>
        <p:nvPicPr>
          <p:cNvPr id="188" name="イメージ" descr="イメージ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555200" y="-2959000"/>
            <a:ext cx="1564060" cy="1574700"/>
          </a:xfrm>
          <a:prstGeom prst="rect">
            <a:avLst/>
          </a:prstGeom>
          <a:ln w="12700">
            <a:miter lim="400000"/>
          </a:ln>
        </p:spPr>
      </p:pic>
      <p:sp>
        <p:nvSpPr>
          <p:cNvPr id="189" name="四角形"/>
          <p:cNvSpPr/>
          <p:nvPr/>
        </p:nvSpPr>
        <p:spPr>
          <a:xfrm>
            <a:off x="6284593" y="2248334"/>
            <a:ext cx="6609997" cy="1270001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8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sp>
        <p:nvSpPr>
          <p:cNvPr id="190" name="四角形"/>
          <p:cNvSpPr/>
          <p:nvPr/>
        </p:nvSpPr>
        <p:spPr>
          <a:xfrm>
            <a:off x="6159500" y="4068880"/>
            <a:ext cx="6504583" cy="1270001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8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sp>
        <p:nvSpPr>
          <p:cNvPr id="191" name="四角形"/>
          <p:cNvSpPr/>
          <p:nvPr/>
        </p:nvSpPr>
        <p:spPr>
          <a:xfrm>
            <a:off x="6146800" y="5889426"/>
            <a:ext cx="6529983" cy="1270001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8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sp>
        <p:nvSpPr>
          <p:cNvPr id="192" name="四角形"/>
          <p:cNvSpPr/>
          <p:nvPr/>
        </p:nvSpPr>
        <p:spPr>
          <a:xfrm>
            <a:off x="6159500" y="7709972"/>
            <a:ext cx="6504583" cy="1270001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8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sp>
        <p:nvSpPr>
          <p:cNvPr id="193" name="友だちが消えた時の他の子たちは…"/>
          <p:cNvSpPr txBox="1"/>
          <p:nvPr/>
        </p:nvSpPr>
        <p:spPr>
          <a:xfrm>
            <a:off x="324745" y="2261033"/>
            <a:ext cx="5829301" cy="12446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000"/>
            </a:pPr>
            <a:r>
              <a:t>友だちが消えた時の他の子たちは</a:t>
            </a:r>
          </a:p>
          <a:p>
            <a:pPr>
              <a:defRPr sz="3000"/>
            </a:pPr>
            <a:r>
              <a:t>どう思った？</a:t>
            </a:r>
          </a:p>
        </p:txBody>
      </p:sp>
      <p:sp>
        <p:nvSpPr>
          <p:cNvPr id="194" name="なんで代官は薬を作ったの？"/>
          <p:cNvSpPr txBox="1"/>
          <p:nvPr/>
        </p:nvSpPr>
        <p:spPr>
          <a:xfrm>
            <a:off x="630181" y="6031030"/>
            <a:ext cx="5040631" cy="6731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000"/>
            </a:lvl1pPr>
          </a:lstStyle>
          <a:p>
            <a:pPr/>
            <a:r>
              <a:t>なんで代官は薬を作ったの？</a:t>
            </a:r>
          </a:p>
        </p:txBody>
      </p:sp>
      <p:sp>
        <p:nvSpPr>
          <p:cNvPr id="195" name="なんで代官はすぐに友だちを…"/>
          <p:cNvSpPr txBox="1"/>
          <p:nvPr/>
        </p:nvSpPr>
        <p:spPr>
          <a:xfrm>
            <a:off x="490481" y="4081579"/>
            <a:ext cx="5040631" cy="12446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000"/>
            </a:pPr>
            <a:r>
              <a:t>なんで代官はすぐに友だちを</a:t>
            </a:r>
          </a:p>
          <a:p>
            <a:pPr>
              <a:defRPr sz="3000"/>
            </a:pPr>
            <a:r>
              <a:t>返してくれなかった？</a:t>
            </a:r>
          </a:p>
        </p:txBody>
      </p:sp>
      <p:sp>
        <p:nvSpPr>
          <p:cNvPr id="196" name="どうしてボスは町から…"/>
          <p:cNvSpPr txBox="1"/>
          <p:nvPr/>
        </p:nvSpPr>
        <p:spPr>
          <a:xfrm>
            <a:off x="249181" y="7633771"/>
            <a:ext cx="5802631" cy="12446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000"/>
            </a:pPr>
            <a:r>
              <a:t>どうしてボスは町から</a:t>
            </a:r>
          </a:p>
          <a:p>
            <a:pPr>
              <a:defRPr sz="3000"/>
            </a:pPr>
            <a:r>
              <a:t>いろんなものを持っていったの？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これは？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これは？</a:t>
            </a:r>
          </a:p>
        </p:txBody>
      </p:sp>
      <p:sp>
        <p:nvSpPr>
          <p:cNvPr id="199" name="四角形"/>
          <p:cNvSpPr/>
          <p:nvPr/>
        </p:nvSpPr>
        <p:spPr>
          <a:xfrm>
            <a:off x="664960" y="2062979"/>
            <a:ext cx="7116676" cy="1270001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8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pic>
        <p:nvPicPr>
          <p:cNvPr id="200" name="IMG_9379.png" descr="IMG_9379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953913" y="900333"/>
            <a:ext cx="5571304" cy="4177537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四角形"/>
          <p:cNvSpPr/>
          <p:nvPr/>
        </p:nvSpPr>
        <p:spPr>
          <a:xfrm>
            <a:off x="643122" y="5779675"/>
            <a:ext cx="6850112" cy="3177696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sp>
        <p:nvSpPr>
          <p:cNvPr id="202" name="何をするもの❓"/>
          <p:cNvSpPr txBox="1"/>
          <p:nvPr/>
        </p:nvSpPr>
        <p:spPr>
          <a:xfrm>
            <a:off x="2029357" y="4442438"/>
            <a:ext cx="2260601" cy="6540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何をするもの❓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8" presetID="15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Class="emph" nodeType="afterEffect" presetSubtype="0" presetID="32" grpId="2" repeatCount="2000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13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14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15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16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7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00" grpId="1"/>
      <p:bldP build="whole" bldLvl="1" animBg="1" rev="0" advAuto="0" spid="200" grpId="2"/>
    </p:bldLst>
  </p:timing>
</p:sld>
</file>

<file path=ppt/theme/theme1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ヒラギノ角ゴ ProN W3"/>
        <a:ea typeface="ヒラギノ角ゴ ProN W3"/>
        <a:cs typeface="ヒラギノ角ゴ ProN W3"/>
      </a:majorFont>
      <a:minorFont>
        <a:latin typeface="ヒラギノ角ゴ ProN W3"/>
        <a:ea typeface="ヒラギノ角ゴ ProN W3"/>
        <a:cs typeface="ヒラギノ角ゴ ProN W3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ヒラギノ角ゴ ProN W6"/>
            <a:ea typeface="ヒラギノ角ゴ ProN W6"/>
            <a:cs typeface="ヒラギノ角ゴ ProN W6"/>
            <a:sym typeface="ヒラギノ角ゴ ProN W6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ヒラギノ角ゴ ProN W3"/>
        <a:ea typeface="ヒラギノ角ゴ ProN W3"/>
        <a:cs typeface="ヒラギノ角ゴ ProN W3"/>
      </a:majorFont>
      <a:minorFont>
        <a:latin typeface="ヒラギノ角ゴ ProN W3"/>
        <a:ea typeface="ヒラギノ角ゴ ProN W3"/>
        <a:cs typeface="ヒラギノ角ゴ ProN W3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ヒラギノ角ゴ ProN W6"/>
            <a:ea typeface="ヒラギノ角ゴ ProN W6"/>
            <a:cs typeface="ヒラギノ角ゴ ProN W6"/>
            <a:sym typeface="ヒラギノ角ゴ ProN W6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