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ヒラギノ角ゴ ProN W3"/>
        <a:ea typeface="ヒラギノ角ゴ ProN W3"/>
        <a:cs typeface="ヒラギノ角ゴ ProN W3"/>
        <a:sym typeface="ヒラギノ角ゴ ProN W3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ヒラギノ角ゴ ProN W3"/>
          <a:ea typeface="ヒラギノ角ゴ ProN W3"/>
          <a:cs typeface="ヒラギノ角ゴ ProN W3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 snapToObjects="1">
      <p:cViewPr varScale="1">
        <p:scale>
          <a:sx n="53" d="100"/>
          <a:sy n="53" d="100"/>
        </p:scale>
        <p:origin x="7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 b="0" i="0">
        <a:latin typeface="UD Digi Kyokasho N-R" panose="02020400000000000000" pitchFamily="49" charset="-128"/>
        <a:ea typeface="UD Digi Kyokasho N-R" panose="02020400000000000000" pitchFamily="49" charset="-128"/>
        <a:cs typeface="UD Digi Kyokasho N-R" panose="02020400000000000000" pitchFamily="49" charset="-128"/>
        <a:sym typeface="ヒラギノ角ゴ ProN W3"/>
      </a:defRPr>
    </a:lvl1pPr>
    <a:lvl2pPr indent="228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2pPr>
    <a:lvl3pPr indent="457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3pPr>
    <a:lvl4pPr indent="685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4pPr>
    <a:lvl5pPr indent="9144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ヒラギノ角ゴ ProN W3"/>
        <a:ea typeface="ヒラギノ角ゴ ProN W3"/>
        <a:cs typeface="ヒラギノ角ゴ ProN W3"/>
        <a:sym typeface="ヒラギノ角ゴ ProN W3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作者と日付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r>
              <a:t>作者と日付</a:t>
            </a:r>
          </a:p>
        </p:txBody>
      </p:sp>
      <p:sp>
        <p:nvSpPr>
          <p:cNvPr id="12" name="プレゼンテーションのタイトル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プレゼンテーションのタイトル</a:t>
            </a:r>
          </a:p>
        </p:txBody>
      </p:sp>
      <p:sp>
        <p:nvSpPr>
          <p:cNvPr id="13" name="本文レベル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r>
              <a:t>プレゼンテーションのサブタイトル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ステートメン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本文レベル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/>
            </a:lvl5pPr>
          </a:lstStyle>
          <a:p>
            <a:r>
              <a:t>ステートメント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ビッグファク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本文レベル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spc="-25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spc="-25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spc="-25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spc="-25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spc="-25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ファクト情報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r>
              <a:t>ファクト情報</a:t>
            </a:r>
          </a:p>
        </p:txBody>
      </p:sp>
      <p:sp>
        <p:nvSpPr>
          <p:cNvPr id="108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属性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r>
              <a:t>属性</a:t>
            </a:r>
          </a:p>
        </p:txBody>
      </p:sp>
      <p:sp>
        <p:nvSpPr>
          <p:cNvPr id="116" name="本文レベル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/>
            </a:lvl1pPr>
            <a:lvl2pPr marL="638923" indent="-12700">
              <a:spcBef>
                <a:spcPts val="0"/>
              </a:spcBef>
              <a:buSzTx/>
              <a:buNone/>
              <a:defRPr sz="8500" spc="-170"/>
            </a:lvl2pPr>
            <a:lvl3pPr marL="638923" indent="444500">
              <a:spcBef>
                <a:spcPts val="0"/>
              </a:spcBef>
              <a:buSzTx/>
              <a:buNone/>
              <a:defRPr sz="8500" spc="-170"/>
            </a:lvl3pPr>
            <a:lvl4pPr marL="638923" indent="901700">
              <a:spcBef>
                <a:spcPts val="0"/>
              </a:spcBef>
              <a:buSzTx/>
              <a:buNone/>
              <a:defRPr sz="8500" spc="-170"/>
            </a:lvl4pPr>
            <a:lvl5pPr marL="638923" indent="1358900">
              <a:spcBef>
                <a:spcPts val="0"/>
              </a:spcBef>
              <a:buSzTx/>
              <a:buNone/>
              <a:defRPr sz="8500" spc="-170"/>
            </a:lvl5pPr>
          </a:lstStyle>
          <a:p>
            <a:r>
              <a:t>“重要な引用”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イメージ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イメージ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イメージ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イメージ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&amp;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プレゼンテーションのタイトル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プレゼンテーションのタイトル</a:t>
            </a:r>
          </a:p>
        </p:txBody>
      </p:sp>
      <p:sp>
        <p:nvSpPr>
          <p:cNvPr id="23" name="作者と日付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r>
              <a:t>作者と日付</a:t>
            </a:r>
          </a:p>
        </p:txBody>
      </p:sp>
      <p:sp>
        <p:nvSpPr>
          <p:cNvPr id="24" name="本文レベル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r>
              <a:t>プレゼンテーションのサブタイトル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&amp;画像（代替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スライドのタイトル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スライドのタイトル</a:t>
            </a:r>
          </a:p>
        </p:txBody>
      </p:sp>
      <p:sp>
        <p:nvSpPr>
          <p:cNvPr id="34" name="本文レベル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5pPr>
          </a:lstStyle>
          <a:p>
            <a:r>
              <a:t>スライドのサブタイトル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1938889" y="13080242"/>
            <a:ext cx="493726" cy="379591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スライドのタイトル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スライドのタイトル</a:t>
            </a:r>
          </a:p>
        </p:txBody>
      </p:sp>
      <p:sp>
        <p:nvSpPr>
          <p:cNvPr id="43" name="スライドのサブタイトル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r>
              <a:t>スライドのサブタイトル</a:t>
            </a:r>
          </a:p>
        </p:txBody>
      </p:sp>
      <p:sp>
        <p:nvSpPr>
          <p:cNvPr id="44" name="本文レベル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スライドの箇条書きテキスト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本文レベル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スライドの箇条書きテキスト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スライドのサブタイトル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r>
              <a:t>スライドのサブタイトル</a:t>
            </a:r>
          </a:p>
        </p:txBody>
      </p:sp>
      <p:sp>
        <p:nvSpPr>
          <p:cNvPr id="61" name="本文レベル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スライドの箇条書きテキスト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660384004_1290x1720.jpg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スライドのタイトル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スライドのタイトル</a:t>
            </a:r>
          </a:p>
        </p:txBody>
      </p:sp>
      <p:sp>
        <p:nvSpPr>
          <p:cNvPr id="64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セク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セクションタイトル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i="0" spc="-232">
                <a:latin typeface="UD Digi Kyokasho N-R" panose="02020400000000000000" pitchFamily="49" charset="-128"/>
                <a:ea typeface="UD Digi Kyokasho N-R" panose="02020400000000000000" pitchFamily="49" charset="-128"/>
                <a:cs typeface="UD Digi Kyokasho N-R" panose="02020400000000000000" pitchFamily="49" charset="-128"/>
                <a:sym typeface="ヒラギノ角ゴ ProN W3"/>
              </a:defRPr>
            </a:lvl1pPr>
          </a:lstStyle>
          <a:p>
            <a:r>
              <a:rPr dirty="0" err="1"/>
              <a:t>セクションタイトル</a:t>
            </a:r>
            <a:endParaRPr dirty="0"/>
          </a:p>
        </p:txBody>
      </p:sp>
      <p:sp>
        <p:nvSpPr>
          <p:cNvPr id="72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1938889" y="13080242"/>
            <a:ext cx="493726" cy="379591"/>
          </a:xfrm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スライドのタイトル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スライドのタイトル</a:t>
            </a:r>
          </a:p>
        </p:txBody>
      </p:sp>
      <p:sp>
        <p:nvSpPr>
          <p:cNvPr id="80" name="スライドのサブタイトル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r>
              <a:t>スライドのサブタイトル</a:t>
            </a:r>
          </a:p>
        </p:txBody>
      </p:sp>
      <p:sp>
        <p:nvSpPr>
          <p:cNvPr id="81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議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議題のタイトル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議題のタイトル</a:t>
            </a:r>
          </a:p>
        </p:txBody>
      </p:sp>
      <p:sp>
        <p:nvSpPr>
          <p:cNvPr id="89" name="議題のサブタイトル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ヒラギノ角ゴ ProN W6"/>
              </a:defRPr>
            </a:lvl1pPr>
          </a:lstStyle>
          <a:p>
            <a:r>
              <a:t>議題のサブタイトル</a:t>
            </a:r>
          </a:p>
        </p:txBody>
      </p:sp>
      <p:sp>
        <p:nvSpPr>
          <p:cNvPr id="90" name="本文レベル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議題のトピック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スライド番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のタイトル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スライドのタイトル</a:t>
            </a:r>
          </a:p>
        </p:txBody>
      </p:sp>
      <p:sp>
        <p:nvSpPr>
          <p:cNvPr id="3" name="本文レベル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rPr dirty="0" err="1"/>
              <a:t>スライドの箇条書きテキスト</a:t>
            </a:r>
            <a:endParaRPr dirty="0"/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sp>
        <p:nvSpPr>
          <p:cNvPr id="4" name="スライド番号"/>
          <p:cNvSpPr txBox="1">
            <a:spLocks noGrp="1"/>
          </p:cNvSpPr>
          <p:nvPr>
            <p:ph type="sldNum" sz="quarter" idx="2"/>
          </p:nvPr>
        </p:nvSpPr>
        <p:spPr>
          <a:xfrm>
            <a:off x="11938889" y="13076008"/>
            <a:ext cx="493726" cy="37959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 b="0" i="0">
                <a:solidFill>
                  <a:srgbClr val="000000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defRPr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0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ヒラギノ角ゴ ProN W6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UD Digi Kyokasho N-R" panose="02020400000000000000" pitchFamily="49" charset="-128"/>
          <a:ea typeface="UD Digi Kyokasho N-R" panose="02020400000000000000" pitchFamily="49" charset="-128"/>
          <a:cs typeface="UD Digi Kyokasho N-R" panose="02020400000000000000" pitchFamily="49" charset="-128"/>
          <a:sym typeface="ヒラギノ角ゴ ProN W3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UD Digi Kyokasho N-R" panose="02020400000000000000" pitchFamily="49" charset="-128"/>
          <a:ea typeface="UD Digi Kyokasho N-R" panose="02020400000000000000" pitchFamily="49" charset="-128"/>
          <a:cs typeface="UD Digi Kyokasho N-R" panose="02020400000000000000" pitchFamily="49" charset="-128"/>
          <a:sym typeface="ヒラギノ角ゴ ProN W3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UD Digi Kyokasho N-R" panose="02020400000000000000" pitchFamily="49" charset="-128"/>
          <a:ea typeface="UD Digi Kyokasho N-R" panose="02020400000000000000" pitchFamily="49" charset="-128"/>
          <a:cs typeface="UD Digi Kyokasho N-R" panose="02020400000000000000" pitchFamily="49" charset="-128"/>
          <a:sym typeface="ヒラギノ角ゴ ProN W3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UD Digi Kyokasho N-R" panose="02020400000000000000" pitchFamily="49" charset="-128"/>
          <a:ea typeface="UD Digi Kyokasho N-R" panose="02020400000000000000" pitchFamily="49" charset="-128"/>
          <a:cs typeface="UD Digi Kyokasho N-R" panose="02020400000000000000" pitchFamily="49" charset="-128"/>
          <a:sym typeface="ヒラギノ角ゴ ProN W3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UD Digi Kyokasho N-R" panose="02020400000000000000" pitchFamily="49" charset="-128"/>
          <a:ea typeface="UD Digi Kyokasho N-R" panose="02020400000000000000" pitchFamily="49" charset="-128"/>
          <a:cs typeface="UD Digi Kyokasho N-R" panose="02020400000000000000" pitchFamily="49" charset="-128"/>
          <a:sym typeface="ヒラギノ角ゴ ProN W3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ヒラギノ角ゴ ProN W3"/>
          <a:ea typeface="ヒラギノ角ゴ ProN W3"/>
          <a:cs typeface="ヒラギノ角ゴ ProN W3"/>
          <a:sym typeface="ヒラギノ角ゴ ProN W3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ヒラギノ角ゴ ProN W3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IMG_2537.JPG" descr="IMG_2537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2491248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IMG_2537.JPG" descr="IMG_2537.JPG"/>
          <p:cNvPicPr>
            <a:picLocks noChangeAspect="1"/>
          </p:cNvPicPr>
          <p:nvPr/>
        </p:nvPicPr>
        <p:blipFill>
          <a:blip r:embed="rId2"/>
          <a:srcRect t="46" b="46"/>
          <a:stretch>
            <a:fillRect/>
          </a:stretch>
        </p:blipFill>
        <p:spPr>
          <a:xfrm>
            <a:off x="2710524" y="19049"/>
            <a:ext cx="19342101" cy="136779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1" animBg="1" advAuto="0"/>
      <p:bldP spid="152" grpId="2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その時です！！"/>
          <p:cNvSpPr txBox="1"/>
          <p:nvPr/>
        </p:nvSpPr>
        <p:spPr>
          <a:xfrm>
            <a:off x="21067963" y="55743"/>
            <a:ext cx="1903085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その時です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  <p:pic>
        <p:nvPicPr>
          <p:cNvPr id="190" name="くも戦い.png" descr="くも戦い.png"/>
          <p:cNvPicPr>
            <a:picLocks noChangeAspect="1"/>
          </p:cNvPicPr>
          <p:nvPr/>
        </p:nvPicPr>
        <p:blipFill>
          <a:blip r:embed="rId2"/>
          <a:srcRect t="46" b="46"/>
          <a:stretch>
            <a:fillRect/>
          </a:stretch>
        </p:blipFill>
        <p:spPr>
          <a:xfrm>
            <a:off x="-436244" y="-4742802"/>
            <a:ext cx="16096455" cy="11382719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IMG_2581.JPG" descr="IMG_2581.JPG"/>
          <p:cNvPicPr>
            <a:picLocks noChangeAspect="1"/>
          </p:cNvPicPr>
          <p:nvPr/>
        </p:nvPicPr>
        <p:blipFill>
          <a:blip r:embed="rId3"/>
          <a:srcRect l="176" t="6083" r="77" b="19"/>
          <a:stretch>
            <a:fillRect/>
          </a:stretch>
        </p:blipFill>
        <p:spPr>
          <a:xfrm>
            <a:off x="84609" y="842494"/>
            <a:ext cx="19315952" cy="12870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4260" y="0"/>
                </a:moveTo>
                <a:cubicBezTo>
                  <a:pt x="14257" y="-1"/>
                  <a:pt x="14251" y="3"/>
                  <a:pt x="14247" y="2"/>
                </a:cubicBezTo>
                <a:cubicBezTo>
                  <a:pt x="14234" y="-1"/>
                  <a:pt x="14210" y="9"/>
                  <a:pt x="14189" y="17"/>
                </a:cubicBezTo>
                <a:cubicBezTo>
                  <a:pt x="14142" y="38"/>
                  <a:pt x="14081" y="78"/>
                  <a:pt x="13965" y="161"/>
                </a:cubicBezTo>
                <a:cubicBezTo>
                  <a:pt x="13872" y="227"/>
                  <a:pt x="13728" y="313"/>
                  <a:pt x="13581" y="397"/>
                </a:cubicBezTo>
                <a:cubicBezTo>
                  <a:pt x="13481" y="454"/>
                  <a:pt x="13379" y="512"/>
                  <a:pt x="13293" y="554"/>
                </a:cubicBezTo>
                <a:cubicBezTo>
                  <a:pt x="13079" y="659"/>
                  <a:pt x="12805" y="813"/>
                  <a:pt x="12684" y="897"/>
                </a:cubicBezTo>
                <a:cubicBezTo>
                  <a:pt x="12588" y="964"/>
                  <a:pt x="12481" y="1031"/>
                  <a:pt x="12371" y="1095"/>
                </a:cubicBezTo>
                <a:cubicBezTo>
                  <a:pt x="12355" y="1105"/>
                  <a:pt x="12339" y="1111"/>
                  <a:pt x="12324" y="1120"/>
                </a:cubicBezTo>
                <a:cubicBezTo>
                  <a:pt x="12024" y="1296"/>
                  <a:pt x="11744" y="1424"/>
                  <a:pt x="11461" y="1517"/>
                </a:cubicBezTo>
                <a:cubicBezTo>
                  <a:pt x="11436" y="1526"/>
                  <a:pt x="11407" y="1539"/>
                  <a:pt x="11383" y="1546"/>
                </a:cubicBezTo>
                <a:cubicBezTo>
                  <a:pt x="11281" y="1577"/>
                  <a:pt x="11169" y="1619"/>
                  <a:pt x="11074" y="1662"/>
                </a:cubicBezTo>
                <a:cubicBezTo>
                  <a:pt x="10978" y="1705"/>
                  <a:pt x="10897" y="1747"/>
                  <a:pt x="10854" y="1780"/>
                </a:cubicBezTo>
                <a:cubicBezTo>
                  <a:pt x="10767" y="1848"/>
                  <a:pt x="10616" y="1925"/>
                  <a:pt x="10515" y="1950"/>
                </a:cubicBezTo>
                <a:cubicBezTo>
                  <a:pt x="10318" y="2001"/>
                  <a:pt x="10149" y="2071"/>
                  <a:pt x="10002" y="2161"/>
                </a:cubicBezTo>
                <a:cubicBezTo>
                  <a:pt x="9964" y="2185"/>
                  <a:pt x="9941" y="2208"/>
                  <a:pt x="9927" y="2243"/>
                </a:cubicBezTo>
                <a:cubicBezTo>
                  <a:pt x="9914" y="2278"/>
                  <a:pt x="9910" y="2326"/>
                  <a:pt x="9910" y="2403"/>
                </a:cubicBezTo>
                <a:cubicBezTo>
                  <a:pt x="9910" y="2539"/>
                  <a:pt x="9925" y="2678"/>
                  <a:pt x="9950" y="2790"/>
                </a:cubicBezTo>
                <a:cubicBezTo>
                  <a:pt x="9962" y="2846"/>
                  <a:pt x="9976" y="2895"/>
                  <a:pt x="9992" y="2934"/>
                </a:cubicBezTo>
                <a:cubicBezTo>
                  <a:pt x="10008" y="2974"/>
                  <a:pt x="10025" y="3002"/>
                  <a:pt x="10043" y="3017"/>
                </a:cubicBezTo>
                <a:cubicBezTo>
                  <a:pt x="10092" y="3056"/>
                  <a:pt x="10103" y="3118"/>
                  <a:pt x="10098" y="3309"/>
                </a:cubicBezTo>
                <a:cubicBezTo>
                  <a:pt x="10093" y="3461"/>
                  <a:pt x="10113" y="3623"/>
                  <a:pt x="10152" y="3741"/>
                </a:cubicBezTo>
                <a:cubicBezTo>
                  <a:pt x="10186" y="3844"/>
                  <a:pt x="10229" y="4072"/>
                  <a:pt x="10247" y="4248"/>
                </a:cubicBezTo>
                <a:cubicBezTo>
                  <a:pt x="10265" y="4424"/>
                  <a:pt x="10296" y="4681"/>
                  <a:pt x="10316" y="4821"/>
                </a:cubicBezTo>
                <a:cubicBezTo>
                  <a:pt x="10377" y="5263"/>
                  <a:pt x="10445" y="6071"/>
                  <a:pt x="10470" y="6662"/>
                </a:cubicBezTo>
                <a:cubicBezTo>
                  <a:pt x="10480" y="6896"/>
                  <a:pt x="10488" y="6999"/>
                  <a:pt x="10495" y="7087"/>
                </a:cubicBezTo>
                <a:cubicBezTo>
                  <a:pt x="10502" y="7165"/>
                  <a:pt x="10508" y="7226"/>
                  <a:pt x="10513" y="7229"/>
                </a:cubicBezTo>
                <a:cubicBezTo>
                  <a:pt x="10525" y="7227"/>
                  <a:pt x="10641" y="7164"/>
                  <a:pt x="10688" y="7143"/>
                </a:cubicBezTo>
                <a:cubicBezTo>
                  <a:pt x="10704" y="7134"/>
                  <a:pt x="10705" y="7135"/>
                  <a:pt x="10722" y="7125"/>
                </a:cubicBezTo>
                <a:cubicBezTo>
                  <a:pt x="10799" y="7081"/>
                  <a:pt x="10965" y="7003"/>
                  <a:pt x="11115" y="6933"/>
                </a:cubicBezTo>
                <a:cubicBezTo>
                  <a:pt x="11120" y="6931"/>
                  <a:pt x="11120" y="6931"/>
                  <a:pt x="11124" y="6928"/>
                </a:cubicBezTo>
                <a:cubicBezTo>
                  <a:pt x="11408" y="6777"/>
                  <a:pt x="11689" y="6619"/>
                  <a:pt x="11709" y="6591"/>
                </a:cubicBezTo>
                <a:cubicBezTo>
                  <a:pt x="11735" y="6555"/>
                  <a:pt x="11766" y="6540"/>
                  <a:pt x="11787" y="6545"/>
                </a:cubicBezTo>
                <a:cubicBezTo>
                  <a:pt x="11838" y="6540"/>
                  <a:pt x="12020" y="6451"/>
                  <a:pt x="12229" y="6339"/>
                </a:cubicBezTo>
                <a:cubicBezTo>
                  <a:pt x="12287" y="6308"/>
                  <a:pt x="12298" y="6297"/>
                  <a:pt x="12363" y="6264"/>
                </a:cubicBezTo>
                <a:cubicBezTo>
                  <a:pt x="12545" y="6169"/>
                  <a:pt x="12745" y="6045"/>
                  <a:pt x="12899" y="5945"/>
                </a:cubicBezTo>
                <a:cubicBezTo>
                  <a:pt x="12964" y="5903"/>
                  <a:pt x="13037" y="5858"/>
                  <a:pt x="13086" y="5823"/>
                </a:cubicBezTo>
                <a:lnTo>
                  <a:pt x="13269" y="5691"/>
                </a:lnTo>
                <a:lnTo>
                  <a:pt x="13270" y="5692"/>
                </a:lnTo>
                <a:lnTo>
                  <a:pt x="13368" y="5877"/>
                </a:lnTo>
                <a:cubicBezTo>
                  <a:pt x="13395" y="5927"/>
                  <a:pt x="13432" y="5984"/>
                  <a:pt x="13471" y="6036"/>
                </a:cubicBezTo>
                <a:cubicBezTo>
                  <a:pt x="13509" y="6089"/>
                  <a:pt x="13548" y="6136"/>
                  <a:pt x="13579" y="6165"/>
                </a:cubicBezTo>
                <a:cubicBezTo>
                  <a:pt x="13579" y="6165"/>
                  <a:pt x="13580" y="6165"/>
                  <a:pt x="13580" y="6165"/>
                </a:cubicBezTo>
                <a:cubicBezTo>
                  <a:pt x="13604" y="6188"/>
                  <a:pt x="13624" y="6209"/>
                  <a:pt x="13640" y="6230"/>
                </a:cubicBezTo>
                <a:cubicBezTo>
                  <a:pt x="13652" y="6246"/>
                  <a:pt x="13661" y="6265"/>
                  <a:pt x="13669" y="6284"/>
                </a:cubicBezTo>
                <a:cubicBezTo>
                  <a:pt x="13671" y="6290"/>
                  <a:pt x="13675" y="6294"/>
                  <a:pt x="13677" y="6300"/>
                </a:cubicBezTo>
                <a:cubicBezTo>
                  <a:pt x="13677" y="6301"/>
                  <a:pt x="13677" y="6301"/>
                  <a:pt x="13677" y="6302"/>
                </a:cubicBezTo>
                <a:cubicBezTo>
                  <a:pt x="13691" y="6342"/>
                  <a:pt x="13698" y="6422"/>
                  <a:pt x="13706" y="6499"/>
                </a:cubicBezTo>
                <a:cubicBezTo>
                  <a:pt x="13708" y="6524"/>
                  <a:pt x="13712" y="6529"/>
                  <a:pt x="13714" y="6560"/>
                </a:cubicBezTo>
                <a:cubicBezTo>
                  <a:pt x="13715" y="6573"/>
                  <a:pt x="13716" y="6574"/>
                  <a:pt x="13717" y="6587"/>
                </a:cubicBezTo>
                <a:cubicBezTo>
                  <a:pt x="13756" y="7101"/>
                  <a:pt x="13874" y="8004"/>
                  <a:pt x="13970" y="8574"/>
                </a:cubicBezTo>
                <a:cubicBezTo>
                  <a:pt x="13989" y="8674"/>
                  <a:pt x="14001" y="8721"/>
                  <a:pt x="14021" y="8836"/>
                </a:cubicBezTo>
                <a:lnTo>
                  <a:pt x="14102" y="9307"/>
                </a:lnTo>
                <a:lnTo>
                  <a:pt x="14102" y="9309"/>
                </a:lnTo>
                <a:cubicBezTo>
                  <a:pt x="14123" y="9335"/>
                  <a:pt x="14145" y="9408"/>
                  <a:pt x="14172" y="9534"/>
                </a:cubicBezTo>
                <a:cubicBezTo>
                  <a:pt x="14181" y="9576"/>
                  <a:pt x="14180" y="9595"/>
                  <a:pt x="14184" y="9624"/>
                </a:cubicBezTo>
                <a:lnTo>
                  <a:pt x="14201" y="9594"/>
                </a:lnTo>
                <a:lnTo>
                  <a:pt x="14235" y="9721"/>
                </a:lnTo>
                <a:cubicBezTo>
                  <a:pt x="14254" y="9791"/>
                  <a:pt x="14322" y="10023"/>
                  <a:pt x="14388" y="10237"/>
                </a:cubicBezTo>
                <a:cubicBezTo>
                  <a:pt x="14431" y="10377"/>
                  <a:pt x="14458" y="10485"/>
                  <a:pt x="14473" y="10561"/>
                </a:cubicBezTo>
                <a:cubicBezTo>
                  <a:pt x="14512" y="10699"/>
                  <a:pt x="14540" y="10813"/>
                  <a:pt x="14532" y="10824"/>
                </a:cubicBezTo>
                <a:cubicBezTo>
                  <a:pt x="14530" y="10828"/>
                  <a:pt x="14532" y="10836"/>
                  <a:pt x="14532" y="10842"/>
                </a:cubicBezTo>
                <a:cubicBezTo>
                  <a:pt x="14551" y="10868"/>
                  <a:pt x="14567" y="10883"/>
                  <a:pt x="14590" y="10934"/>
                </a:cubicBezTo>
                <a:lnTo>
                  <a:pt x="14675" y="11129"/>
                </a:lnTo>
                <a:lnTo>
                  <a:pt x="14575" y="11242"/>
                </a:lnTo>
                <a:cubicBezTo>
                  <a:pt x="14426" y="11406"/>
                  <a:pt x="14399" y="11533"/>
                  <a:pt x="14457" y="11776"/>
                </a:cubicBezTo>
                <a:cubicBezTo>
                  <a:pt x="14485" y="11877"/>
                  <a:pt x="14514" y="11975"/>
                  <a:pt x="14549" y="12071"/>
                </a:cubicBezTo>
                <a:cubicBezTo>
                  <a:pt x="14611" y="12243"/>
                  <a:pt x="14688" y="12416"/>
                  <a:pt x="14791" y="12622"/>
                </a:cubicBezTo>
                <a:lnTo>
                  <a:pt x="15027" y="13098"/>
                </a:lnTo>
                <a:lnTo>
                  <a:pt x="15010" y="13388"/>
                </a:lnTo>
                <a:cubicBezTo>
                  <a:pt x="15027" y="13591"/>
                  <a:pt x="15043" y="13860"/>
                  <a:pt x="15070" y="14342"/>
                </a:cubicBezTo>
                <a:cubicBezTo>
                  <a:pt x="15077" y="14468"/>
                  <a:pt x="15112" y="14863"/>
                  <a:pt x="15148" y="15221"/>
                </a:cubicBezTo>
                <a:cubicBezTo>
                  <a:pt x="15200" y="15740"/>
                  <a:pt x="15207" y="15918"/>
                  <a:pt x="15178" y="16086"/>
                </a:cubicBezTo>
                <a:cubicBezTo>
                  <a:pt x="15184" y="16135"/>
                  <a:pt x="15178" y="16184"/>
                  <a:pt x="15157" y="16227"/>
                </a:cubicBezTo>
                <a:cubicBezTo>
                  <a:pt x="15150" y="16274"/>
                  <a:pt x="15142" y="16323"/>
                  <a:pt x="15139" y="16373"/>
                </a:cubicBezTo>
                <a:cubicBezTo>
                  <a:pt x="15136" y="16443"/>
                  <a:pt x="15119" y="16667"/>
                  <a:pt x="15104" y="16871"/>
                </a:cubicBezTo>
                <a:cubicBezTo>
                  <a:pt x="15084" y="17142"/>
                  <a:pt x="15089" y="17276"/>
                  <a:pt x="15120" y="17364"/>
                </a:cubicBezTo>
                <a:cubicBezTo>
                  <a:pt x="15144" y="17430"/>
                  <a:pt x="15154" y="17520"/>
                  <a:pt x="15143" y="17563"/>
                </a:cubicBezTo>
                <a:cubicBezTo>
                  <a:pt x="15124" y="17635"/>
                  <a:pt x="15103" y="17632"/>
                  <a:pt x="14944" y="17542"/>
                </a:cubicBezTo>
                <a:cubicBezTo>
                  <a:pt x="14845" y="17485"/>
                  <a:pt x="14746" y="17440"/>
                  <a:pt x="14723" y="17440"/>
                </a:cubicBezTo>
                <a:cubicBezTo>
                  <a:pt x="14661" y="17440"/>
                  <a:pt x="14670" y="17748"/>
                  <a:pt x="14736" y="17949"/>
                </a:cubicBezTo>
                <a:cubicBezTo>
                  <a:pt x="14781" y="18082"/>
                  <a:pt x="14797" y="18316"/>
                  <a:pt x="14809" y="19020"/>
                </a:cubicBezTo>
                <a:lnTo>
                  <a:pt x="14825" y="19921"/>
                </a:lnTo>
                <a:lnTo>
                  <a:pt x="14957" y="20080"/>
                </a:lnTo>
                <a:cubicBezTo>
                  <a:pt x="15101" y="20255"/>
                  <a:pt x="15099" y="20334"/>
                  <a:pt x="14951" y="20334"/>
                </a:cubicBezTo>
                <a:cubicBezTo>
                  <a:pt x="14880" y="20334"/>
                  <a:pt x="14834" y="20290"/>
                  <a:pt x="14778" y="20169"/>
                </a:cubicBezTo>
                <a:cubicBezTo>
                  <a:pt x="14736" y="20078"/>
                  <a:pt x="14681" y="19985"/>
                  <a:pt x="14657" y="19963"/>
                </a:cubicBezTo>
                <a:cubicBezTo>
                  <a:pt x="14646" y="19952"/>
                  <a:pt x="14636" y="19929"/>
                  <a:pt x="14628" y="19901"/>
                </a:cubicBezTo>
                <a:cubicBezTo>
                  <a:pt x="14649" y="20000"/>
                  <a:pt x="14675" y="20100"/>
                  <a:pt x="14706" y="20185"/>
                </a:cubicBezTo>
                <a:cubicBezTo>
                  <a:pt x="14707" y="20187"/>
                  <a:pt x="14707" y="20189"/>
                  <a:pt x="14708" y="20191"/>
                </a:cubicBezTo>
                <a:cubicBezTo>
                  <a:pt x="14771" y="20250"/>
                  <a:pt x="14852" y="20406"/>
                  <a:pt x="14896" y="20596"/>
                </a:cubicBezTo>
                <a:cubicBezTo>
                  <a:pt x="14931" y="20745"/>
                  <a:pt x="15005" y="21033"/>
                  <a:pt x="15061" y="21235"/>
                </a:cubicBezTo>
                <a:lnTo>
                  <a:pt x="15159" y="21584"/>
                </a:lnTo>
                <a:cubicBezTo>
                  <a:pt x="15453" y="21590"/>
                  <a:pt x="16029" y="21592"/>
                  <a:pt x="16518" y="21594"/>
                </a:cubicBezTo>
                <a:cubicBezTo>
                  <a:pt x="16566" y="21594"/>
                  <a:pt x="16657" y="21594"/>
                  <a:pt x="16703" y="21594"/>
                </a:cubicBezTo>
                <a:lnTo>
                  <a:pt x="16687" y="21388"/>
                </a:lnTo>
                <a:cubicBezTo>
                  <a:pt x="16678" y="21269"/>
                  <a:pt x="16658" y="21046"/>
                  <a:pt x="16643" y="20892"/>
                </a:cubicBezTo>
                <a:cubicBezTo>
                  <a:pt x="16613" y="20584"/>
                  <a:pt x="16631" y="20525"/>
                  <a:pt x="16757" y="20525"/>
                </a:cubicBezTo>
                <a:cubicBezTo>
                  <a:pt x="16833" y="20525"/>
                  <a:pt x="16848" y="20494"/>
                  <a:pt x="16884" y="20250"/>
                </a:cubicBezTo>
                <a:cubicBezTo>
                  <a:pt x="16907" y="20099"/>
                  <a:pt x="16944" y="19937"/>
                  <a:pt x="16967" y="19890"/>
                </a:cubicBezTo>
                <a:cubicBezTo>
                  <a:pt x="17003" y="19816"/>
                  <a:pt x="17019" y="19839"/>
                  <a:pt x="17104" y="20069"/>
                </a:cubicBezTo>
                <a:cubicBezTo>
                  <a:pt x="17157" y="20214"/>
                  <a:pt x="17220" y="20342"/>
                  <a:pt x="17244" y="20356"/>
                </a:cubicBezTo>
                <a:cubicBezTo>
                  <a:pt x="17267" y="20370"/>
                  <a:pt x="17377" y="20340"/>
                  <a:pt x="17488" y="20288"/>
                </a:cubicBezTo>
                <a:lnTo>
                  <a:pt x="17689" y="20194"/>
                </a:lnTo>
                <a:lnTo>
                  <a:pt x="17978" y="20623"/>
                </a:lnTo>
                <a:cubicBezTo>
                  <a:pt x="18138" y="20858"/>
                  <a:pt x="18259" y="21074"/>
                  <a:pt x="18248" y="21101"/>
                </a:cubicBezTo>
                <a:cubicBezTo>
                  <a:pt x="18237" y="21127"/>
                  <a:pt x="18215" y="21136"/>
                  <a:pt x="18199" y="21121"/>
                </a:cubicBezTo>
                <a:cubicBezTo>
                  <a:pt x="18183" y="21107"/>
                  <a:pt x="18162" y="21116"/>
                  <a:pt x="18151" y="21142"/>
                </a:cubicBezTo>
                <a:cubicBezTo>
                  <a:pt x="18140" y="21169"/>
                  <a:pt x="18147" y="21205"/>
                  <a:pt x="18166" y="21223"/>
                </a:cubicBezTo>
                <a:cubicBezTo>
                  <a:pt x="18185" y="21241"/>
                  <a:pt x="18193" y="21276"/>
                  <a:pt x="18183" y="21301"/>
                </a:cubicBezTo>
                <a:cubicBezTo>
                  <a:pt x="18172" y="21325"/>
                  <a:pt x="18172" y="21404"/>
                  <a:pt x="18184" y="21475"/>
                </a:cubicBezTo>
                <a:lnTo>
                  <a:pt x="18205" y="21592"/>
                </a:lnTo>
                <a:cubicBezTo>
                  <a:pt x="19922" y="21583"/>
                  <a:pt x="20680" y="21568"/>
                  <a:pt x="20712" y="21540"/>
                </a:cubicBezTo>
                <a:lnTo>
                  <a:pt x="20664" y="21438"/>
                </a:lnTo>
                <a:cubicBezTo>
                  <a:pt x="20621" y="21348"/>
                  <a:pt x="20565" y="21240"/>
                  <a:pt x="20541" y="21197"/>
                </a:cubicBezTo>
                <a:cubicBezTo>
                  <a:pt x="20516" y="21155"/>
                  <a:pt x="20397" y="20927"/>
                  <a:pt x="20276" y="20689"/>
                </a:cubicBezTo>
                <a:cubicBezTo>
                  <a:pt x="19409" y="18985"/>
                  <a:pt x="19188" y="18560"/>
                  <a:pt x="19079" y="18395"/>
                </a:cubicBezTo>
                <a:cubicBezTo>
                  <a:pt x="19011" y="18291"/>
                  <a:pt x="18955" y="18176"/>
                  <a:pt x="18955" y="18140"/>
                </a:cubicBezTo>
                <a:cubicBezTo>
                  <a:pt x="18955" y="18134"/>
                  <a:pt x="18943" y="18108"/>
                  <a:pt x="18941" y="18098"/>
                </a:cubicBezTo>
                <a:cubicBezTo>
                  <a:pt x="18925" y="18074"/>
                  <a:pt x="18913" y="18062"/>
                  <a:pt x="18892" y="18024"/>
                </a:cubicBezTo>
                <a:cubicBezTo>
                  <a:pt x="18829" y="17912"/>
                  <a:pt x="18737" y="17759"/>
                  <a:pt x="18689" y="17684"/>
                </a:cubicBezTo>
                <a:lnTo>
                  <a:pt x="18601" y="17546"/>
                </a:lnTo>
                <a:lnTo>
                  <a:pt x="18659" y="17235"/>
                </a:lnTo>
                <a:cubicBezTo>
                  <a:pt x="18728" y="16865"/>
                  <a:pt x="18713" y="16834"/>
                  <a:pt x="18470" y="16881"/>
                </a:cubicBezTo>
                <a:cubicBezTo>
                  <a:pt x="18371" y="16900"/>
                  <a:pt x="18289" y="16893"/>
                  <a:pt x="18268" y="16862"/>
                </a:cubicBezTo>
                <a:cubicBezTo>
                  <a:pt x="18194" y="16750"/>
                  <a:pt x="18231" y="16352"/>
                  <a:pt x="18353" y="15972"/>
                </a:cubicBezTo>
                <a:cubicBezTo>
                  <a:pt x="18418" y="15766"/>
                  <a:pt x="18477" y="15550"/>
                  <a:pt x="18483" y="15493"/>
                </a:cubicBezTo>
                <a:cubicBezTo>
                  <a:pt x="18499" y="15333"/>
                  <a:pt x="18590" y="15269"/>
                  <a:pt x="18681" y="15353"/>
                </a:cubicBezTo>
                <a:cubicBezTo>
                  <a:pt x="18757" y="15422"/>
                  <a:pt x="18756" y="15421"/>
                  <a:pt x="18695" y="15318"/>
                </a:cubicBezTo>
                <a:cubicBezTo>
                  <a:pt x="18632" y="15212"/>
                  <a:pt x="18629" y="14997"/>
                  <a:pt x="18690" y="14997"/>
                </a:cubicBezTo>
                <a:cubicBezTo>
                  <a:pt x="18708" y="14997"/>
                  <a:pt x="18728" y="15046"/>
                  <a:pt x="18734" y="15103"/>
                </a:cubicBezTo>
                <a:cubicBezTo>
                  <a:pt x="18740" y="15159"/>
                  <a:pt x="18771" y="15209"/>
                  <a:pt x="18802" y="15213"/>
                </a:cubicBezTo>
                <a:cubicBezTo>
                  <a:pt x="18833" y="15217"/>
                  <a:pt x="18882" y="15223"/>
                  <a:pt x="18909" y="15226"/>
                </a:cubicBezTo>
                <a:cubicBezTo>
                  <a:pt x="18936" y="15229"/>
                  <a:pt x="18967" y="15288"/>
                  <a:pt x="18979" y="15358"/>
                </a:cubicBezTo>
                <a:cubicBezTo>
                  <a:pt x="18994" y="15448"/>
                  <a:pt x="19018" y="15480"/>
                  <a:pt x="19064" y="15467"/>
                </a:cubicBezTo>
                <a:cubicBezTo>
                  <a:pt x="19207" y="15428"/>
                  <a:pt x="19306" y="15447"/>
                  <a:pt x="19468" y="15549"/>
                </a:cubicBezTo>
                <a:cubicBezTo>
                  <a:pt x="19561" y="15608"/>
                  <a:pt x="19711" y="15689"/>
                  <a:pt x="19800" y="15729"/>
                </a:cubicBezTo>
                <a:cubicBezTo>
                  <a:pt x="19959" y="15800"/>
                  <a:pt x="19966" y="15798"/>
                  <a:pt x="20143" y="15655"/>
                </a:cubicBezTo>
                <a:cubicBezTo>
                  <a:pt x="20463" y="15395"/>
                  <a:pt x="20669" y="14962"/>
                  <a:pt x="20669" y="14552"/>
                </a:cubicBezTo>
                <a:cubicBezTo>
                  <a:pt x="20669" y="14385"/>
                  <a:pt x="20649" y="14325"/>
                  <a:pt x="20544" y="14187"/>
                </a:cubicBezTo>
                <a:cubicBezTo>
                  <a:pt x="20407" y="14006"/>
                  <a:pt x="20243" y="13844"/>
                  <a:pt x="20133" y="13772"/>
                </a:cubicBezTo>
                <a:cubicBezTo>
                  <a:pt x="20132" y="13771"/>
                  <a:pt x="20131" y="13770"/>
                  <a:pt x="20129" y="13769"/>
                </a:cubicBezTo>
                <a:cubicBezTo>
                  <a:pt x="20126" y="13767"/>
                  <a:pt x="20124" y="13768"/>
                  <a:pt x="20121" y="13766"/>
                </a:cubicBezTo>
                <a:cubicBezTo>
                  <a:pt x="20089" y="13747"/>
                  <a:pt x="20060" y="13732"/>
                  <a:pt x="20040" y="13732"/>
                </a:cubicBezTo>
                <a:cubicBezTo>
                  <a:pt x="19999" y="13732"/>
                  <a:pt x="19942" y="13677"/>
                  <a:pt x="19911" y="13606"/>
                </a:cubicBezTo>
                <a:cubicBezTo>
                  <a:pt x="19881" y="13536"/>
                  <a:pt x="19780" y="13423"/>
                  <a:pt x="19687" y="13352"/>
                </a:cubicBezTo>
                <a:cubicBezTo>
                  <a:pt x="19619" y="13301"/>
                  <a:pt x="19578" y="13261"/>
                  <a:pt x="19553" y="13222"/>
                </a:cubicBezTo>
                <a:cubicBezTo>
                  <a:pt x="19545" y="13211"/>
                  <a:pt x="19542" y="13200"/>
                  <a:pt x="19537" y="13188"/>
                </a:cubicBezTo>
                <a:cubicBezTo>
                  <a:pt x="19534" y="13180"/>
                  <a:pt x="19529" y="13173"/>
                  <a:pt x="19526" y="13165"/>
                </a:cubicBezTo>
                <a:cubicBezTo>
                  <a:pt x="19522" y="13146"/>
                  <a:pt x="19519" y="13124"/>
                  <a:pt x="19519" y="13100"/>
                </a:cubicBezTo>
                <a:cubicBezTo>
                  <a:pt x="19519" y="13099"/>
                  <a:pt x="19519" y="13098"/>
                  <a:pt x="19519" y="13098"/>
                </a:cubicBezTo>
                <a:cubicBezTo>
                  <a:pt x="19517" y="12836"/>
                  <a:pt x="18684" y="12059"/>
                  <a:pt x="18479" y="12097"/>
                </a:cubicBezTo>
                <a:cubicBezTo>
                  <a:pt x="18466" y="12100"/>
                  <a:pt x="18454" y="12106"/>
                  <a:pt x="18447" y="12116"/>
                </a:cubicBezTo>
                <a:cubicBezTo>
                  <a:pt x="18446" y="12117"/>
                  <a:pt x="18444" y="12116"/>
                  <a:pt x="18444" y="12117"/>
                </a:cubicBezTo>
                <a:cubicBezTo>
                  <a:pt x="18440" y="12122"/>
                  <a:pt x="18436" y="12122"/>
                  <a:pt x="18433" y="12125"/>
                </a:cubicBezTo>
                <a:cubicBezTo>
                  <a:pt x="18413" y="12146"/>
                  <a:pt x="18392" y="12149"/>
                  <a:pt x="18373" y="12133"/>
                </a:cubicBezTo>
                <a:cubicBezTo>
                  <a:pt x="18362" y="12125"/>
                  <a:pt x="18352" y="12113"/>
                  <a:pt x="18345" y="12095"/>
                </a:cubicBezTo>
                <a:cubicBezTo>
                  <a:pt x="18339" y="12078"/>
                  <a:pt x="18335" y="12058"/>
                  <a:pt x="18335" y="12033"/>
                </a:cubicBezTo>
                <a:cubicBezTo>
                  <a:pt x="18335" y="12008"/>
                  <a:pt x="18355" y="11975"/>
                  <a:pt x="18387" y="11942"/>
                </a:cubicBezTo>
                <a:cubicBezTo>
                  <a:pt x="18484" y="11823"/>
                  <a:pt x="18691" y="11664"/>
                  <a:pt x="18725" y="11705"/>
                </a:cubicBezTo>
                <a:cubicBezTo>
                  <a:pt x="18745" y="11729"/>
                  <a:pt x="18795" y="11725"/>
                  <a:pt x="18856" y="11708"/>
                </a:cubicBezTo>
                <a:cubicBezTo>
                  <a:pt x="18866" y="11706"/>
                  <a:pt x="18876" y="11704"/>
                  <a:pt x="18886" y="11702"/>
                </a:cubicBezTo>
                <a:cubicBezTo>
                  <a:pt x="18959" y="11675"/>
                  <a:pt x="19047" y="11627"/>
                  <a:pt x="19131" y="11562"/>
                </a:cubicBezTo>
                <a:cubicBezTo>
                  <a:pt x="19182" y="11523"/>
                  <a:pt x="19222" y="11478"/>
                  <a:pt x="19258" y="11419"/>
                </a:cubicBezTo>
                <a:cubicBezTo>
                  <a:pt x="19294" y="11360"/>
                  <a:pt x="19325" y="11285"/>
                  <a:pt x="19359" y="11184"/>
                </a:cubicBezTo>
                <a:cubicBezTo>
                  <a:pt x="19411" y="11029"/>
                  <a:pt x="19440" y="10919"/>
                  <a:pt x="19446" y="10821"/>
                </a:cubicBezTo>
                <a:cubicBezTo>
                  <a:pt x="19446" y="10821"/>
                  <a:pt x="19446" y="10820"/>
                  <a:pt x="19446" y="10819"/>
                </a:cubicBezTo>
                <a:cubicBezTo>
                  <a:pt x="19452" y="10722"/>
                  <a:pt x="19436" y="10637"/>
                  <a:pt x="19400" y="10534"/>
                </a:cubicBezTo>
                <a:cubicBezTo>
                  <a:pt x="19353" y="10395"/>
                  <a:pt x="19354" y="10383"/>
                  <a:pt x="19425" y="10308"/>
                </a:cubicBezTo>
                <a:cubicBezTo>
                  <a:pt x="19466" y="10265"/>
                  <a:pt x="19532" y="10229"/>
                  <a:pt x="19571" y="10229"/>
                </a:cubicBezTo>
                <a:cubicBezTo>
                  <a:pt x="19597" y="10229"/>
                  <a:pt x="19630" y="10219"/>
                  <a:pt x="19663" y="10208"/>
                </a:cubicBezTo>
                <a:cubicBezTo>
                  <a:pt x="19663" y="10208"/>
                  <a:pt x="19664" y="10207"/>
                  <a:pt x="19665" y="10207"/>
                </a:cubicBezTo>
                <a:cubicBezTo>
                  <a:pt x="19683" y="10203"/>
                  <a:pt x="19698" y="10194"/>
                  <a:pt x="19715" y="10188"/>
                </a:cubicBezTo>
                <a:cubicBezTo>
                  <a:pt x="19794" y="10153"/>
                  <a:pt x="19878" y="10101"/>
                  <a:pt x="19942" y="10042"/>
                </a:cubicBezTo>
                <a:cubicBezTo>
                  <a:pt x="20000" y="9978"/>
                  <a:pt x="20045" y="9901"/>
                  <a:pt x="20073" y="9812"/>
                </a:cubicBezTo>
                <a:cubicBezTo>
                  <a:pt x="20073" y="9811"/>
                  <a:pt x="20073" y="9811"/>
                  <a:pt x="20073" y="9810"/>
                </a:cubicBezTo>
                <a:cubicBezTo>
                  <a:pt x="20105" y="9677"/>
                  <a:pt x="20095" y="9521"/>
                  <a:pt x="20044" y="9369"/>
                </a:cubicBezTo>
                <a:cubicBezTo>
                  <a:pt x="20040" y="9359"/>
                  <a:pt x="20036" y="9350"/>
                  <a:pt x="20032" y="9342"/>
                </a:cubicBezTo>
                <a:cubicBezTo>
                  <a:pt x="20020" y="9311"/>
                  <a:pt x="20008" y="9290"/>
                  <a:pt x="19995" y="9272"/>
                </a:cubicBezTo>
                <a:cubicBezTo>
                  <a:pt x="19971" y="9245"/>
                  <a:pt x="19945" y="9230"/>
                  <a:pt x="19908" y="9225"/>
                </a:cubicBezTo>
                <a:cubicBezTo>
                  <a:pt x="19865" y="9218"/>
                  <a:pt x="19834" y="9212"/>
                  <a:pt x="19810" y="9202"/>
                </a:cubicBezTo>
                <a:cubicBezTo>
                  <a:pt x="19807" y="9201"/>
                  <a:pt x="19804" y="9202"/>
                  <a:pt x="19801" y="9201"/>
                </a:cubicBezTo>
                <a:cubicBezTo>
                  <a:pt x="19771" y="9192"/>
                  <a:pt x="19747" y="9182"/>
                  <a:pt x="19741" y="9167"/>
                </a:cubicBezTo>
                <a:cubicBezTo>
                  <a:pt x="19731" y="9142"/>
                  <a:pt x="19767" y="8942"/>
                  <a:pt x="19823" y="8725"/>
                </a:cubicBezTo>
                <a:cubicBezTo>
                  <a:pt x="19904" y="8411"/>
                  <a:pt x="19951" y="8125"/>
                  <a:pt x="19969" y="7889"/>
                </a:cubicBezTo>
                <a:cubicBezTo>
                  <a:pt x="19971" y="7849"/>
                  <a:pt x="19980" y="7803"/>
                  <a:pt x="19980" y="7765"/>
                </a:cubicBezTo>
                <a:cubicBezTo>
                  <a:pt x="19981" y="7729"/>
                  <a:pt x="19978" y="7700"/>
                  <a:pt x="19977" y="7668"/>
                </a:cubicBezTo>
                <a:cubicBezTo>
                  <a:pt x="19973" y="7600"/>
                  <a:pt x="19966" y="7533"/>
                  <a:pt x="19956" y="7466"/>
                </a:cubicBezTo>
                <a:cubicBezTo>
                  <a:pt x="19926" y="7317"/>
                  <a:pt x="19856" y="7094"/>
                  <a:pt x="19775" y="6856"/>
                </a:cubicBezTo>
                <a:cubicBezTo>
                  <a:pt x="19752" y="6805"/>
                  <a:pt x="19723" y="6737"/>
                  <a:pt x="19680" y="6624"/>
                </a:cubicBezTo>
                <a:cubicBezTo>
                  <a:pt x="19555" y="6298"/>
                  <a:pt x="19326" y="5972"/>
                  <a:pt x="19048" y="5692"/>
                </a:cubicBezTo>
                <a:cubicBezTo>
                  <a:pt x="19048" y="5692"/>
                  <a:pt x="19048" y="5692"/>
                  <a:pt x="19048" y="5692"/>
                </a:cubicBezTo>
                <a:cubicBezTo>
                  <a:pt x="18993" y="5634"/>
                  <a:pt x="18927" y="5572"/>
                  <a:pt x="18852" y="5512"/>
                </a:cubicBezTo>
                <a:cubicBezTo>
                  <a:pt x="18852" y="5511"/>
                  <a:pt x="18851" y="5512"/>
                  <a:pt x="18851" y="5512"/>
                </a:cubicBezTo>
                <a:cubicBezTo>
                  <a:pt x="18626" y="5331"/>
                  <a:pt x="18332" y="5158"/>
                  <a:pt x="18103" y="5080"/>
                </a:cubicBezTo>
                <a:cubicBezTo>
                  <a:pt x="17966" y="5033"/>
                  <a:pt x="17656" y="4987"/>
                  <a:pt x="17414" y="4977"/>
                </a:cubicBezTo>
                <a:lnTo>
                  <a:pt x="17404" y="4977"/>
                </a:lnTo>
                <a:cubicBezTo>
                  <a:pt x="17413" y="4982"/>
                  <a:pt x="17431" y="4983"/>
                  <a:pt x="17434" y="4989"/>
                </a:cubicBezTo>
                <a:cubicBezTo>
                  <a:pt x="17454" y="5037"/>
                  <a:pt x="17417" y="5075"/>
                  <a:pt x="17345" y="5107"/>
                </a:cubicBezTo>
                <a:cubicBezTo>
                  <a:pt x="17306" y="5133"/>
                  <a:pt x="17252" y="5151"/>
                  <a:pt x="17169" y="5151"/>
                </a:cubicBezTo>
                <a:cubicBezTo>
                  <a:pt x="17166" y="5151"/>
                  <a:pt x="17162" y="5153"/>
                  <a:pt x="17159" y="5153"/>
                </a:cubicBezTo>
                <a:cubicBezTo>
                  <a:pt x="17135" y="5157"/>
                  <a:pt x="17127" y="5164"/>
                  <a:pt x="17100" y="5167"/>
                </a:cubicBezTo>
                <a:cubicBezTo>
                  <a:pt x="16969" y="5184"/>
                  <a:pt x="16870" y="5211"/>
                  <a:pt x="16780" y="5253"/>
                </a:cubicBezTo>
                <a:cubicBezTo>
                  <a:pt x="16745" y="5270"/>
                  <a:pt x="16712" y="5290"/>
                  <a:pt x="16679" y="5311"/>
                </a:cubicBezTo>
                <a:cubicBezTo>
                  <a:pt x="16659" y="5324"/>
                  <a:pt x="16639" y="5334"/>
                  <a:pt x="16620" y="5350"/>
                </a:cubicBezTo>
                <a:cubicBezTo>
                  <a:pt x="16574" y="5386"/>
                  <a:pt x="16528" y="5428"/>
                  <a:pt x="16479" y="5480"/>
                </a:cubicBezTo>
                <a:cubicBezTo>
                  <a:pt x="16426" y="5534"/>
                  <a:pt x="16384" y="5573"/>
                  <a:pt x="16339" y="5616"/>
                </a:cubicBezTo>
                <a:cubicBezTo>
                  <a:pt x="16319" y="5637"/>
                  <a:pt x="16284" y="5675"/>
                  <a:pt x="16274" y="5684"/>
                </a:cubicBezTo>
                <a:cubicBezTo>
                  <a:pt x="16261" y="5695"/>
                  <a:pt x="16243" y="5721"/>
                  <a:pt x="16226" y="5743"/>
                </a:cubicBezTo>
                <a:cubicBezTo>
                  <a:pt x="16132" y="5873"/>
                  <a:pt x="15939" y="6245"/>
                  <a:pt x="15894" y="6395"/>
                </a:cubicBezTo>
                <a:cubicBezTo>
                  <a:pt x="15878" y="6451"/>
                  <a:pt x="15832" y="6577"/>
                  <a:pt x="15793" y="6675"/>
                </a:cubicBezTo>
                <a:cubicBezTo>
                  <a:pt x="15781" y="6705"/>
                  <a:pt x="15766" y="6760"/>
                  <a:pt x="15751" y="6808"/>
                </a:cubicBezTo>
                <a:cubicBezTo>
                  <a:pt x="15742" y="6839"/>
                  <a:pt x="15733" y="6861"/>
                  <a:pt x="15724" y="6897"/>
                </a:cubicBezTo>
                <a:cubicBezTo>
                  <a:pt x="15701" y="6984"/>
                  <a:pt x="15679" y="7078"/>
                  <a:pt x="15664" y="7161"/>
                </a:cubicBezTo>
                <a:cubicBezTo>
                  <a:pt x="15661" y="7180"/>
                  <a:pt x="15653" y="7202"/>
                  <a:pt x="15649" y="7222"/>
                </a:cubicBezTo>
                <a:cubicBezTo>
                  <a:pt x="15643" y="7259"/>
                  <a:pt x="15628" y="7315"/>
                  <a:pt x="15628" y="7338"/>
                </a:cubicBezTo>
                <a:cubicBezTo>
                  <a:pt x="15627" y="7381"/>
                  <a:pt x="15581" y="7511"/>
                  <a:pt x="15523" y="7628"/>
                </a:cubicBezTo>
                <a:cubicBezTo>
                  <a:pt x="15523" y="7629"/>
                  <a:pt x="15522" y="7631"/>
                  <a:pt x="15522" y="7632"/>
                </a:cubicBezTo>
                <a:cubicBezTo>
                  <a:pt x="15519" y="7638"/>
                  <a:pt x="15515" y="7649"/>
                  <a:pt x="15513" y="7655"/>
                </a:cubicBezTo>
                <a:cubicBezTo>
                  <a:pt x="15475" y="7729"/>
                  <a:pt x="15450" y="7769"/>
                  <a:pt x="15428" y="7790"/>
                </a:cubicBezTo>
                <a:cubicBezTo>
                  <a:pt x="15427" y="7791"/>
                  <a:pt x="15426" y="7793"/>
                  <a:pt x="15426" y="7793"/>
                </a:cubicBezTo>
                <a:cubicBezTo>
                  <a:pt x="15419" y="7799"/>
                  <a:pt x="15412" y="7801"/>
                  <a:pt x="15406" y="7803"/>
                </a:cubicBezTo>
                <a:cubicBezTo>
                  <a:pt x="15400" y="7805"/>
                  <a:pt x="15395" y="7808"/>
                  <a:pt x="15390" y="7807"/>
                </a:cubicBezTo>
                <a:cubicBezTo>
                  <a:pt x="15379" y="7806"/>
                  <a:pt x="15367" y="7801"/>
                  <a:pt x="15354" y="7790"/>
                </a:cubicBezTo>
                <a:cubicBezTo>
                  <a:pt x="15336" y="7776"/>
                  <a:pt x="15320" y="7751"/>
                  <a:pt x="15309" y="7724"/>
                </a:cubicBezTo>
                <a:cubicBezTo>
                  <a:pt x="15297" y="7697"/>
                  <a:pt x="15290" y="7667"/>
                  <a:pt x="15289" y="7641"/>
                </a:cubicBezTo>
                <a:cubicBezTo>
                  <a:pt x="15289" y="7640"/>
                  <a:pt x="15289" y="7640"/>
                  <a:pt x="15289" y="7640"/>
                </a:cubicBezTo>
                <a:cubicBezTo>
                  <a:pt x="15289" y="7639"/>
                  <a:pt x="15289" y="7638"/>
                  <a:pt x="15289" y="7638"/>
                </a:cubicBezTo>
                <a:cubicBezTo>
                  <a:pt x="15289" y="7602"/>
                  <a:pt x="15268" y="7574"/>
                  <a:pt x="15239" y="7549"/>
                </a:cubicBezTo>
                <a:cubicBezTo>
                  <a:pt x="15216" y="7534"/>
                  <a:pt x="15188" y="7522"/>
                  <a:pt x="15140" y="7511"/>
                </a:cubicBezTo>
                <a:cubicBezTo>
                  <a:pt x="15099" y="7502"/>
                  <a:pt x="15055" y="7497"/>
                  <a:pt x="15016" y="7496"/>
                </a:cubicBezTo>
                <a:cubicBezTo>
                  <a:pt x="14995" y="7499"/>
                  <a:pt x="14974" y="7498"/>
                  <a:pt x="14953" y="7504"/>
                </a:cubicBezTo>
                <a:cubicBezTo>
                  <a:pt x="14945" y="7506"/>
                  <a:pt x="14930" y="7506"/>
                  <a:pt x="14925" y="7509"/>
                </a:cubicBezTo>
                <a:cubicBezTo>
                  <a:pt x="14903" y="7519"/>
                  <a:pt x="14884" y="7518"/>
                  <a:pt x="14864" y="7503"/>
                </a:cubicBezTo>
                <a:cubicBezTo>
                  <a:pt x="14843" y="7490"/>
                  <a:pt x="14826" y="7460"/>
                  <a:pt x="14806" y="7417"/>
                </a:cubicBezTo>
                <a:cubicBezTo>
                  <a:pt x="14806" y="7416"/>
                  <a:pt x="14806" y="7415"/>
                  <a:pt x="14805" y="7414"/>
                </a:cubicBezTo>
                <a:cubicBezTo>
                  <a:pt x="14804" y="7411"/>
                  <a:pt x="14803" y="7412"/>
                  <a:pt x="14802" y="7409"/>
                </a:cubicBezTo>
                <a:cubicBezTo>
                  <a:pt x="14800" y="7404"/>
                  <a:pt x="14795" y="7385"/>
                  <a:pt x="14792" y="7379"/>
                </a:cubicBezTo>
                <a:cubicBezTo>
                  <a:pt x="14756" y="7288"/>
                  <a:pt x="14715" y="7145"/>
                  <a:pt x="14658" y="6927"/>
                </a:cubicBezTo>
                <a:cubicBezTo>
                  <a:pt x="14655" y="6915"/>
                  <a:pt x="14653" y="6909"/>
                  <a:pt x="14650" y="6897"/>
                </a:cubicBezTo>
                <a:cubicBezTo>
                  <a:pt x="14524" y="6406"/>
                  <a:pt x="14472" y="6170"/>
                  <a:pt x="14476" y="5941"/>
                </a:cubicBezTo>
                <a:cubicBezTo>
                  <a:pt x="14474" y="5876"/>
                  <a:pt x="14481" y="5803"/>
                  <a:pt x="14495" y="5723"/>
                </a:cubicBezTo>
                <a:cubicBezTo>
                  <a:pt x="14496" y="5719"/>
                  <a:pt x="14497" y="5715"/>
                  <a:pt x="14498" y="5711"/>
                </a:cubicBezTo>
                <a:cubicBezTo>
                  <a:pt x="14509" y="5649"/>
                  <a:pt x="14528" y="5565"/>
                  <a:pt x="14551" y="5473"/>
                </a:cubicBezTo>
                <a:cubicBezTo>
                  <a:pt x="14562" y="5423"/>
                  <a:pt x="14569" y="5386"/>
                  <a:pt x="14583" y="5327"/>
                </a:cubicBezTo>
                <a:cubicBezTo>
                  <a:pt x="14620" y="5181"/>
                  <a:pt x="14639" y="5074"/>
                  <a:pt x="14643" y="4991"/>
                </a:cubicBezTo>
                <a:cubicBezTo>
                  <a:pt x="14643" y="4990"/>
                  <a:pt x="14643" y="4990"/>
                  <a:pt x="14643" y="4989"/>
                </a:cubicBezTo>
                <a:cubicBezTo>
                  <a:pt x="14645" y="4949"/>
                  <a:pt x="14643" y="4914"/>
                  <a:pt x="14637" y="4885"/>
                </a:cubicBezTo>
                <a:cubicBezTo>
                  <a:pt x="14637" y="4884"/>
                  <a:pt x="14637" y="4883"/>
                  <a:pt x="14637" y="4883"/>
                </a:cubicBezTo>
                <a:cubicBezTo>
                  <a:pt x="14631" y="4853"/>
                  <a:pt x="14620" y="4828"/>
                  <a:pt x="14606" y="4807"/>
                </a:cubicBezTo>
                <a:cubicBezTo>
                  <a:pt x="14591" y="4784"/>
                  <a:pt x="14596" y="4760"/>
                  <a:pt x="14629" y="4724"/>
                </a:cubicBezTo>
                <a:cubicBezTo>
                  <a:pt x="14661" y="4689"/>
                  <a:pt x="14721" y="4642"/>
                  <a:pt x="14818" y="4577"/>
                </a:cubicBezTo>
                <a:cubicBezTo>
                  <a:pt x="14956" y="4483"/>
                  <a:pt x="15150" y="4363"/>
                  <a:pt x="15247" y="4311"/>
                </a:cubicBezTo>
                <a:cubicBezTo>
                  <a:pt x="15393" y="4234"/>
                  <a:pt x="15439" y="4180"/>
                  <a:pt x="15417" y="4053"/>
                </a:cubicBezTo>
                <a:cubicBezTo>
                  <a:pt x="15410" y="4011"/>
                  <a:pt x="15396" y="3962"/>
                  <a:pt x="15374" y="3900"/>
                </a:cubicBezTo>
                <a:cubicBezTo>
                  <a:pt x="15346" y="3820"/>
                  <a:pt x="15323" y="3695"/>
                  <a:pt x="15323" y="3621"/>
                </a:cubicBezTo>
                <a:cubicBezTo>
                  <a:pt x="15323" y="3548"/>
                  <a:pt x="15300" y="3460"/>
                  <a:pt x="15273" y="3425"/>
                </a:cubicBezTo>
                <a:cubicBezTo>
                  <a:pt x="15259" y="3408"/>
                  <a:pt x="15246" y="3381"/>
                  <a:pt x="15237" y="3353"/>
                </a:cubicBezTo>
                <a:cubicBezTo>
                  <a:pt x="15236" y="3353"/>
                  <a:pt x="15237" y="3352"/>
                  <a:pt x="15237" y="3352"/>
                </a:cubicBezTo>
                <a:cubicBezTo>
                  <a:pt x="15227" y="3323"/>
                  <a:pt x="15222" y="3293"/>
                  <a:pt x="15222" y="3268"/>
                </a:cubicBezTo>
                <a:cubicBezTo>
                  <a:pt x="15222" y="3242"/>
                  <a:pt x="15214" y="3213"/>
                  <a:pt x="15202" y="3186"/>
                </a:cubicBezTo>
                <a:cubicBezTo>
                  <a:pt x="15189" y="3160"/>
                  <a:pt x="15174" y="3137"/>
                  <a:pt x="15155" y="3122"/>
                </a:cubicBezTo>
                <a:cubicBezTo>
                  <a:pt x="15119" y="3093"/>
                  <a:pt x="15097" y="3037"/>
                  <a:pt x="15107" y="2998"/>
                </a:cubicBezTo>
                <a:cubicBezTo>
                  <a:pt x="15135" y="2885"/>
                  <a:pt x="14749" y="1557"/>
                  <a:pt x="14624" y="1338"/>
                </a:cubicBezTo>
                <a:cubicBezTo>
                  <a:pt x="14599" y="1294"/>
                  <a:pt x="14589" y="1244"/>
                  <a:pt x="14600" y="1227"/>
                </a:cubicBezTo>
                <a:cubicBezTo>
                  <a:pt x="14603" y="1222"/>
                  <a:pt x="14600" y="1203"/>
                  <a:pt x="14601" y="1194"/>
                </a:cubicBezTo>
                <a:cubicBezTo>
                  <a:pt x="14610" y="1095"/>
                  <a:pt x="14507" y="732"/>
                  <a:pt x="14430" y="606"/>
                </a:cubicBezTo>
                <a:cubicBezTo>
                  <a:pt x="14416" y="584"/>
                  <a:pt x="14407" y="552"/>
                  <a:pt x="14397" y="524"/>
                </a:cubicBezTo>
                <a:cubicBezTo>
                  <a:pt x="14390" y="505"/>
                  <a:pt x="14380" y="489"/>
                  <a:pt x="14375" y="468"/>
                </a:cubicBezTo>
                <a:cubicBezTo>
                  <a:pt x="14361" y="415"/>
                  <a:pt x="14353" y="357"/>
                  <a:pt x="14352" y="299"/>
                </a:cubicBezTo>
                <a:cubicBezTo>
                  <a:pt x="14351" y="247"/>
                  <a:pt x="14344" y="191"/>
                  <a:pt x="14333" y="143"/>
                </a:cubicBezTo>
                <a:cubicBezTo>
                  <a:pt x="14323" y="95"/>
                  <a:pt x="14310" y="55"/>
                  <a:pt x="14296" y="33"/>
                </a:cubicBezTo>
                <a:cubicBezTo>
                  <a:pt x="14285" y="17"/>
                  <a:pt x="14273" y="6"/>
                  <a:pt x="14260" y="0"/>
                </a:cubicBezTo>
                <a:close/>
                <a:moveTo>
                  <a:pt x="17097" y="4962"/>
                </a:moveTo>
                <a:cubicBezTo>
                  <a:pt x="17087" y="4964"/>
                  <a:pt x="17076" y="4967"/>
                  <a:pt x="17065" y="4970"/>
                </a:cubicBezTo>
                <a:cubicBezTo>
                  <a:pt x="17083" y="4970"/>
                  <a:pt x="17104" y="4969"/>
                  <a:pt x="17129" y="4967"/>
                </a:cubicBezTo>
                <a:cubicBezTo>
                  <a:pt x="17139" y="4965"/>
                  <a:pt x="17144" y="4967"/>
                  <a:pt x="17153" y="4965"/>
                </a:cubicBezTo>
                <a:lnTo>
                  <a:pt x="17097" y="4962"/>
                </a:lnTo>
                <a:close/>
                <a:moveTo>
                  <a:pt x="16694" y="5070"/>
                </a:moveTo>
                <a:cubicBezTo>
                  <a:pt x="16667" y="5075"/>
                  <a:pt x="16650" y="5075"/>
                  <a:pt x="16631" y="5075"/>
                </a:cubicBezTo>
                <a:cubicBezTo>
                  <a:pt x="16631" y="5075"/>
                  <a:pt x="16631" y="5075"/>
                  <a:pt x="16630" y="5075"/>
                </a:cubicBezTo>
                <a:cubicBezTo>
                  <a:pt x="16610" y="5083"/>
                  <a:pt x="16590" y="5086"/>
                  <a:pt x="16575" y="5101"/>
                </a:cubicBezTo>
                <a:cubicBezTo>
                  <a:pt x="16513" y="5161"/>
                  <a:pt x="16567" y="5161"/>
                  <a:pt x="16660" y="5101"/>
                </a:cubicBezTo>
                <a:cubicBezTo>
                  <a:pt x="16680" y="5088"/>
                  <a:pt x="16689" y="5078"/>
                  <a:pt x="16694" y="5070"/>
                </a:cubicBezTo>
                <a:close/>
                <a:moveTo>
                  <a:pt x="16489" y="5153"/>
                </a:moveTo>
                <a:cubicBezTo>
                  <a:pt x="16453" y="5152"/>
                  <a:pt x="16339" y="5248"/>
                  <a:pt x="16213" y="5375"/>
                </a:cubicBezTo>
                <a:cubicBezTo>
                  <a:pt x="16150" y="5438"/>
                  <a:pt x="16083" y="5509"/>
                  <a:pt x="16022" y="5580"/>
                </a:cubicBezTo>
                <a:cubicBezTo>
                  <a:pt x="15962" y="5650"/>
                  <a:pt x="15906" y="5719"/>
                  <a:pt x="15865" y="5779"/>
                </a:cubicBezTo>
                <a:cubicBezTo>
                  <a:pt x="15770" y="5916"/>
                  <a:pt x="15656" y="6124"/>
                  <a:pt x="15610" y="6242"/>
                </a:cubicBezTo>
                <a:cubicBezTo>
                  <a:pt x="15563" y="6361"/>
                  <a:pt x="15508" y="6551"/>
                  <a:pt x="15465" y="6727"/>
                </a:cubicBezTo>
                <a:cubicBezTo>
                  <a:pt x="15422" y="6903"/>
                  <a:pt x="15392" y="7065"/>
                  <a:pt x="15394" y="7127"/>
                </a:cubicBezTo>
                <a:cubicBezTo>
                  <a:pt x="15395" y="7137"/>
                  <a:pt x="15397" y="7141"/>
                  <a:pt x="15400" y="7141"/>
                </a:cubicBezTo>
                <a:cubicBezTo>
                  <a:pt x="15408" y="7136"/>
                  <a:pt x="15424" y="7085"/>
                  <a:pt x="15441" y="7003"/>
                </a:cubicBezTo>
                <a:cubicBezTo>
                  <a:pt x="15474" y="6845"/>
                  <a:pt x="15524" y="6675"/>
                  <a:pt x="15587" y="6501"/>
                </a:cubicBezTo>
                <a:cubicBezTo>
                  <a:pt x="15650" y="6328"/>
                  <a:pt x="15726" y="6150"/>
                  <a:pt x="15813" y="5977"/>
                </a:cubicBezTo>
                <a:cubicBezTo>
                  <a:pt x="15938" y="5727"/>
                  <a:pt x="16020" y="5600"/>
                  <a:pt x="16171" y="5454"/>
                </a:cubicBezTo>
                <a:cubicBezTo>
                  <a:pt x="16222" y="5406"/>
                  <a:pt x="16281" y="5355"/>
                  <a:pt x="16351" y="5297"/>
                </a:cubicBezTo>
                <a:cubicBezTo>
                  <a:pt x="16447" y="5218"/>
                  <a:pt x="16509" y="5153"/>
                  <a:pt x="16489" y="5153"/>
                </a:cubicBezTo>
                <a:close/>
                <a:moveTo>
                  <a:pt x="7513" y="5405"/>
                </a:moveTo>
                <a:lnTo>
                  <a:pt x="7411" y="5534"/>
                </a:lnTo>
                <a:cubicBezTo>
                  <a:pt x="7350" y="5611"/>
                  <a:pt x="7301" y="5641"/>
                  <a:pt x="7289" y="5610"/>
                </a:cubicBezTo>
                <a:cubicBezTo>
                  <a:pt x="7277" y="5581"/>
                  <a:pt x="7224" y="5558"/>
                  <a:pt x="7173" y="5558"/>
                </a:cubicBezTo>
                <a:cubicBezTo>
                  <a:pt x="7097" y="5558"/>
                  <a:pt x="7068" y="5598"/>
                  <a:pt x="7007" y="5786"/>
                </a:cubicBezTo>
                <a:cubicBezTo>
                  <a:pt x="6945" y="5980"/>
                  <a:pt x="6918" y="6014"/>
                  <a:pt x="6834" y="6014"/>
                </a:cubicBezTo>
                <a:cubicBezTo>
                  <a:pt x="6742" y="6014"/>
                  <a:pt x="6732" y="6034"/>
                  <a:pt x="6698" y="6272"/>
                </a:cubicBezTo>
                <a:cubicBezTo>
                  <a:pt x="6678" y="6411"/>
                  <a:pt x="6672" y="6474"/>
                  <a:pt x="6671" y="6533"/>
                </a:cubicBezTo>
                <a:cubicBezTo>
                  <a:pt x="6671" y="6569"/>
                  <a:pt x="6672" y="6607"/>
                  <a:pt x="6675" y="6637"/>
                </a:cubicBezTo>
                <a:cubicBezTo>
                  <a:pt x="6684" y="6675"/>
                  <a:pt x="6699" y="6713"/>
                  <a:pt x="6725" y="6768"/>
                </a:cubicBezTo>
                <a:cubicBezTo>
                  <a:pt x="6785" y="6896"/>
                  <a:pt x="6800" y="7093"/>
                  <a:pt x="6756" y="7160"/>
                </a:cubicBezTo>
                <a:cubicBezTo>
                  <a:pt x="6741" y="7182"/>
                  <a:pt x="6748" y="7238"/>
                  <a:pt x="6763" y="7300"/>
                </a:cubicBezTo>
                <a:cubicBezTo>
                  <a:pt x="6772" y="7337"/>
                  <a:pt x="6783" y="7374"/>
                  <a:pt x="6798" y="7411"/>
                </a:cubicBezTo>
                <a:cubicBezTo>
                  <a:pt x="6807" y="7434"/>
                  <a:pt x="6815" y="7457"/>
                  <a:pt x="6825" y="7479"/>
                </a:cubicBezTo>
                <a:cubicBezTo>
                  <a:pt x="6851" y="7530"/>
                  <a:pt x="6881" y="7577"/>
                  <a:pt x="6913" y="7619"/>
                </a:cubicBezTo>
                <a:cubicBezTo>
                  <a:pt x="6974" y="7687"/>
                  <a:pt x="7067" y="7741"/>
                  <a:pt x="7172" y="7761"/>
                </a:cubicBezTo>
                <a:cubicBezTo>
                  <a:pt x="7416" y="7810"/>
                  <a:pt x="7480" y="7868"/>
                  <a:pt x="7455" y="8017"/>
                </a:cubicBezTo>
                <a:cubicBezTo>
                  <a:pt x="7431" y="8158"/>
                  <a:pt x="7485" y="8339"/>
                  <a:pt x="7588" y="8461"/>
                </a:cubicBezTo>
                <a:cubicBezTo>
                  <a:pt x="7645" y="8530"/>
                  <a:pt x="7651" y="8561"/>
                  <a:pt x="7617" y="8612"/>
                </a:cubicBezTo>
                <a:cubicBezTo>
                  <a:pt x="7594" y="8647"/>
                  <a:pt x="7575" y="8735"/>
                  <a:pt x="7575" y="8807"/>
                </a:cubicBezTo>
                <a:cubicBezTo>
                  <a:pt x="7575" y="9087"/>
                  <a:pt x="7508" y="9075"/>
                  <a:pt x="7276" y="8749"/>
                </a:cubicBezTo>
                <a:cubicBezTo>
                  <a:pt x="7112" y="8518"/>
                  <a:pt x="6953" y="8359"/>
                  <a:pt x="6826" y="8290"/>
                </a:cubicBezTo>
                <a:cubicBezTo>
                  <a:pt x="6821" y="8287"/>
                  <a:pt x="6816" y="8285"/>
                  <a:pt x="6811" y="8282"/>
                </a:cubicBezTo>
                <a:cubicBezTo>
                  <a:pt x="6773" y="8264"/>
                  <a:pt x="6737" y="8251"/>
                  <a:pt x="6706" y="8250"/>
                </a:cubicBezTo>
                <a:cubicBezTo>
                  <a:pt x="6665" y="8250"/>
                  <a:pt x="6625" y="8232"/>
                  <a:pt x="6616" y="8210"/>
                </a:cubicBezTo>
                <a:cubicBezTo>
                  <a:pt x="6607" y="8189"/>
                  <a:pt x="6426" y="8187"/>
                  <a:pt x="6214" y="8206"/>
                </a:cubicBezTo>
                <a:cubicBezTo>
                  <a:pt x="5918" y="8232"/>
                  <a:pt x="5781" y="8269"/>
                  <a:pt x="5620" y="8368"/>
                </a:cubicBezTo>
                <a:cubicBezTo>
                  <a:pt x="5559" y="8404"/>
                  <a:pt x="5541" y="8411"/>
                  <a:pt x="5509" y="8426"/>
                </a:cubicBezTo>
                <a:cubicBezTo>
                  <a:pt x="5476" y="8453"/>
                  <a:pt x="5443" y="8480"/>
                  <a:pt x="5423" y="8507"/>
                </a:cubicBezTo>
                <a:cubicBezTo>
                  <a:pt x="5316" y="8659"/>
                  <a:pt x="5287" y="8550"/>
                  <a:pt x="5358" y="8252"/>
                </a:cubicBezTo>
                <a:cubicBezTo>
                  <a:pt x="5359" y="8246"/>
                  <a:pt x="5359" y="8247"/>
                  <a:pt x="5360" y="8241"/>
                </a:cubicBezTo>
                <a:cubicBezTo>
                  <a:pt x="5360" y="8211"/>
                  <a:pt x="5359" y="8179"/>
                  <a:pt x="5363" y="8152"/>
                </a:cubicBezTo>
                <a:cubicBezTo>
                  <a:pt x="5383" y="7998"/>
                  <a:pt x="5381" y="7994"/>
                  <a:pt x="5253" y="7995"/>
                </a:cubicBezTo>
                <a:cubicBezTo>
                  <a:pt x="4949" y="7996"/>
                  <a:pt x="4897" y="8091"/>
                  <a:pt x="4832" y="8758"/>
                </a:cubicBezTo>
                <a:cubicBezTo>
                  <a:pt x="4809" y="8994"/>
                  <a:pt x="4778" y="9209"/>
                  <a:pt x="4764" y="9233"/>
                </a:cubicBezTo>
                <a:cubicBezTo>
                  <a:pt x="4730" y="9291"/>
                  <a:pt x="4652" y="9050"/>
                  <a:pt x="4596" y="8721"/>
                </a:cubicBezTo>
                <a:cubicBezTo>
                  <a:pt x="4572" y="8576"/>
                  <a:pt x="4540" y="8467"/>
                  <a:pt x="4525" y="8480"/>
                </a:cubicBezTo>
                <a:cubicBezTo>
                  <a:pt x="4511" y="8493"/>
                  <a:pt x="4486" y="8467"/>
                  <a:pt x="4468" y="8420"/>
                </a:cubicBezTo>
                <a:cubicBezTo>
                  <a:pt x="4441" y="8347"/>
                  <a:pt x="4421" y="8367"/>
                  <a:pt x="4331" y="8553"/>
                </a:cubicBezTo>
                <a:cubicBezTo>
                  <a:pt x="4184" y="8859"/>
                  <a:pt x="4190" y="9037"/>
                  <a:pt x="4360" y="9347"/>
                </a:cubicBezTo>
                <a:cubicBezTo>
                  <a:pt x="4435" y="9482"/>
                  <a:pt x="4496" y="9609"/>
                  <a:pt x="4496" y="9629"/>
                </a:cubicBezTo>
                <a:cubicBezTo>
                  <a:pt x="4496" y="9650"/>
                  <a:pt x="4462" y="9694"/>
                  <a:pt x="4420" y="9726"/>
                </a:cubicBezTo>
                <a:cubicBezTo>
                  <a:pt x="4163" y="9924"/>
                  <a:pt x="3969" y="10467"/>
                  <a:pt x="3869" y="11268"/>
                </a:cubicBezTo>
                <a:cubicBezTo>
                  <a:pt x="3808" y="11757"/>
                  <a:pt x="3821" y="12121"/>
                  <a:pt x="3907" y="12371"/>
                </a:cubicBezTo>
                <a:cubicBezTo>
                  <a:pt x="3924" y="12420"/>
                  <a:pt x="3928" y="12443"/>
                  <a:pt x="3932" y="12466"/>
                </a:cubicBezTo>
                <a:cubicBezTo>
                  <a:pt x="3979" y="12601"/>
                  <a:pt x="4042" y="12747"/>
                  <a:pt x="4141" y="12941"/>
                </a:cubicBezTo>
                <a:cubicBezTo>
                  <a:pt x="4277" y="13210"/>
                  <a:pt x="4285" y="13287"/>
                  <a:pt x="4191" y="13428"/>
                </a:cubicBezTo>
                <a:cubicBezTo>
                  <a:pt x="4154" y="13484"/>
                  <a:pt x="4134" y="13530"/>
                  <a:pt x="4146" y="13530"/>
                </a:cubicBezTo>
                <a:cubicBezTo>
                  <a:pt x="4158" y="13530"/>
                  <a:pt x="4139" y="13579"/>
                  <a:pt x="4103" y="13639"/>
                </a:cubicBezTo>
                <a:lnTo>
                  <a:pt x="4039" y="13747"/>
                </a:lnTo>
                <a:lnTo>
                  <a:pt x="4162" y="13714"/>
                </a:lnTo>
                <a:cubicBezTo>
                  <a:pt x="4271" y="13684"/>
                  <a:pt x="4295" y="13698"/>
                  <a:pt x="4373" y="13838"/>
                </a:cubicBezTo>
                <a:cubicBezTo>
                  <a:pt x="4422" y="13924"/>
                  <a:pt x="4462" y="13978"/>
                  <a:pt x="4462" y="13958"/>
                </a:cubicBezTo>
                <a:cubicBezTo>
                  <a:pt x="4462" y="13938"/>
                  <a:pt x="4499" y="13981"/>
                  <a:pt x="4545" y="14055"/>
                </a:cubicBezTo>
                <a:cubicBezTo>
                  <a:pt x="4590" y="14129"/>
                  <a:pt x="4656" y="14190"/>
                  <a:pt x="4691" y="14190"/>
                </a:cubicBezTo>
                <a:cubicBezTo>
                  <a:pt x="4726" y="14190"/>
                  <a:pt x="4765" y="14204"/>
                  <a:pt x="4777" y="14221"/>
                </a:cubicBezTo>
                <a:cubicBezTo>
                  <a:pt x="4815" y="14278"/>
                  <a:pt x="4662" y="14549"/>
                  <a:pt x="4484" y="14740"/>
                </a:cubicBezTo>
                <a:cubicBezTo>
                  <a:pt x="4281" y="14959"/>
                  <a:pt x="4329" y="15003"/>
                  <a:pt x="4613" y="14859"/>
                </a:cubicBezTo>
                <a:lnTo>
                  <a:pt x="4805" y="14761"/>
                </a:lnTo>
                <a:lnTo>
                  <a:pt x="4887" y="14956"/>
                </a:lnTo>
                <a:cubicBezTo>
                  <a:pt x="4932" y="15063"/>
                  <a:pt x="5007" y="15190"/>
                  <a:pt x="5054" y="15236"/>
                </a:cubicBezTo>
                <a:cubicBezTo>
                  <a:pt x="5101" y="15282"/>
                  <a:pt x="5139" y="15340"/>
                  <a:pt x="5139" y="15367"/>
                </a:cubicBezTo>
                <a:cubicBezTo>
                  <a:pt x="5139" y="15449"/>
                  <a:pt x="4964" y="15765"/>
                  <a:pt x="4934" y="15737"/>
                </a:cubicBezTo>
                <a:cubicBezTo>
                  <a:pt x="4918" y="15723"/>
                  <a:pt x="4888" y="15760"/>
                  <a:pt x="4866" y="15821"/>
                </a:cubicBezTo>
                <a:cubicBezTo>
                  <a:pt x="4740" y="16174"/>
                  <a:pt x="3894" y="17756"/>
                  <a:pt x="3852" y="17717"/>
                </a:cubicBezTo>
                <a:cubicBezTo>
                  <a:pt x="3836" y="17703"/>
                  <a:pt x="3812" y="17718"/>
                  <a:pt x="3799" y="17751"/>
                </a:cubicBezTo>
                <a:cubicBezTo>
                  <a:pt x="3798" y="17754"/>
                  <a:pt x="3796" y="17751"/>
                  <a:pt x="3795" y="17754"/>
                </a:cubicBezTo>
                <a:cubicBezTo>
                  <a:pt x="3797" y="17765"/>
                  <a:pt x="3800" y="17773"/>
                  <a:pt x="3801" y="17785"/>
                </a:cubicBezTo>
                <a:cubicBezTo>
                  <a:pt x="3815" y="17895"/>
                  <a:pt x="3716" y="18031"/>
                  <a:pt x="3671" y="17963"/>
                </a:cubicBezTo>
                <a:cubicBezTo>
                  <a:pt x="3659" y="17945"/>
                  <a:pt x="3650" y="17954"/>
                  <a:pt x="3650" y="17982"/>
                </a:cubicBezTo>
                <a:cubicBezTo>
                  <a:pt x="3650" y="18011"/>
                  <a:pt x="3593" y="18092"/>
                  <a:pt x="3523" y="18162"/>
                </a:cubicBezTo>
                <a:cubicBezTo>
                  <a:pt x="3311" y="18374"/>
                  <a:pt x="3054" y="18789"/>
                  <a:pt x="2961" y="19071"/>
                </a:cubicBezTo>
                <a:cubicBezTo>
                  <a:pt x="2869" y="19345"/>
                  <a:pt x="2838" y="19789"/>
                  <a:pt x="2906" y="19852"/>
                </a:cubicBezTo>
                <a:cubicBezTo>
                  <a:pt x="2965" y="19907"/>
                  <a:pt x="2942" y="19973"/>
                  <a:pt x="2838" y="20054"/>
                </a:cubicBezTo>
                <a:cubicBezTo>
                  <a:pt x="2782" y="20098"/>
                  <a:pt x="2736" y="20118"/>
                  <a:pt x="2736" y="20098"/>
                </a:cubicBezTo>
                <a:cubicBezTo>
                  <a:pt x="2736" y="20078"/>
                  <a:pt x="2694" y="20121"/>
                  <a:pt x="2643" y="20194"/>
                </a:cubicBezTo>
                <a:cubicBezTo>
                  <a:pt x="2592" y="20268"/>
                  <a:pt x="2490" y="20367"/>
                  <a:pt x="2416" y="20413"/>
                </a:cubicBezTo>
                <a:cubicBezTo>
                  <a:pt x="2342" y="20460"/>
                  <a:pt x="2229" y="20562"/>
                  <a:pt x="2163" y="20643"/>
                </a:cubicBezTo>
                <a:cubicBezTo>
                  <a:pt x="2098" y="20724"/>
                  <a:pt x="2016" y="20791"/>
                  <a:pt x="1982" y="20791"/>
                </a:cubicBezTo>
                <a:cubicBezTo>
                  <a:pt x="1895" y="20791"/>
                  <a:pt x="1922" y="20950"/>
                  <a:pt x="2021" y="21024"/>
                </a:cubicBezTo>
                <a:cubicBezTo>
                  <a:pt x="2072" y="21063"/>
                  <a:pt x="2141" y="21069"/>
                  <a:pt x="2223" y="21040"/>
                </a:cubicBezTo>
                <a:cubicBezTo>
                  <a:pt x="2478" y="20951"/>
                  <a:pt x="2792" y="21008"/>
                  <a:pt x="2670" y="21121"/>
                </a:cubicBezTo>
                <a:cubicBezTo>
                  <a:pt x="2615" y="21172"/>
                  <a:pt x="2629" y="21240"/>
                  <a:pt x="2711" y="21318"/>
                </a:cubicBezTo>
                <a:cubicBezTo>
                  <a:pt x="2874" y="21472"/>
                  <a:pt x="2923" y="21464"/>
                  <a:pt x="3103" y="21250"/>
                </a:cubicBezTo>
                <a:cubicBezTo>
                  <a:pt x="3198" y="21138"/>
                  <a:pt x="3304" y="21045"/>
                  <a:pt x="3339" y="21045"/>
                </a:cubicBezTo>
                <a:cubicBezTo>
                  <a:pt x="3471" y="21045"/>
                  <a:pt x="3620" y="20929"/>
                  <a:pt x="3669" y="20786"/>
                </a:cubicBezTo>
                <a:cubicBezTo>
                  <a:pt x="3707" y="20675"/>
                  <a:pt x="3743" y="20639"/>
                  <a:pt x="3819" y="20639"/>
                </a:cubicBezTo>
                <a:cubicBezTo>
                  <a:pt x="3950" y="20639"/>
                  <a:pt x="4214" y="20288"/>
                  <a:pt x="4476" y="19763"/>
                </a:cubicBezTo>
                <a:cubicBezTo>
                  <a:pt x="4584" y="19546"/>
                  <a:pt x="4686" y="19382"/>
                  <a:pt x="4704" y="19399"/>
                </a:cubicBezTo>
                <a:cubicBezTo>
                  <a:pt x="4722" y="19416"/>
                  <a:pt x="4765" y="19392"/>
                  <a:pt x="4799" y="19345"/>
                </a:cubicBezTo>
                <a:cubicBezTo>
                  <a:pt x="4885" y="19228"/>
                  <a:pt x="4918" y="19329"/>
                  <a:pt x="4854" y="19514"/>
                </a:cubicBezTo>
                <a:cubicBezTo>
                  <a:pt x="4826" y="19595"/>
                  <a:pt x="4627" y="20098"/>
                  <a:pt x="4413" y="20633"/>
                </a:cubicBezTo>
                <a:lnTo>
                  <a:pt x="4026" y="21599"/>
                </a:lnTo>
                <a:lnTo>
                  <a:pt x="4118" y="21599"/>
                </a:lnTo>
                <a:lnTo>
                  <a:pt x="4484" y="20682"/>
                </a:lnTo>
                <a:cubicBezTo>
                  <a:pt x="4550" y="20516"/>
                  <a:pt x="4598" y="20404"/>
                  <a:pt x="4649" y="20278"/>
                </a:cubicBezTo>
                <a:cubicBezTo>
                  <a:pt x="4643" y="20253"/>
                  <a:pt x="4646" y="20225"/>
                  <a:pt x="4662" y="20210"/>
                </a:cubicBezTo>
                <a:cubicBezTo>
                  <a:pt x="4667" y="20205"/>
                  <a:pt x="4673" y="20207"/>
                  <a:pt x="4679" y="20206"/>
                </a:cubicBezTo>
                <a:cubicBezTo>
                  <a:pt x="4931" y="19596"/>
                  <a:pt x="5025" y="19443"/>
                  <a:pt x="5088" y="19522"/>
                </a:cubicBezTo>
                <a:cubicBezTo>
                  <a:pt x="5116" y="19556"/>
                  <a:pt x="5139" y="19612"/>
                  <a:pt x="5139" y="19646"/>
                </a:cubicBezTo>
                <a:cubicBezTo>
                  <a:pt x="5139" y="19679"/>
                  <a:pt x="5189" y="19743"/>
                  <a:pt x="5251" y="19787"/>
                </a:cubicBezTo>
                <a:cubicBezTo>
                  <a:pt x="5349" y="19857"/>
                  <a:pt x="5374" y="19918"/>
                  <a:pt x="5455" y="20291"/>
                </a:cubicBezTo>
                <a:lnTo>
                  <a:pt x="5547" y="20715"/>
                </a:lnTo>
                <a:lnTo>
                  <a:pt x="5410" y="21107"/>
                </a:lnTo>
                <a:cubicBezTo>
                  <a:pt x="5335" y="21322"/>
                  <a:pt x="5274" y="21522"/>
                  <a:pt x="5274" y="21551"/>
                </a:cubicBezTo>
                <a:cubicBezTo>
                  <a:pt x="5274" y="21572"/>
                  <a:pt x="6394" y="21584"/>
                  <a:pt x="8171" y="21592"/>
                </a:cubicBezTo>
                <a:cubicBezTo>
                  <a:pt x="9269" y="21584"/>
                  <a:pt x="9983" y="21572"/>
                  <a:pt x="9995" y="21553"/>
                </a:cubicBezTo>
                <a:cubicBezTo>
                  <a:pt x="9985" y="21525"/>
                  <a:pt x="9965" y="21479"/>
                  <a:pt x="9929" y="21405"/>
                </a:cubicBezTo>
                <a:cubicBezTo>
                  <a:pt x="9910" y="21368"/>
                  <a:pt x="9896" y="21325"/>
                  <a:pt x="9884" y="21285"/>
                </a:cubicBezTo>
                <a:cubicBezTo>
                  <a:pt x="9843" y="21213"/>
                  <a:pt x="9818" y="21162"/>
                  <a:pt x="9786" y="21101"/>
                </a:cubicBezTo>
                <a:cubicBezTo>
                  <a:pt x="9763" y="21087"/>
                  <a:pt x="9736" y="21043"/>
                  <a:pt x="9694" y="20953"/>
                </a:cubicBezTo>
                <a:cubicBezTo>
                  <a:pt x="9665" y="20890"/>
                  <a:pt x="9642" y="20825"/>
                  <a:pt x="9626" y="20767"/>
                </a:cubicBezTo>
                <a:cubicBezTo>
                  <a:pt x="9616" y="20735"/>
                  <a:pt x="9612" y="20711"/>
                  <a:pt x="9609" y="20688"/>
                </a:cubicBezTo>
                <a:cubicBezTo>
                  <a:pt x="9609" y="20683"/>
                  <a:pt x="9605" y="20671"/>
                  <a:pt x="9605" y="20667"/>
                </a:cubicBezTo>
                <a:cubicBezTo>
                  <a:pt x="9605" y="20665"/>
                  <a:pt x="9604" y="20662"/>
                  <a:pt x="9604" y="20659"/>
                </a:cubicBezTo>
                <a:cubicBezTo>
                  <a:pt x="9604" y="20659"/>
                  <a:pt x="9604" y="20658"/>
                  <a:pt x="9604" y="20658"/>
                </a:cubicBezTo>
                <a:cubicBezTo>
                  <a:pt x="9603" y="20604"/>
                  <a:pt x="9451" y="20313"/>
                  <a:pt x="9266" y="20009"/>
                </a:cubicBezTo>
                <a:cubicBezTo>
                  <a:pt x="9153" y="19823"/>
                  <a:pt x="9111" y="19743"/>
                  <a:pt x="9061" y="19649"/>
                </a:cubicBezTo>
                <a:cubicBezTo>
                  <a:pt x="9045" y="19660"/>
                  <a:pt x="9023" y="19647"/>
                  <a:pt x="9010" y="19616"/>
                </a:cubicBezTo>
                <a:cubicBezTo>
                  <a:pt x="9005" y="19605"/>
                  <a:pt x="9012" y="19585"/>
                  <a:pt x="9015" y="19569"/>
                </a:cubicBezTo>
                <a:cubicBezTo>
                  <a:pt x="8952" y="19440"/>
                  <a:pt x="8928" y="19351"/>
                  <a:pt x="8928" y="19236"/>
                </a:cubicBezTo>
                <a:cubicBezTo>
                  <a:pt x="8928" y="19117"/>
                  <a:pt x="8913" y="19005"/>
                  <a:pt x="8895" y="18988"/>
                </a:cubicBezTo>
                <a:cubicBezTo>
                  <a:pt x="8874" y="18969"/>
                  <a:pt x="8890" y="18874"/>
                  <a:pt x="8935" y="18744"/>
                </a:cubicBezTo>
                <a:cubicBezTo>
                  <a:pt x="8963" y="18663"/>
                  <a:pt x="8979" y="18583"/>
                  <a:pt x="8989" y="18503"/>
                </a:cubicBezTo>
                <a:cubicBezTo>
                  <a:pt x="8989" y="18484"/>
                  <a:pt x="8987" y="18482"/>
                  <a:pt x="8987" y="18460"/>
                </a:cubicBezTo>
                <a:cubicBezTo>
                  <a:pt x="8991" y="18339"/>
                  <a:pt x="8988" y="18255"/>
                  <a:pt x="8976" y="18168"/>
                </a:cubicBezTo>
                <a:cubicBezTo>
                  <a:pt x="8974" y="18153"/>
                  <a:pt x="8972" y="18139"/>
                  <a:pt x="8970" y="18124"/>
                </a:cubicBezTo>
                <a:cubicBezTo>
                  <a:pt x="8951" y="18025"/>
                  <a:pt x="8919" y="17918"/>
                  <a:pt x="8860" y="17741"/>
                </a:cubicBezTo>
                <a:cubicBezTo>
                  <a:pt x="8810" y="17594"/>
                  <a:pt x="8779" y="17478"/>
                  <a:pt x="8760" y="17387"/>
                </a:cubicBezTo>
                <a:lnTo>
                  <a:pt x="8747" y="17346"/>
                </a:lnTo>
                <a:lnTo>
                  <a:pt x="8683" y="17470"/>
                </a:lnTo>
                <a:cubicBezTo>
                  <a:pt x="8647" y="17538"/>
                  <a:pt x="8605" y="17580"/>
                  <a:pt x="8589" y="17565"/>
                </a:cubicBezTo>
                <a:cubicBezTo>
                  <a:pt x="8573" y="17550"/>
                  <a:pt x="8520" y="17346"/>
                  <a:pt x="8473" y="17111"/>
                </a:cubicBezTo>
                <a:cubicBezTo>
                  <a:pt x="8410" y="16802"/>
                  <a:pt x="8394" y="16653"/>
                  <a:pt x="8417" y="16567"/>
                </a:cubicBezTo>
                <a:cubicBezTo>
                  <a:pt x="8434" y="16502"/>
                  <a:pt x="8465" y="16198"/>
                  <a:pt x="8486" y="15891"/>
                </a:cubicBezTo>
                <a:cubicBezTo>
                  <a:pt x="8506" y="15584"/>
                  <a:pt x="8536" y="15252"/>
                  <a:pt x="8554" y="15154"/>
                </a:cubicBezTo>
                <a:cubicBezTo>
                  <a:pt x="8571" y="15057"/>
                  <a:pt x="8611" y="14703"/>
                  <a:pt x="8641" y="14368"/>
                </a:cubicBezTo>
                <a:cubicBezTo>
                  <a:pt x="8736" y="13307"/>
                  <a:pt x="8831" y="12825"/>
                  <a:pt x="8886" y="13125"/>
                </a:cubicBezTo>
                <a:cubicBezTo>
                  <a:pt x="8898" y="13190"/>
                  <a:pt x="8905" y="13199"/>
                  <a:pt x="8912" y="13174"/>
                </a:cubicBezTo>
                <a:cubicBezTo>
                  <a:pt x="8913" y="13164"/>
                  <a:pt x="8915" y="13159"/>
                  <a:pt x="8916" y="13149"/>
                </a:cubicBezTo>
                <a:cubicBezTo>
                  <a:pt x="8923" y="13037"/>
                  <a:pt x="8952" y="12786"/>
                  <a:pt x="8978" y="12590"/>
                </a:cubicBezTo>
                <a:cubicBezTo>
                  <a:pt x="9069" y="11920"/>
                  <a:pt x="9106" y="11331"/>
                  <a:pt x="9084" y="10913"/>
                </a:cubicBezTo>
                <a:cubicBezTo>
                  <a:pt x="9073" y="10715"/>
                  <a:pt x="9076" y="10576"/>
                  <a:pt x="9086" y="10469"/>
                </a:cubicBezTo>
                <a:cubicBezTo>
                  <a:pt x="9086" y="10454"/>
                  <a:pt x="9085" y="10441"/>
                  <a:pt x="9085" y="10429"/>
                </a:cubicBezTo>
                <a:cubicBezTo>
                  <a:pt x="9082" y="10422"/>
                  <a:pt x="9080" y="10423"/>
                  <a:pt x="9078" y="10413"/>
                </a:cubicBezTo>
                <a:cubicBezTo>
                  <a:pt x="9066" y="10368"/>
                  <a:pt x="9065" y="10278"/>
                  <a:pt x="9076" y="10213"/>
                </a:cubicBezTo>
                <a:cubicBezTo>
                  <a:pt x="9087" y="10149"/>
                  <a:pt x="9081" y="10017"/>
                  <a:pt x="9064" y="9921"/>
                </a:cubicBezTo>
                <a:cubicBezTo>
                  <a:pt x="9046" y="9825"/>
                  <a:pt x="9024" y="9598"/>
                  <a:pt x="9015" y="9417"/>
                </a:cubicBezTo>
                <a:cubicBezTo>
                  <a:pt x="8998" y="9072"/>
                  <a:pt x="8971" y="8906"/>
                  <a:pt x="8882" y="8596"/>
                </a:cubicBezTo>
                <a:cubicBezTo>
                  <a:pt x="8863" y="8530"/>
                  <a:pt x="8857" y="8495"/>
                  <a:pt x="8853" y="8461"/>
                </a:cubicBezTo>
                <a:cubicBezTo>
                  <a:pt x="8839" y="8425"/>
                  <a:pt x="8832" y="8418"/>
                  <a:pt x="8813" y="8366"/>
                </a:cubicBezTo>
                <a:cubicBezTo>
                  <a:pt x="8759" y="8215"/>
                  <a:pt x="8736" y="8124"/>
                  <a:pt x="8736" y="8060"/>
                </a:cubicBezTo>
                <a:cubicBezTo>
                  <a:pt x="8710" y="8050"/>
                  <a:pt x="8694" y="8020"/>
                  <a:pt x="8669" y="7963"/>
                </a:cubicBezTo>
                <a:cubicBezTo>
                  <a:pt x="8651" y="7922"/>
                  <a:pt x="8624" y="7814"/>
                  <a:pt x="8596" y="7692"/>
                </a:cubicBezTo>
                <a:cubicBezTo>
                  <a:pt x="8588" y="7653"/>
                  <a:pt x="8577" y="7596"/>
                  <a:pt x="8568" y="7546"/>
                </a:cubicBezTo>
                <a:cubicBezTo>
                  <a:pt x="8561" y="7513"/>
                  <a:pt x="8553" y="7483"/>
                  <a:pt x="8548" y="7450"/>
                </a:cubicBezTo>
                <a:cubicBezTo>
                  <a:pt x="8510" y="7235"/>
                  <a:pt x="8444" y="6973"/>
                  <a:pt x="8400" y="6868"/>
                </a:cubicBezTo>
                <a:cubicBezTo>
                  <a:pt x="8381" y="6823"/>
                  <a:pt x="8364" y="6770"/>
                  <a:pt x="8350" y="6720"/>
                </a:cubicBezTo>
                <a:cubicBezTo>
                  <a:pt x="8333" y="6683"/>
                  <a:pt x="8319" y="6635"/>
                  <a:pt x="8319" y="6578"/>
                </a:cubicBezTo>
                <a:cubicBezTo>
                  <a:pt x="8319" y="6499"/>
                  <a:pt x="8277" y="6322"/>
                  <a:pt x="8226" y="6186"/>
                </a:cubicBezTo>
                <a:cubicBezTo>
                  <a:pt x="8175" y="6049"/>
                  <a:pt x="8111" y="5835"/>
                  <a:pt x="8083" y="5709"/>
                </a:cubicBezTo>
                <a:cubicBezTo>
                  <a:pt x="8071" y="5658"/>
                  <a:pt x="8062" y="5618"/>
                  <a:pt x="8052" y="5588"/>
                </a:cubicBezTo>
                <a:cubicBezTo>
                  <a:pt x="8044" y="5563"/>
                  <a:pt x="8034" y="5549"/>
                  <a:pt x="8024" y="5535"/>
                </a:cubicBezTo>
                <a:cubicBezTo>
                  <a:pt x="8021" y="5530"/>
                  <a:pt x="8018" y="5523"/>
                  <a:pt x="8014" y="5520"/>
                </a:cubicBezTo>
                <a:cubicBezTo>
                  <a:pt x="8004" y="5510"/>
                  <a:pt x="7990" y="5505"/>
                  <a:pt x="7975" y="5502"/>
                </a:cubicBezTo>
                <a:cubicBezTo>
                  <a:pt x="7963" y="5499"/>
                  <a:pt x="7953" y="5495"/>
                  <a:pt x="7937" y="5497"/>
                </a:cubicBezTo>
                <a:cubicBezTo>
                  <a:pt x="7932" y="5497"/>
                  <a:pt x="7925" y="5497"/>
                  <a:pt x="7920" y="5497"/>
                </a:cubicBezTo>
                <a:cubicBezTo>
                  <a:pt x="7899" y="5500"/>
                  <a:pt x="7868" y="5510"/>
                  <a:pt x="7839" y="5518"/>
                </a:cubicBezTo>
                <a:cubicBezTo>
                  <a:pt x="7820" y="5535"/>
                  <a:pt x="7798" y="5550"/>
                  <a:pt x="7721" y="5584"/>
                </a:cubicBezTo>
                <a:cubicBezTo>
                  <a:pt x="7699" y="5594"/>
                  <a:pt x="7643" y="5558"/>
                  <a:pt x="7597" y="5504"/>
                </a:cubicBezTo>
                <a:lnTo>
                  <a:pt x="7513" y="5405"/>
                </a:lnTo>
                <a:close/>
                <a:moveTo>
                  <a:pt x="13931" y="10035"/>
                </a:moveTo>
                <a:cubicBezTo>
                  <a:pt x="13922" y="10045"/>
                  <a:pt x="13912" y="10049"/>
                  <a:pt x="13902" y="10048"/>
                </a:cubicBezTo>
                <a:lnTo>
                  <a:pt x="13924" y="10080"/>
                </a:lnTo>
                <a:lnTo>
                  <a:pt x="13931" y="10035"/>
                </a:lnTo>
                <a:close/>
                <a:moveTo>
                  <a:pt x="21465" y="10789"/>
                </a:moveTo>
                <a:cubicBezTo>
                  <a:pt x="21446" y="10789"/>
                  <a:pt x="21453" y="10811"/>
                  <a:pt x="21481" y="10839"/>
                </a:cubicBezTo>
                <a:cubicBezTo>
                  <a:pt x="21509" y="10866"/>
                  <a:pt x="21547" y="10888"/>
                  <a:pt x="21566" y="10888"/>
                </a:cubicBezTo>
                <a:cubicBezTo>
                  <a:pt x="21585" y="10888"/>
                  <a:pt x="21577" y="10866"/>
                  <a:pt x="21549" y="10839"/>
                </a:cubicBezTo>
                <a:cubicBezTo>
                  <a:pt x="21521" y="10811"/>
                  <a:pt x="21483" y="10789"/>
                  <a:pt x="21465" y="10789"/>
                </a:cubicBezTo>
                <a:close/>
                <a:moveTo>
                  <a:pt x="8876" y="13299"/>
                </a:moveTo>
                <a:cubicBezTo>
                  <a:pt x="8875" y="13298"/>
                  <a:pt x="8873" y="13300"/>
                  <a:pt x="8871" y="13306"/>
                </a:cubicBezTo>
                <a:cubicBezTo>
                  <a:pt x="8868" y="13318"/>
                  <a:pt x="8866" y="13343"/>
                  <a:pt x="8866" y="13377"/>
                </a:cubicBezTo>
                <a:cubicBezTo>
                  <a:pt x="8866" y="13445"/>
                  <a:pt x="8873" y="13470"/>
                  <a:pt x="8882" y="13441"/>
                </a:cubicBezTo>
                <a:cubicBezTo>
                  <a:pt x="8882" y="13440"/>
                  <a:pt x="8883" y="13437"/>
                  <a:pt x="8883" y="13436"/>
                </a:cubicBezTo>
                <a:cubicBezTo>
                  <a:pt x="8891" y="13401"/>
                  <a:pt x="8892" y="13348"/>
                  <a:pt x="8883" y="13314"/>
                </a:cubicBezTo>
                <a:cubicBezTo>
                  <a:pt x="8880" y="13305"/>
                  <a:pt x="8878" y="13300"/>
                  <a:pt x="8876" y="13299"/>
                </a:cubicBezTo>
                <a:close/>
                <a:moveTo>
                  <a:pt x="8844" y="13572"/>
                </a:moveTo>
                <a:cubicBezTo>
                  <a:pt x="8842" y="13569"/>
                  <a:pt x="8840" y="13570"/>
                  <a:pt x="8838" y="13576"/>
                </a:cubicBezTo>
                <a:cubicBezTo>
                  <a:pt x="8835" y="13587"/>
                  <a:pt x="8833" y="13615"/>
                  <a:pt x="8833" y="13657"/>
                </a:cubicBezTo>
                <a:cubicBezTo>
                  <a:pt x="8833" y="13708"/>
                  <a:pt x="8836" y="13740"/>
                  <a:pt x="8840" y="13752"/>
                </a:cubicBezTo>
                <a:cubicBezTo>
                  <a:pt x="8844" y="13720"/>
                  <a:pt x="8845" y="13707"/>
                  <a:pt x="8849" y="13679"/>
                </a:cubicBezTo>
                <a:cubicBezTo>
                  <a:pt x="8850" y="13649"/>
                  <a:pt x="8855" y="13622"/>
                  <a:pt x="8850" y="13595"/>
                </a:cubicBezTo>
                <a:cubicBezTo>
                  <a:pt x="8848" y="13582"/>
                  <a:pt x="8846" y="13575"/>
                  <a:pt x="8844" y="13572"/>
                </a:cubicBezTo>
                <a:close/>
                <a:moveTo>
                  <a:pt x="8809" y="13858"/>
                </a:moveTo>
                <a:cubicBezTo>
                  <a:pt x="8807" y="13856"/>
                  <a:pt x="8805" y="13859"/>
                  <a:pt x="8804" y="13864"/>
                </a:cubicBezTo>
                <a:cubicBezTo>
                  <a:pt x="8801" y="13876"/>
                  <a:pt x="8798" y="13901"/>
                  <a:pt x="8798" y="13936"/>
                </a:cubicBezTo>
                <a:cubicBezTo>
                  <a:pt x="8798" y="13967"/>
                  <a:pt x="8801" y="13988"/>
                  <a:pt x="8804" y="14001"/>
                </a:cubicBezTo>
                <a:cubicBezTo>
                  <a:pt x="8808" y="13969"/>
                  <a:pt x="8811" y="13954"/>
                  <a:pt x="8815" y="13922"/>
                </a:cubicBezTo>
                <a:cubicBezTo>
                  <a:pt x="8814" y="13904"/>
                  <a:pt x="8819" y="13886"/>
                  <a:pt x="8815" y="13872"/>
                </a:cubicBezTo>
                <a:cubicBezTo>
                  <a:pt x="8813" y="13864"/>
                  <a:pt x="8811" y="13859"/>
                  <a:pt x="8809" y="13858"/>
                </a:cubicBezTo>
                <a:close/>
                <a:moveTo>
                  <a:pt x="8769" y="14158"/>
                </a:moveTo>
                <a:cubicBezTo>
                  <a:pt x="8765" y="14163"/>
                  <a:pt x="8763" y="14181"/>
                  <a:pt x="8762" y="14211"/>
                </a:cubicBezTo>
                <a:cubicBezTo>
                  <a:pt x="8762" y="14229"/>
                  <a:pt x="8763" y="14240"/>
                  <a:pt x="8765" y="14252"/>
                </a:cubicBezTo>
                <a:cubicBezTo>
                  <a:pt x="8768" y="14232"/>
                  <a:pt x="8773" y="14196"/>
                  <a:pt x="8777" y="14171"/>
                </a:cubicBezTo>
                <a:cubicBezTo>
                  <a:pt x="8774" y="14165"/>
                  <a:pt x="8771" y="14155"/>
                  <a:pt x="8769" y="14158"/>
                </a:cubicBezTo>
                <a:close/>
                <a:moveTo>
                  <a:pt x="21548" y="14901"/>
                </a:moveTo>
                <a:cubicBezTo>
                  <a:pt x="21527" y="14901"/>
                  <a:pt x="21523" y="14927"/>
                  <a:pt x="21539" y="14964"/>
                </a:cubicBezTo>
                <a:cubicBezTo>
                  <a:pt x="21553" y="14999"/>
                  <a:pt x="21568" y="15045"/>
                  <a:pt x="21570" y="15066"/>
                </a:cubicBezTo>
                <a:cubicBezTo>
                  <a:pt x="21573" y="15087"/>
                  <a:pt x="21578" y="15121"/>
                  <a:pt x="21582" y="15142"/>
                </a:cubicBezTo>
                <a:cubicBezTo>
                  <a:pt x="21585" y="15158"/>
                  <a:pt x="21592" y="15149"/>
                  <a:pt x="21600" y="15129"/>
                </a:cubicBezTo>
                <a:cubicBezTo>
                  <a:pt x="21600" y="15101"/>
                  <a:pt x="21600" y="15024"/>
                  <a:pt x="21600" y="14969"/>
                </a:cubicBezTo>
                <a:cubicBezTo>
                  <a:pt x="21588" y="14930"/>
                  <a:pt x="21570" y="14901"/>
                  <a:pt x="21548" y="14901"/>
                </a:cubicBezTo>
                <a:close/>
                <a:moveTo>
                  <a:pt x="8700" y="15079"/>
                </a:moveTo>
                <a:cubicBezTo>
                  <a:pt x="8697" y="15086"/>
                  <a:pt x="8695" y="15099"/>
                  <a:pt x="8695" y="15124"/>
                </a:cubicBezTo>
                <a:cubicBezTo>
                  <a:pt x="8694" y="15139"/>
                  <a:pt x="8696" y="15146"/>
                  <a:pt x="8697" y="15156"/>
                </a:cubicBezTo>
                <a:cubicBezTo>
                  <a:pt x="8698" y="15131"/>
                  <a:pt x="8699" y="15103"/>
                  <a:pt x="8700" y="15079"/>
                </a:cubicBezTo>
                <a:close/>
                <a:moveTo>
                  <a:pt x="21252" y="15183"/>
                </a:moveTo>
                <a:cubicBezTo>
                  <a:pt x="21200" y="15172"/>
                  <a:pt x="21258" y="15307"/>
                  <a:pt x="21406" y="15516"/>
                </a:cubicBezTo>
                <a:cubicBezTo>
                  <a:pt x="21532" y="15693"/>
                  <a:pt x="21575" y="15747"/>
                  <a:pt x="21595" y="15729"/>
                </a:cubicBezTo>
                <a:cubicBezTo>
                  <a:pt x="21595" y="15698"/>
                  <a:pt x="21595" y="15607"/>
                  <a:pt x="21595" y="15570"/>
                </a:cubicBezTo>
                <a:cubicBezTo>
                  <a:pt x="21566" y="15481"/>
                  <a:pt x="21489" y="15383"/>
                  <a:pt x="21341" y="15245"/>
                </a:cubicBezTo>
                <a:cubicBezTo>
                  <a:pt x="21299" y="15206"/>
                  <a:pt x="21269" y="15187"/>
                  <a:pt x="21252" y="15183"/>
                </a:cubicBezTo>
                <a:close/>
                <a:moveTo>
                  <a:pt x="8675" y="15532"/>
                </a:moveTo>
                <a:cubicBezTo>
                  <a:pt x="8670" y="15531"/>
                  <a:pt x="8664" y="15531"/>
                  <a:pt x="8653" y="15547"/>
                </a:cubicBezTo>
                <a:cubicBezTo>
                  <a:pt x="8633" y="15578"/>
                  <a:pt x="8626" y="15627"/>
                  <a:pt x="8639" y="15657"/>
                </a:cubicBezTo>
                <a:cubicBezTo>
                  <a:pt x="8650" y="15684"/>
                  <a:pt x="8655" y="15683"/>
                  <a:pt x="8663" y="15689"/>
                </a:cubicBezTo>
                <a:cubicBezTo>
                  <a:pt x="8668" y="15634"/>
                  <a:pt x="8671" y="15591"/>
                  <a:pt x="8675" y="15532"/>
                </a:cubicBezTo>
                <a:close/>
                <a:moveTo>
                  <a:pt x="8641" y="15806"/>
                </a:moveTo>
                <a:cubicBezTo>
                  <a:pt x="8639" y="15803"/>
                  <a:pt x="8637" y="15804"/>
                  <a:pt x="8636" y="15810"/>
                </a:cubicBezTo>
                <a:cubicBezTo>
                  <a:pt x="8632" y="15821"/>
                  <a:pt x="8631" y="15849"/>
                  <a:pt x="8630" y="15891"/>
                </a:cubicBezTo>
                <a:cubicBezTo>
                  <a:pt x="8630" y="15945"/>
                  <a:pt x="8633" y="15978"/>
                  <a:pt x="8638" y="15988"/>
                </a:cubicBezTo>
                <a:cubicBezTo>
                  <a:pt x="8639" y="15977"/>
                  <a:pt x="8638" y="15969"/>
                  <a:pt x="8640" y="15959"/>
                </a:cubicBezTo>
                <a:cubicBezTo>
                  <a:pt x="8642" y="15938"/>
                  <a:pt x="8645" y="15901"/>
                  <a:pt x="8647" y="15876"/>
                </a:cubicBezTo>
                <a:cubicBezTo>
                  <a:pt x="8646" y="15859"/>
                  <a:pt x="8650" y="15845"/>
                  <a:pt x="8647" y="15829"/>
                </a:cubicBezTo>
                <a:cubicBezTo>
                  <a:pt x="8645" y="15817"/>
                  <a:pt x="8643" y="15809"/>
                  <a:pt x="8641" y="15806"/>
                </a:cubicBezTo>
                <a:close/>
                <a:moveTo>
                  <a:pt x="8607" y="16162"/>
                </a:moveTo>
                <a:cubicBezTo>
                  <a:pt x="8602" y="16157"/>
                  <a:pt x="8597" y="16199"/>
                  <a:pt x="8597" y="16272"/>
                </a:cubicBezTo>
                <a:cubicBezTo>
                  <a:pt x="8597" y="16349"/>
                  <a:pt x="8602" y="16388"/>
                  <a:pt x="8608" y="16378"/>
                </a:cubicBezTo>
                <a:cubicBezTo>
                  <a:pt x="8609" y="16354"/>
                  <a:pt x="8611" y="16332"/>
                  <a:pt x="8613" y="16307"/>
                </a:cubicBezTo>
                <a:cubicBezTo>
                  <a:pt x="8616" y="16263"/>
                  <a:pt x="8619" y="16217"/>
                  <a:pt x="8613" y="16183"/>
                </a:cubicBezTo>
                <a:cubicBezTo>
                  <a:pt x="8611" y="16171"/>
                  <a:pt x="8609" y="16164"/>
                  <a:pt x="8607" y="16162"/>
                </a:cubicBezTo>
                <a:close/>
                <a:moveTo>
                  <a:pt x="8568" y="16611"/>
                </a:moveTo>
                <a:cubicBezTo>
                  <a:pt x="8563" y="16603"/>
                  <a:pt x="8561" y="16630"/>
                  <a:pt x="8559" y="16689"/>
                </a:cubicBezTo>
                <a:cubicBezTo>
                  <a:pt x="8557" y="16765"/>
                  <a:pt x="8589" y="16930"/>
                  <a:pt x="8630" y="17056"/>
                </a:cubicBezTo>
                <a:cubicBezTo>
                  <a:pt x="8671" y="17182"/>
                  <a:pt x="8710" y="17276"/>
                  <a:pt x="8717" y="17265"/>
                </a:cubicBezTo>
                <a:cubicBezTo>
                  <a:pt x="8724" y="17254"/>
                  <a:pt x="8706" y="17176"/>
                  <a:pt x="8677" y="17091"/>
                </a:cubicBezTo>
                <a:cubicBezTo>
                  <a:pt x="8672" y="17078"/>
                  <a:pt x="8669" y="17054"/>
                  <a:pt x="8664" y="17038"/>
                </a:cubicBezTo>
                <a:cubicBezTo>
                  <a:pt x="8638" y="16971"/>
                  <a:pt x="8615" y="16881"/>
                  <a:pt x="8602" y="16780"/>
                </a:cubicBezTo>
                <a:cubicBezTo>
                  <a:pt x="8600" y="16768"/>
                  <a:pt x="8595" y="16754"/>
                  <a:pt x="8593" y="16743"/>
                </a:cubicBezTo>
                <a:cubicBezTo>
                  <a:pt x="8581" y="16662"/>
                  <a:pt x="8572" y="16619"/>
                  <a:pt x="8568" y="16611"/>
                </a:cubicBezTo>
                <a:close/>
                <a:moveTo>
                  <a:pt x="3133" y="17032"/>
                </a:moveTo>
                <a:cubicBezTo>
                  <a:pt x="3143" y="17053"/>
                  <a:pt x="3162" y="17087"/>
                  <a:pt x="3163" y="17095"/>
                </a:cubicBezTo>
                <a:cubicBezTo>
                  <a:pt x="3166" y="17117"/>
                  <a:pt x="3170" y="17150"/>
                  <a:pt x="3172" y="17169"/>
                </a:cubicBezTo>
                <a:cubicBezTo>
                  <a:pt x="3174" y="17187"/>
                  <a:pt x="3203" y="17167"/>
                  <a:pt x="3235" y="17125"/>
                </a:cubicBezTo>
                <a:cubicBezTo>
                  <a:pt x="3240" y="17120"/>
                  <a:pt x="3243" y="17118"/>
                  <a:pt x="3247" y="17113"/>
                </a:cubicBezTo>
                <a:cubicBezTo>
                  <a:pt x="3208" y="17099"/>
                  <a:pt x="3167" y="17071"/>
                  <a:pt x="3133" y="17032"/>
                </a:cubicBezTo>
                <a:close/>
                <a:moveTo>
                  <a:pt x="2672" y="17241"/>
                </a:moveTo>
                <a:cubicBezTo>
                  <a:pt x="2651" y="17275"/>
                  <a:pt x="2617" y="17335"/>
                  <a:pt x="2599" y="17364"/>
                </a:cubicBezTo>
                <a:cubicBezTo>
                  <a:pt x="2258" y="17910"/>
                  <a:pt x="203" y="21198"/>
                  <a:pt x="67" y="21413"/>
                </a:cubicBezTo>
                <a:lnTo>
                  <a:pt x="0" y="21521"/>
                </a:lnTo>
                <a:cubicBezTo>
                  <a:pt x="6" y="21572"/>
                  <a:pt x="12" y="21598"/>
                  <a:pt x="20" y="21599"/>
                </a:cubicBezTo>
                <a:lnTo>
                  <a:pt x="22" y="21599"/>
                </a:lnTo>
                <a:cubicBezTo>
                  <a:pt x="57" y="21593"/>
                  <a:pt x="310" y="21211"/>
                  <a:pt x="588" y="20745"/>
                </a:cubicBezTo>
                <a:cubicBezTo>
                  <a:pt x="1404" y="19376"/>
                  <a:pt x="2372" y="17796"/>
                  <a:pt x="2699" y="17297"/>
                </a:cubicBezTo>
                <a:cubicBezTo>
                  <a:pt x="2690" y="17282"/>
                  <a:pt x="2681" y="17265"/>
                  <a:pt x="2672" y="17241"/>
                </a:cubicBezTo>
                <a:close/>
                <a:moveTo>
                  <a:pt x="14606" y="18638"/>
                </a:moveTo>
                <a:cubicBezTo>
                  <a:pt x="14603" y="18764"/>
                  <a:pt x="14593" y="18870"/>
                  <a:pt x="14580" y="18957"/>
                </a:cubicBezTo>
                <a:cubicBezTo>
                  <a:pt x="14581" y="19162"/>
                  <a:pt x="14592" y="19262"/>
                  <a:pt x="14615" y="19241"/>
                </a:cubicBezTo>
                <a:cubicBezTo>
                  <a:pt x="14635" y="19222"/>
                  <a:pt x="14648" y="19158"/>
                  <a:pt x="14645" y="19098"/>
                </a:cubicBezTo>
                <a:cubicBezTo>
                  <a:pt x="14641" y="19038"/>
                  <a:pt x="14642" y="18977"/>
                  <a:pt x="14645" y="18963"/>
                </a:cubicBezTo>
                <a:cubicBezTo>
                  <a:pt x="14677" y="18834"/>
                  <a:pt x="14670" y="18708"/>
                  <a:pt x="14629" y="18656"/>
                </a:cubicBezTo>
                <a:cubicBezTo>
                  <a:pt x="14619" y="18644"/>
                  <a:pt x="14612" y="18639"/>
                  <a:pt x="14606" y="18638"/>
                </a:cubicBezTo>
                <a:close/>
                <a:moveTo>
                  <a:pt x="14603" y="19697"/>
                </a:moveTo>
                <a:cubicBezTo>
                  <a:pt x="14602" y="19696"/>
                  <a:pt x="14599" y="19701"/>
                  <a:pt x="14598" y="19701"/>
                </a:cubicBezTo>
                <a:cubicBezTo>
                  <a:pt x="14603" y="19745"/>
                  <a:pt x="14610" y="19789"/>
                  <a:pt x="14618" y="19836"/>
                </a:cubicBezTo>
                <a:cubicBezTo>
                  <a:pt x="14616" y="19821"/>
                  <a:pt x="14613" y="19807"/>
                  <a:pt x="14613" y="19791"/>
                </a:cubicBezTo>
                <a:cubicBezTo>
                  <a:pt x="14613" y="19736"/>
                  <a:pt x="14611" y="19707"/>
                  <a:pt x="14603" y="19697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192" name="「おい お前達そこでなにをしている！！」"/>
          <p:cNvSpPr txBox="1"/>
          <p:nvPr/>
        </p:nvSpPr>
        <p:spPr>
          <a:xfrm>
            <a:off x="19773155" y="55743"/>
            <a:ext cx="1903085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おい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お前達そこでなにをしている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！！」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" grpId="2" animBg="1" advAuto="0"/>
      <p:bldP spid="192" grpId="1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E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IMG_2582.JPG" descr="IMG_2582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-469296" y="49432"/>
            <a:ext cx="19261659" cy="13617136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あらわれたのは クモの妖怪達です。…"/>
          <p:cNvSpPr txBox="1"/>
          <p:nvPr/>
        </p:nvSpPr>
        <p:spPr>
          <a:xfrm>
            <a:off x="18197707" y="55743"/>
            <a:ext cx="5504071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あらわれたのは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クモの妖怪達です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彼らは、子ども達が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ミツバチを逃して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自分たちの巣を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こわしたことに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怒って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おそいかかってきたのでした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E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IMG_2583.JPG" descr="IMG_2583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74175" y="0"/>
            <a:ext cx="19401504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クモ達は おどりながら おそってきます。"/>
          <p:cNvSpPr txBox="1"/>
          <p:nvPr/>
        </p:nvSpPr>
        <p:spPr>
          <a:xfrm>
            <a:off x="22444716" y="32046"/>
            <a:ext cx="702756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>
            <a:lvl1pPr algn="l">
              <a:defRPr sz="3900">
                <a:solidFill>
                  <a:srgbClr val="FFFFFF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クモ達は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おどりながら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おそってきます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" grpId="1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E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IMG_2584.JPG" descr="IMG_2584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50478" y="0"/>
            <a:ext cx="19401504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ダンスなら子ども達も負けていません"/>
          <p:cNvSpPr txBox="1"/>
          <p:nvPr/>
        </p:nvSpPr>
        <p:spPr>
          <a:xfrm>
            <a:off x="23161025" y="126833"/>
            <a:ext cx="702756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>
            <a:lvl1pPr algn="l">
              <a:defRPr sz="3900">
                <a:solidFill>
                  <a:srgbClr val="FFFFFF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ダンスなら子ども達も負けていません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E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IMG_2585.JPG" descr="IMG_2585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97872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4" name="いつの間にか クモと子ども達の…"/>
          <p:cNvSpPr txBox="1"/>
          <p:nvPr/>
        </p:nvSpPr>
        <p:spPr>
          <a:xfrm>
            <a:off x="21660382" y="55743"/>
            <a:ext cx="1903085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いつの間にか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クモと子ども達の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ダンス対決に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なっていました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E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IMG_2586.JPG" descr="IMG_2586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-68006" y="0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07" name="「クソー、覚えてろ！！」…"/>
          <p:cNvSpPr txBox="1"/>
          <p:nvPr/>
        </p:nvSpPr>
        <p:spPr>
          <a:xfrm>
            <a:off x="20230830" y="55743"/>
            <a:ext cx="3103414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クソ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ー、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覚えてろ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！！」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どうやら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子ども達が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勝ったようです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くやしがっている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スキに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逃げることが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できました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E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IMG_2578.JPG" descr="IMG_2578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50478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ある日"/>
          <p:cNvSpPr txBox="1"/>
          <p:nvPr/>
        </p:nvSpPr>
        <p:spPr>
          <a:xfrm>
            <a:off x="23113632" y="55743"/>
            <a:ext cx="702756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>
            <a:lvl1pPr algn="l">
              <a:defRPr sz="3900"/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ある日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  <p:sp>
        <p:nvSpPr>
          <p:cNvPr id="211" name="クモ達から 逃げた 子ども達は…"/>
          <p:cNvSpPr txBox="1"/>
          <p:nvPr/>
        </p:nvSpPr>
        <p:spPr>
          <a:xfrm>
            <a:off x="20933759" y="55743"/>
            <a:ext cx="2503249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クモ達から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逃げた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子ども達は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古墳の奥へと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進みます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  <p:pic>
        <p:nvPicPr>
          <p:cNvPr id="212" name="IMG_2391.png" descr="IMG_239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6545" y="4675890"/>
            <a:ext cx="3605923" cy="360592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348915 0.053072" pathEditMode="relative">
                                      <p:cBhvr>
                                        <p:cTn id="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子ども達探検.png" descr="子ども達探検.png"/>
          <p:cNvPicPr>
            <a:picLocks noChangeAspect="1"/>
          </p:cNvPicPr>
          <p:nvPr/>
        </p:nvPicPr>
        <p:blipFill>
          <a:blip r:embed="rId2"/>
          <a:srcRect t="46" b="46"/>
          <a:stretch>
            <a:fillRect/>
          </a:stretch>
        </p:blipFill>
        <p:spPr>
          <a:xfrm>
            <a:off x="912067" y="476646"/>
            <a:ext cx="18048026" cy="12762787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「お前達 ここから先は 一歩も通さない！！」…"/>
          <p:cNvSpPr txBox="1"/>
          <p:nvPr/>
        </p:nvSpPr>
        <p:spPr>
          <a:xfrm>
            <a:off x="21730327" y="-62741"/>
            <a:ext cx="1302921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お前達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ここから先は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一歩も通さない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！！」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恐ろしい声が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聞こえてきました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16" name="IMG_2426.JPG" descr="IMG_2426.JPG"/>
          <p:cNvPicPr>
            <a:picLocks noChangeAspect="1"/>
          </p:cNvPicPr>
          <p:nvPr/>
        </p:nvPicPr>
        <p:blipFill>
          <a:blip r:embed="rId3"/>
          <a:srcRect l="7870" t="20654" r="4830" b="18469"/>
          <a:stretch>
            <a:fillRect/>
          </a:stretch>
        </p:blipFill>
        <p:spPr>
          <a:xfrm>
            <a:off x="615441" y="1189046"/>
            <a:ext cx="10411617" cy="102571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4" h="21587" extrusionOk="0">
                <a:moveTo>
                  <a:pt x="11119" y="1"/>
                </a:moveTo>
                <a:lnTo>
                  <a:pt x="10528" y="5"/>
                </a:lnTo>
                <a:lnTo>
                  <a:pt x="10300" y="204"/>
                </a:lnTo>
                <a:cubicBezTo>
                  <a:pt x="10005" y="462"/>
                  <a:pt x="9589" y="1000"/>
                  <a:pt x="9365" y="1411"/>
                </a:cubicBezTo>
                <a:cubicBezTo>
                  <a:pt x="8957" y="2158"/>
                  <a:pt x="8805" y="2467"/>
                  <a:pt x="8740" y="2677"/>
                </a:cubicBezTo>
                <a:cubicBezTo>
                  <a:pt x="8703" y="2799"/>
                  <a:pt x="8650" y="2923"/>
                  <a:pt x="8624" y="2952"/>
                </a:cubicBezTo>
                <a:cubicBezTo>
                  <a:pt x="8597" y="2981"/>
                  <a:pt x="8576" y="3056"/>
                  <a:pt x="8576" y="3120"/>
                </a:cubicBezTo>
                <a:cubicBezTo>
                  <a:pt x="8576" y="3184"/>
                  <a:pt x="8555" y="3260"/>
                  <a:pt x="8528" y="3289"/>
                </a:cubicBezTo>
                <a:cubicBezTo>
                  <a:pt x="8466" y="3358"/>
                  <a:pt x="8269" y="3950"/>
                  <a:pt x="8220" y="4218"/>
                </a:cubicBezTo>
                <a:cubicBezTo>
                  <a:pt x="8187" y="4400"/>
                  <a:pt x="8135" y="4457"/>
                  <a:pt x="7847" y="4641"/>
                </a:cubicBezTo>
                <a:cubicBezTo>
                  <a:pt x="7109" y="5113"/>
                  <a:pt x="6707" y="5732"/>
                  <a:pt x="6855" y="6168"/>
                </a:cubicBezTo>
                <a:cubicBezTo>
                  <a:pt x="6875" y="6229"/>
                  <a:pt x="6926" y="6347"/>
                  <a:pt x="6967" y="6430"/>
                </a:cubicBezTo>
                <a:cubicBezTo>
                  <a:pt x="7010" y="6515"/>
                  <a:pt x="7022" y="6595"/>
                  <a:pt x="6993" y="6613"/>
                </a:cubicBezTo>
                <a:cubicBezTo>
                  <a:pt x="6966" y="6630"/>
                  <a:pt x="6893" y="6761"/>
                  <a:pt x="6831" y="6904"/>
                </a:cubicBezTo>
                <a:cubicBezTo>
                  <a:pt x="6769" y="7048"/>
                  <a:pt x="6660" y="7253"/>
                  <a:pt x="6591" y="7359"/>
                </a:cubicBezTo>
                <a:cubicBezTo>
                  <a:pt x="6521" y="7466"/>
                  <a:pt x="6432" y="7678"/>
                  <a:pt x="6392" y="7830"/>
                </a:cubicBezTo>
                <a:cubicBezTo>
                  <a:pt x="6352" y="7983"/>
                  <a:pt x="6289" y="8167"/>
                  <a:pt x="6252" y="8241"/>
                </a:cubicBezTo>
                <a:cubicBezTo>
                  <a:pt x="6214" y="8315"/>
                  <a:pt x="6196" y="8398"/>
                  <a:pt x="6212" y="8424"/>
                </a:cubicBezTo>
                <a:cubicBezTo>
                  <a:pt x="6228" y="8451"/>
                  <a:pt x="6213" y="8507"/>
                  <a:pt x="6178" y="8550"/>
                </a:cubicBezTo>
                <a:cubicBezTo>
                  <a:pt x="6142" y="8593"/>
                  <a:pt x="6128" y="8653"/>
                  <a:pt x="6146" y="8682"/>
                </a:cubicBezTo>
                <a:cubicBezTo>
                  <a:pt x="6164" y="8712"/>
                  <a:pt x="6154" y="8753"/>
                  <a:pt x="6123" y="8773"/>
                </a:cubicBezTo>
                <a:cubicBezTo>
                  <a:pt x="6089" y="8793"/>
                  <a:pt x="6080" y="8886"/>
                  <a:pt x="6100" y="8993"/>
                </a:cubicBezTo>
                <a:cubicBezTo>
                  <a:pt x="6128" y="9145"/>
                  <a:pt x="6113" y="9189"/>
                  <a:pt x="6017" y="9241"/>
                </a:cubicBezTo>
                <a:lnTo>
                  <a:pt x="5902" y="9304"/>
                </a:lnTo>
                <a:lnTo>
                  <a:pt x="6019" y="9472"/>
                </a:lnTo>
                <a:cubicBezTo>
                  <a:pt x="6084" y="9564"/>
                  <a:pt x="6143" y="9718"/>
                  <a:pt x="6151" y="9815"/>
                </a:cubicBezTo>
                <a:cubicBezTo>
                  <a:pt x="6159" y="9912"/>
                  <a:pt x="6169" y="10007"/>
                  <a:pt x="6172" y="10026"/>
                </a:cubicBezTo>
                <a:cubicBezTo>
                  <a:pt x="6175" y="10045"/>
                  <a:pt x="6258" y="10094"/>
                  <a:pt x="6355" y="10134"/>
                </a:cubicBezTo>
                <a:cubicBezTo>
                  <a:pt x="6452" y="10174"/>
                  <a:pt x="6597" y="10269"/>
                  <a:pt x="6678" y="10345"/>
                </a:cubicBezTo>
                <a:cubicBezTo>
                  <a:pt x="6796" y="10456"/>
                  <a:pt x="6814" y="10503"/>
                  <a:pt x="6769" y="10589"/>
                </a:cubicBezTo>
                <a:cubicBezTo>
                  <a:pt x="6738" y="10648"/>
                  <a:pt x="6728" y="10777"/>
                  <a:pt x="6746" y="10876"/>
                </a:cubicBezTo>
                <a:cubicBezTo>
                  <a:pt x="6812" y="11232"/>
                  <a:pt x="6703" y="11218"/>
                  <a:pt x="5819" y="10760"/>
                </a:cubicBezTo>
                <a:cubicBezTo>
                  <a:pt x="4814" y="10238"/>
                  <a:pt x="4543" y="10054"/>
                  <a:pt x="4542" y="9892"/>
                </a:cubicBezTo>
                <a:cubicBezTo>
                  <a:pt x="4540" y="9582"/>
                  <a:pt x="4485" y="8588"/>
                  <a:pt x="4428" y="7858"/>
                </a:cubicBezTo>
                <a:cubicBezTo>
                  <a:pt x="4350" y="6847"/>
                  <a:pt x="4293" y="6734"/>
                  <a:pt x="3709" y="6449"/>
                </a:cubicBezTo>
                <a:cubicBezTo>
                  <a:pt x="3367" y="6281"/>
                  <a:pt x="2781" y="6135"/>
                  <a:pt x="2417" y="6127"/>
                </a:cubicBezTo>
                <a:cubicBezTo>
                  <a:pt x="2372" y="6126"/>
                  <a:pt x="2295" y="6090"/>
                  <a:pt x="2246" y="6047"/>
                </a:cubicBezTo>
                <a:cubicBezTo>
                  <a:pt x="2150" y="5962"/>
                  <a:pt x="1929" y="5992"/>
                  <a:pt x="1736" y="6117"/>
                </a:cubicBezTo>
                <a:cubicBezTo>
                  <a:pt x="1676" y="6156"/>
                  <a:pt x="1467" y="6226"/>
                  <a:pt x="1273" y="6273"/>
                </a:cubicBezTo>
                <a:cubicBezTo>
                  <a:pt x="885" y="6365"/>
                  <a:pt x="607" y="6495"/>
                  <a:pt x="315" y="6721"/>
                </a:cubicBezTo>
                <a:cubicBezTo>
                  <a:pt x="121" y="6872"/>
                  <a:pt x="-46" y="7176"/>
                  <a:pt x="11" y="7276"/>
                </a:cubicBezTo>
                <a:cubicBezTo>
                  <a:pt x="29" y="7306"/>
                  <a:pt x="46" y="7407"/>
                  <a:pt x="49" y="7498"/>
                </a:cubicBezTo>
                <a:cubicBezTo>
                  <a:pt x="52" y="7589"/>
                  <a:pt x="71" y="7801"/>
                  <a:pt x="91" y="7969"/>
                </a:cubicBezTo>
                <a:cubicBezTo>
                  <a:pt x="111" y="8137"/>
                  <a:pt x="139" y="8485"/>
                  <a:pt x="154" y="8744"/>
                </a:cubicBezTo>
                <a:cubicBezTo>
                  <a:pt x="168" y="9003"/>
                  <a:pt x="232" y="9577"/>
                  <a:pt x="297" y="10019"/>
                </a:cubicBezTo>
                <a:cubicBezTo>
                  <a:pt x="361" y="10461"/>
                  <a:pt x="418" y="10860"/>
                  <a:pt x="423" y="10907"/>
                </a:cubicBezTo>
                <a:cubicBezTo>
                  <a:pt x="429" y="10953"/>
                  <a:pt x="452" y="11022"/>
                  <a:pt x="476" y="11060"/>
                </a:cubicBezTo>
                <a:cubicBezTo>
                  <a:pt x="499" y="11099"/>
                  <a:pt x="527" y="11275"/>
                  <a:pt x="538" y="11452"/>
                </a:cubicBezTo>
                <a:cubicBezTo>
                  <a:pt x="549" y="11629"/>
                  <a:pt x="607" y="11900"/>
                  <a:pt x="667" y="12054"/>
                </a:cubicBezTo>
                <a:cubicBezTo>
                  <a:pt x="727" y="12208"/>
                  <a:pt x="760" y="12349"/>
                  <a:pt x="741" y="12368"/>
                </a:cubicBezTo>
                <a:cubicBezTo>
                  <a:pt x="701" y="12409"/>
                  <a:pt x="1053" y="12728"/>
                  <a:pt x="1142" y="12732"/>
                </a:cubicBezTo>
                <a:cubicBezTo>
                  <a:pt x="1175" y="12733"/>
                  <a:pt x="1268" y="12796"/>
                  <a:pt x="1349" y="12872"/>
                </a:cubicBezTo>
                <a:cubicBezTo>
                  <a:pt x="1430" y="12948"/>
                  <a:pt x="1528" y="13011"/>
                  <a:pt x="1568" y="13011"/>
                </a:cubicBezTo>
                <a:cubicBezTo>
                  <a:pt x="1607" y="13011"/>
                  <a:pt x="1698" y="13056"/>
                  <a:pt x="1770" y="13112"/>
                </a:cubicBezTo>
                <a:cubicBezTo>
                  <a:pt x="2028" y="13312"/>
                  <a:pt x="2850" y="13787"/>
                  <a:pt x="2937" y="13787"/>
                </a:cubicBezTo>
                <a:cubicBezTo>
                  <a:pt x="2986" y="13787"/>
                  <a:pt x="3102" y="13840"/>
                  <a:pt x="3193" y="13906"/>
                </a:cubicBezTo>
                <a:cubicBezTo>
                  <a:pt x="3429" y="14077"/>
                  <a:pt x="6365" y="15560"/>
                  <a:pt x="6468" y="15560"/>
                </a:cubicBezTo>
                <a:cubicBezTo>
                  <a:pt x="6515" y="15560"/>
                  <a:pt x="6568" y="15585"/>
                  <a:pt x="6587" y="15616"/>
                </a:cubicBezTo>
                <a:cubicBezTo>
                  <a:pt x="6606" y="15647"/>
                  <a:pt x="6640" y="15660"/>
                  <a:pt x="6664" y="15645"/>
                </a:cubicBezTo>
                <a:cubicBezTo>
                  <a:pt x="6714" y="15614"/>
                  <a:pt x="6957" y="15863"/>
                  <a:pt x="6972" y="15963"/>
                </a:cubicBezTo>
                <a:cubicBezTo>
                  <a:pt x="6978" y="16000"/>
                  <a:pt x="6996" y="16115"/>
                  <a:pt x="7012" y="16217"/>
                </a:cubicBezTo>
                <a:cubicBezTo>
                  <a:pt x="7050" y="16455"/>
                  <a:pt x="6978" y="16649"/>
                  <a:pt x="6834" y="16695"/>
                </a:cubicBezTo>
                <a:cubicBezTo>
                  <a:pt x="6772" y="16715"/>
                  <a:pt x="6736" y="16756"/>
                  <a:pt x="6754" y="16786"/>
                </a:cubicBezTo>
                <a:cubicBezTo>
                  <a:pt x="6773" y="16816"/>
                  <a:pt x="6738" y="16855"/>
                  <a:pt x="6677" y="16871"/>
                </a:cubicBezTo>
                <a:cubicBezTo>
                  <a:pt x="6585" y="16896"/>
                  <a:pt x="6575" y="16923"/>
                  <a:pt x="6616" y="17034"/>
                </a:cubicBezTo>
                <a:cubicBezTo>
                  <a:pt x="6644" y="17108"/>
                  <a:pt x="6663" y="17298"/>
                  <a:pt x="6660" y="17458"/>
                </a:cubicBezTo>
                <a:cubicBezTo>
                  <a:pt x="6650" y="17983"/>
                  <a:pt x="6655" y="17998"/>
                  <a:pt x="6833" y="18034"/>
                </a:cubicBezTo>
                <a:cubicBezTo>
                  <a:pt x="6924" y="18052"/>
                  <a:pt x="7007" y="18083"/>
                  <a:pt x="7018" y="18102"/>
                </a:cubicBezTo>
                <a:cubicBezTo>
                  <a:pt x="7029" y="18121"/>
                  <a:pt x="7054" y="18560"/>
                  <a:pt x="7074" y="19078"/>
                </a:cubicBezTo>
                <a:cubicBezTo>
                  <a:pt x="7141" y="20862"/>
                  <a:pt x="7163" y="21177"/>
                  <a:pt x="7222" y="21250"/>
                </a:cubicBezTo>
                <a:cubicBezTo>
                  <a:pt x="7254" y="21290"/>
                  <a:pt x="7263" y="21322"/>
                  <a:pt x="7241" y="21322"/>
                </a:cubicBezTo>
                <a:cubicBezTo>
                  <a:pt x="7218" y="21322"/>
                  <a:pt x="7227" y="21356"/>
                  <a:pt x="7260" y="21397"/>
                </a:cubicBezTo>
                <a:cubicBezTo>
                  <a:pt x="7294" y="21438"/>
                  <a:pt x="7305" y="21487"/>
                  <a:pt x="7285" y="21507"/>
                </a:cubicBezTo>
                <a:cubicBezTo>
                  <a:pt x="7265" y="21527"/>
                  <a:pt x="7277" y="21544"/>
                  <a:pt x="7310" y="21544"/>
                </a:cubicBezTo>
                <a:cubicBezTo>
                  <a:pt x="7343" y="21544"/>
                  <a:pt x="7386" y="21517"/>
                  <a:pt x="7406" y="21485"/>
                </a:cubicBezTo>
                <a:cubicBezTo>
                  <a:pt x="7430" y="21446"/>
                  <a:pt x="7470" y="21451"/>
                  <a:pt x="7528" y="21500"/>
                </a:cubicBezTo>
                <a:cubicBezTo>
                  <a:pt x="7577" y="21540"/>
                  <a:pt x="7599" y="21544"/>
                  <a:pt x="7578" y="21509"/>
                </a:cubicBezTo>
                <a:cubicBezTo>
                  <a:pt x="7558" y="21474"/>
                  <a:pt x="7576" y="21416"/>
                  <a:pt x="7618" y="21381"/>
                </a:cubicBezTo>
                <a:cubicBezTo>
                  <a:pt x="7668" y="21339"/>
                  <a:pt x="7706" y="21336"/>
                  <a:pt x="7728" y="21373"/>
                </a:cubicBezTo>
                <a:cubicBezTo>
                  <a:pt x="7747" y="21403"/>
                  <a:pt x="7794" y="21415"/>
                  <a:pt x="7833" y="21400"/>
                </a:cubicBezTo>
                <a:cubicBezTo>
                  <a:pt x="7872" y="21385"/>
                  <a:pt x="7936" y="21411"/>
                  <a:pt x="7974" y="21459"/>
                </a:cubicBezTo>
                <a:cubicBezTo>
                  <a:pt x="8038" y="21536"/>
                  <a:pt x="8052" y="21536"/>
                  <a:pt x="8112" y="21453"/>
                </a:cubicBezTo>
                <a:cubicBezTo>
                  <a:pt x="8182" y="21354"/>
                  <a:pt x="8330" y="21399"/>
                  <a:pt x="8269" y="21500"/>
                </a:cubicBezTo>
                <a:cubicBezTo>
                  <a:pt x="8248" y="21535"/>
                  <a:pt x="8257" y="21545"/>
                  <a:pt x="8291" y="21524"/>
                </a:cubicBezTo>
                <a:cubicBezTo>
                  <a:pt x="8323" y="21503"/>
                  <a:pt x="8367" y="21514"/>
                  <a:pt x="8388" y="21548"/>
                </a:cubicBezTo>
                <a:cubicBezTo>
                  <a:pt x="8413" y="21589"/>
                  <a:pt x="8442" y="21591"/>
                  <a:pt x="8480" y="21553"/>
                </a:cubicBezTo>
                <a:cubicBezTo>
                  <a:pt x="8517" y="21515"/>
                  <a:pt x="8566" y="21516"/>
                  <a:pt x="8630" y="21556"/>
                </a:cubicBezTo>
                <a:cubicBezTo>
                  <a:pt x="8686" y="21592"/>
                  <a:pt x="8767" y="21598"/>
                  <a:pt x="8827" y="21571"/>
                </a:cubicBezTo>
                <a:cubicBezTo>
                  <a:pt x="8953" y="21516"/>
                  <a:pt x="9163" y="21489"/>
                  <a:pt x="9557" y="21480"/>
                </a:cubicBezTo>
                <a:cubicBezTo>
                  <a:pt x="9722" y="21477"/>
                  <a:pt x="9887" y="21449"/>
                  <a:pt x="9925" y="21419"/>
                </a:cubicBezTo>
                <a:cubicBezTo>
                  <a:pt x="9962" y="21388"/>
                  <a:pt x="9993" y="21378"/>
                  <a:pt x="9993" y="21395"/>
                </a:cubicBezTo>
                <a:cubicBezTo>
                  <a:pt x="9993" y="21412"/>
                  <a:pt x="10060" y="21391"/>
                  <a:pt x="10142" y="21348"/>
                </a:cubicBezTo>
                <a:cubicBezTo>
                  <a:pt x="10227" y="21304"/>
                  <a:pt x="10310" y="21291"/>
                  <a:pt x="10337" y="21318"/>
                </a:cubicBezTo>
                <a:cubicBezTo>
                  <a:pt x="10364" y="21345"/>
                  <a:pt x="10450" y="21349"/>
                  <a:pt x="10530" y="21328"/>
                </a:cubicBezTo>
                <a:cubicBezTo>
                  <a:pt x="10687" y="21286"/>
                  <a:pt x="11002" y="21295"/>
                  <a:pt x="11301" y="21349"/>
                </a:cubicBezTo>
                <a:cubicBezTo>
                  <a:pt x="11406" y="21368"/>
                  <a:pt x="11557" y="21389"/>
                  <a:pt x="11636" y="21396"/>
                </a:cubicBezTo>
                <a:cubicBezTo>
                  <a:pt x="11714" y="21403"/>
                  <a:pt x="11816" y="21440"/>
                  <a:pt x="11862" y="21479"/>
                </a:cubicBezTo>
                <a:cubicBezTo>
                  <a:pt x="11920" y="21527"/>
                  <a:pt x="11957" y="21531"/>
                  <a:pt x="11981" y="21490"/>
                </a:cubicBezTo>
                <a:cubicBezTo>
                  <a:pt x="12001" y="21458"/>
                  <a:pt x="12041" y="21446"/>
                  <a:pt x="12070" y="21464"/>
                </a:cubicBezTo>
                <a:cubicBezTo>
                  <a:pt x="12099" y="21483"/>
                  <a:pt x="12159" y="21468"/>
                  <a:pt x="12202" y="21431"/>
                </a:cubicBezTo>
                <a:cubicBezTo>
                  <a:pt x="12246" y="21394"/>
                  <a:pt x="12282" y="21380"/>
                  <a:pt x="12282" y="21400"/>
                </a:cubicBezTo>
                <a:cubicBezTo>
                  <a:pt x="12282" y="21420"/>
                  <a:pt x="12329" y="21411"/>
                  <a:pt x="12387" y="21379"/>
                </a:cubicBezTo>
                <a:cubicBezTo>
                  <a:pt x="12459" y="21340"/>
                  <a:pt x="12505" y="21340"/>
                  <a:pt x="12528" y="21378"/>
                </a:cubicBezTo>
                <a:cubicBezTo>
                  <a:pt x="12547" y="21409"/>
                  <a:pt x="12591" y="21416"/>
                  <a:pt x="12626" y="21393"/>
                </a:cubicBezTo>
                <a:cubicBezTo>
                  <a:pt x="12662" y="21370"/>
                  <a:pt x="12747" y="21350"/>
                  <a:pt x="12816" y="21348"/>
                </a:cubicBezTo>
                <a:cubicBezTo>
                  <a:pt x="12885" y="21347"/>
                  <a:pt x="12963" y="21312"/>
                  <a:pt x="12988" y="21271"/>
                </a:cubicBezTo>
                <a:cubicBezTo>
                  <a:pt x="13013" y="21229"/>
                  <a:pt x="13139" y="21187"/>
                  <a:pt x="13266" y="21177"/>
                </a:cubicBezTo>
                <a:cubicBezTo>
                  <a:pt x="13394" y="21167"/>
                  <a:pt x="13523" y="21136"/>
                  <a:pt x="13552" y="21107"/>
                </a:cubicBezTo>
                <a:cubicBezTo>
                  <a:pt x="13580" y="21078"/>
                  <a:pt x="13635" y="21066"/>
                  <a:pt x="13674" y="21081"/>
                </a:cubicBezTo>
                <a:cubicBezTo>
                  <a:pt x="13713" y="21096"/>
                  <a:pt x="13802" y="21077"/>
                  <a:pt x="13872" y="21038"/>
                </a:cubicBezTo>
                <a:cubicBezTo>
                  <a:pt x="13942" y="20998"/>
                  <a:pt x="14060" y="20961"/>
                  <a:pt x="14135" y="20956"/>
                </a:cubicBezTo>
                <a:cubicBezTo>
                  <a:pt x="14210" y="20950"/>
                  <a:pt x="14380" y="20931"/>
                  <a:pt x="14512" y="20913"/>
                </a:cubicBezTo>
                <a:cubicBezTo>
                  <a:pt x="14655" y="20894"/>
                  <a:pt x="14783" y="20906"/>
                  <a:pt x="14826" y="20942"/>
                </a:cubicBezTo>
                <a:cubicBezTo>
                  <a:pt x="14879" y="20987"/>
                  <a:pt x="14898" y="20986"/>
                  <a:pt x="14898" y="20938"/>
                </a:cubicBezTo>
                <a:cubicBezTo>
                  <a:pt x="14898" y="20861"/>
                  <a:pt x="15244" y="20703"/>
                  <a:pt x="15454" y="20684"/>
                </a:cubicBezTo>
                <a:cubicBezTo>
                  <a:pt x="15535" y="20677"/>
                  <a:pt x="15681" y="20620"/>
                  <a:pt x="15778" y="20558"/>
                </a:cubicBezTo>
                <a:lnTo>
                  <a:pt x="15954" y="20445"/>
                </a:lnTo>
                <a:lnTo>
                  <a:pt x="15970" y="18903"/>
                </a:lnTo>
                <a:lnTo>
                  <a:pt x="15987" y="17361"/>
                </a:lnTo>
                <a:lnTo>
                  <a:pt x="16151" y="17222"/>
                </a:lnTo>
                <a:cubicBezTo>
                  <a:pt x="16288" y="17107"/>
                  <a:pt x="16316" y="17043"/>
                  <a:pt x="16315" y="16846"/>
                </a:cubicBezTo>
                <a:cubicBezTo>
                  <a:pt x="16315" y="16686"/>
                  <a:pt x="16342" y="16599"/>
                  <a:pt x="16397" y="16577"/>
                </a:cubicBezTo>
                <a:cubicBezTo>
                  <a:pt x="16610" y="16494"/>
                  <a:pt x="16401" y="16184"/>
                  <a:pt x="16087" y="16119"/>
                </a:cubicBezTo>
                <a:cubicBezTo>
                  <a:pt x="15915" y="16083"/>
                  <a:pt x="15906" y="16069"/>
                  <a:pt x="15842" y="15696"/>
                </a:cubicBezTo>
                <a:cubicBezTo>
                  <a:pt x="15711" y="14924"/>
                  <a:pt x="15665" y="15001"/>
                  <a:pt x="16520" y="14585"/>
                </a:cubicBezTo>
                <a:cubicBezTo>
                  <a:pt x="16932" y="14385"/>
                  <a:pt x="17391" y="14164"/>
                  <a:pt x="17541" y="14095"/>
                </a:cubicBezTo>
                <a:cubicBezTo>
                  <a:pt x="18059" y="13855"/>
                  <a:pt x="19077" y="13326"/>
                  <a:pt x="19711" y="12968"/>
                </a:cubicBezTo>
                <a:cubicBezTo>
                  <a:pt x="19885" y="12870"/>
                  <a:pt x="20054" y="12789"/>
                  <a:pt x="20085" y="12789"/>
                </a:cubicBezTo>
                <a:cubicBezTo>
                  <a:pt x="20116" y="12789"/>
                  <a:pt x="20190" y="12726"/>
                  <a:pt x="20249" y="12650"/>
                </a:cubicBezTo>
                <a:cubicBezTo>
                  <a:pt x="20308" y="12573"/>
                  <a:pt x="20377" y="12524"/>
                  <a:pt x="20401" y="12539"/>
                </a:cubicBezTo>
                <a:cubicBezTo>
                  <a:pt x="20425" y="12554"/>
                  <a:pt x="20506" y="12517"/>
                  <a:pt x="20582" y="12456"/>
                </a:cubicBezTo>
                <a:cubicBezTo>
                  <a:pt x="20658" y="12396"/>
                  <a:pt x="20744" y="12346"/>
                  <a:pt x="20773" y="12346"/>
                </a:cubicBezTo>
                <a:cubicBezTo>
                  <a:pt x="20837" y="12346"/>
                  <a:pt x="20952" y="12211"/>
                  <a:pt x="20971" y="12113"/>
                </a:cubicBezTo>
                <a:cubicBezTo>
                  <a:pt x="20979" y="12073"/>
                  <a:pt x="21019" y="11966"/>
                  <a:pt x="21059" y="11875"/>
                </a:cubicBezTo>
                <a:cubicBezTo>
                  <a:pt x="21098" y="11783"/>
                  <a:pt x="21221" y="11086"/>
                  <a:pt x="21331" y="10324"/>
                </a:cubicBezTo>
                <a:cubicBezTo>
                  <a:pt x="21483" y="9266"/>
                  <a:pt x="21533" y="8732"/>
                  <a:pt x="21542" y="8068"/>
                </a:cubicBezTo>
                <a:lnTo>
                  <a:pt x="21554" y="7198"/>
                </a:lnTo>
                <a:lnTo>
                  <a:pt x="21220" y="6948"/>
                </a:lnTo>
                <a:cubicBezTo>
                  <a:pt x="20821" y="6648"/>
                  <a:pt x="20694" y="6620"/>
                  <a:pt x="19776" y="6620"/>
                </a:cubicBezTo>
                <a:cubicBezTo>
                  <a:pt x="19166" y="6620"/>
                  <a:pt x="19015" y="6638"/>
                  <a:pt x="18690" y="6754"/>
                </a:cubicBezTo>
                <a:cubicBezTo>
                  <a:pt x="18451" y="6839"/>
                  <a:pt x="18277" y="6939"/>
                  <a:pt x="18215" y="7027"/>
                </a:cubicBezTo>
                <a:cubicBezTo>
                  <a:pt x="18146" y="7124"/>
                  <a:pt x="18069" y="7505"/>
                  <a:pt x="17955" y="8301"/>
                </a:cubicBezTo>
                <a:cubicBezTo>
                  <a:pt x="17705" y="10051"/>
                  <a:pt x="17704" y="10057"/>
                  <a:pt x="17468" y="10167"/>
                </a:cubicBezTo>
                <a:cubicBezTo>
                  <a:pt x="17359" y="10219"/>
                  <a:pt x="17208" y="10302"/>
                  <a:pt x="17133" y="10354"/>
                </a:cubicBezTo>
                <a:cubicBezTo>
                  <a:pt x="17058" y="10405"/>
                  <a:pt x="16825" y="10539"/>
                  <a:pt x="16615" y="10651"/>
                </a:cubicBezTo>
                <a:cubicBezTo>
                  <a:pt x="16405" y="10763"/>
                  <a:pt x="16197" y="10875"/>
                  <a:pt x="16152" y="10899"/>
                </a:cubicBezTo>
                <a:cubicBezTo>
                  <a:pt x="16107" y="10923"/>
                  <a:pt x="16012" y="10974"/>
                  <a:pt x="15941" y="11012"/>
                </a:cubicBezTo>
                <a:cubicBezTo>
                  <a:pt x="15769" y="11103"/>
                  <a:pt x="15695" y="11023"/>
                  <a:pt x="15768" y="10827"/>
                </a:cubicBezTo>
                <a:cubicBezTo>
                  <a:pt x="15874" y="10546"/>
                  <a:pt x="15839" y="10389"/>
                  <a:pt x="15639" y="10251"/>
                </a:cubicBezTo>
                <a:cubicBezTo>
                  <a:pt x="15533" y="10178"/>
                  <a:pt x="15460" y="10083"/>
                  <a:pt x="15468" y="10030"/>
                </a:cubicBezTo>
                <a:cubicBezTo>
                  <a:pt x="15475" y="9979"/>
                  <a:pt x="15601" y="9865"/>
                  <a:pt x="15748" y="9777"/>
                </a:cubicBezTo>
                <a:cubicBezTo>
                  <a:pt x="16069" y="9585"/>
                  <a:pt x="16606" y="9156"/>
                  <a:pt x="16840" y="8901"/>
                </a:cubicBezTo>
                <a:cubicBezTo>
                  <a:pt x="17035" y="8691"/>
                  <a:pt x="17155" y="8369"/>
                  <a:pt x="17097" y="8213"/>
                </a:cubicBezTo>
                <a:cubicBezTo>
                  <a:pt x="17039" y="8057"/>
                  <a:pt x="16809" y="7701"/>
                  <a:pt x="16545" y="7358"/>
                </a:cubicBezTo>
                <a:cubicBezTo>
                  <a:pt x="15601" y="6132"/>
                  <a:pt x="15619" y="6161"/>
                  <a:pt x="15645" y="5877"/>
                </a:cubicBezTo>
                <a:cubicBezTo>
                  <a:pt x="15761" y="4610"/>
                  <a:pt x="15728" y="4445"/>
                  <a:pt x="15302" y="4168"/>
                </a:cubicBezTo>
                <a:cubicBezTo>
                  <a:pt x="15144" y="4065"/>
                  <a:pt x="14997" y="3952"/>
                  <a:pt x="14976" y="3918"/>
                </a:cubicBezTo>
                <a:cubicBezTo>
                  <a:pt x="14955" y="3884"/>
                  <a:pt x="14807" y="3797"/>
                  <a:pt x="14647" y="3725"/>
                </a:cubicBezTo>
                <a:cubicBezTo>
                  <a:pt x="14413" y="3620"/>
                  <a:pt x="14363" y="3574"/>
                  <a:pt x="14392" y="3495"/>
                </a:cubicBezTo>
                <a:cubicBezTo>
                  <a:pt x="14423" y="3410"/>
                  <a:pt x="14416" y="3407"/>
                  <a:pt x="14339" y="3471"/>
                </a:cubicBezTo>
                <a:cubicBezTo>
                  <a:pt x="14249" y="3546"/>
                  <a:pt x="14109" y="3512"/>
                  <a:pt x="14160" y="3428"/>
                </a:cubicBezTo>
                <a:cubicBezTo>
                  <a:pt x="14175" y="3403"/>
                  <a:pt x="14139" y="3320"/>
                  <a:pt x="14080" y="3243"/>
                </a:cubicBezTo>
                <a:cubicBezTo>
                  <a:pt x="14020" y="3166"/>
                  <a:pt x="13971" y="3084"/>
                  <a:pt x="13971" y="3061"/>
                </a:cubicBezTo>
                <a:cubicBezTo>
                  <a:pt x="13971" y="3038"/>
                  <a:pt x="13934" y="2976"/>
                  <a:pt x="13888" y="2924"/>
                </a:cubicBezTo>
                <a:cubicBezTo>
                  <a:pt x="13841" y="2872"/>
                  <a:pt x="13631" y="2483"/>
                  <a:pt x="13420" y="2060"/>
                </a:cubicBezTo>
                <a:cubicBezTo>
                  <a:pt x="13209" y="1638"/>
                  <a:pt x="12944" y="1179"/>
                  <a:pt x="12831" y="1042"/>
                </a:cubicBezTo>
                <a:cubicBezTo>
                  <a:pt x="12718" y="905"/>
                  <a:pt x="12587" y="718"/>
                  <a:pt x="12540" y="627"/>
                </a:cubicBezTo>
                <a:cubicBezTo>
                  <a:pt x="12405" y="363"/>
                  <a:pt x="12124" y="106"/>
                  <a:pt x="11908" y="48"/>
                </a:cubicBezTo>
                <a:cubicBezTo>
                  <a:pt x="11799" y="19"/>
                  <a:pt x="11444" y="-2"/>
                  <a:pt x="11119" y="1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2" animBg="1" advAuto="0"/>
      <p:bldP spid="216" grpId="1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45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IMG_2587.JPG" descr="IMG_2587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-802606" y="0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19" name="その声の正体は ハニワ達でした。…"/>
          <p:cNvSpPr txBox="1"/>
          <p:nvPr/>
        </p:nvSpPr>
        <p:spPr>
          <a:xfrm>
            <a:off x="18919762" y="174227"/>
            <a:ext cx="4303742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その声の正体は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ハニワ達でした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宝は絶対にわたさん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どうしても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奥に進みたいなら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俺たちと勝負しろ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45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IMG_2383.png" descr="IMG_238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78" y="0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22" name="子ども達は 生きのびるために…"/>
          <p:cNvSpPr txBox="1"/>
          <p:nvPr/>
        </p:nvSpPr>
        <p:spPr>
          <a:xfrm>
            <a:off x="21518200" y="150530"/>
            <a:ext cx="1903085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/>
            </a:pP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子ども達は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生きのびるために</a:t>
            </a:r>
            <a:endParaRPr dirty="0">
              <a:solidFill>
                <a:srgbClr val="FFFFFF"/>
              </a:solidFill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/>
            </a:pPr>
            <a:endParaRPr dirty="0">
              <a:solidFill>
                <a:srgbClr val="FFFFFF"/>
              </a:solidFill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/>
            </a:pP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勝負することにしました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　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1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8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IMG_2574.JPG" descr="IMG_2574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-44309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ある日 子ども達が 授業で…"/>
          <p:cNvSpPr txBox="1"/>
          <p:nvPr/>
        </p:nvSpPr>
        <p:spPr>
          <a:xfrm>
            <a:off x="22449580" y="-167"/>
            <a:ext cx="1302921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ある日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子ども達が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授業で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古墳のまわりの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そうじをしていました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sp>
        <p:nvSpPr>
          <p:cNvPr id="156" name="まじめにがんばる子。…"/>
          <p:cNvSpPr txBox="1"/>
          <p:nvPr/>
        </p:nvSpPr>
        <p:spPr>
          <a:xfrm>
            <a:off x="20443870" y="-167"/>
            <a:ext cx="1302921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B0400000000000000" pitchFamily="34" charset="-128"/>
                <a:ea typeface="UD Digi Kyokasho N-R" panose="020B0400000000000000" pitchFamily="34" charset="-128"/>
              </a:rPr>
              <a:t>まじめにがんばる子</a:t>
            </a:r>
            <a:r>
              <a:rPr dirty="0">
                <a:latin typeface="UD Digi Kyokasho N-R" panose="020B0400000000000000" pitchFamily="34" charset="-128"/>
                <a:ea typeface="UD Digi Kyokasho N-R" panose="020B0400000000000000" pitchFamily="34" charset="-128"/>
              </a:rPr>
              <a:t>。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B0400000000000000" pitchFamily="34" charset="-128"/>
                <a:ea typeface="UD Digi Kyokasho N-R" panose="020B0400000000000000" pitchFamily="34" charset="-128"/>
              </a:rPr>
              <a:t>おやおや</a:t>
            </a:r>
            <a:r>
              <a:rPr dirty="0">
                <a:latin typeface="UD Digi Kyokasho N-R" panose="020B0400000000000000" pitchFamily="34" charset="-128"/>
                <a:ea typeface="UD Digi Kyokasho N-R" panose="020B0400000000000000" pitchFamily="34" charset="-128"/>
              </a:rPr>
              <a:t>　</a:t>
            </a:r>
            <a:r>
              <a:rPr dirty="0" err="1">
                <a:latin typeface="UD Digi Kyokasho N-R" panose="020B0400000000000000" pitchFamily="34" charset="-128"/>
                <a:ea typeface="UD Digi Kyokasho N-R" panose="020B0400000000000000" pitchFamily="34" charset="-128"/>
              </a:rPr>
              <a:t>サボってしまう子もいます</a:t>
            </a:r>
            <a:r>
              <a:rPr dirty="0">
                <a:latin typeface="UD Digi Kyokasho N-R" panose="020B0400000000000000" pitchFamily="34" charset="-128"/>
                <a:ea typeface="UD Digi Kyokasho N-R" panose="020B0400000000000000" pitchFamily="34" charset="-128"/>
              </a:rPr>
              <a:t>。　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G_2589.JPG" descr="IMG_2589.JPG"/>
          <p:cNvPicPr>
            <a:picLocks noChangeAspect="1"/>
          </p:cNvPicPr>
          <p:nvPr/>
        </p:nvPicPr>
        <p:blipFill>
          <a:blip r:embed="rId3"/>
          <a:srcRect t="60" b="60"/>
          <a:stretch>
            <a:fillRect/>
          </a:stretch>
        </p:blipFill>
        <p:spPr>
          <a:xfrm>
            <a:off x="26781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1000年も 宝を守ってきた ハニワ達は…"/>
          <p:cNvSpPr txBox="1"/>
          <p:nvPr/>
        </p:nvSpPr>
        <p:spPr>
          <a:xfrm>
            <a:off x="21407693" y="103136"/>
            <a:ext cx="2503249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1000年も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宝を守ってきた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ハニワ達は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なかなか強敵です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子ども達も力を合わせて戦います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sp>
        <p:nvSpPr>
          <p:cNvPr id="226" name="「やったー！！」"/>
          <p:cNvSpPr txBox="1"/>
          <p:nvPr/>
        </p:nvSpPr>
        <p:spPr>
          <a:xfrm>
            <a:off x="19696515" y="103136"/>
            <a:ext cx="702756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>
            <a:lvl1pPr algn="l">
              <a:defRPr sz="3900">
                <a:solidFill>
                  <a:srgbClr val="FFFFFF"/>
                </a:solidFill>
              </a:defRPr>
            </a:lvl1pPr>
          </a:lstStyle>
          <a:p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やった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ー！！」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IMG_2590.JPG" descr="IMG_2590.JPG"/>
          <p:cNvPicPr>
            <a:picLocks noChangeAspect="1"/>
          </p:cNvPicPr>
          <p:nvPr/>
        </p:nvPicPr>
        <p:blipFill>
          <a:blip r:embed="rId3"/>
          <a:srcRect t="60" b="60"/>
          <a:stretch>
            <a:fillRect/>
          </a:stretch>
        </p:blipFill>
        <p:spPr>
          <a:xfrm>
            <a:off x="-44309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子ども達は ハニワに 勝つことが できました。…"/>
          <p:cNvSpPr txBox="1"/>
          <p:nvPr/>
        </p:nvSpPr>
        <p:spPr>
          <a:xfrm>
            <a:off x="20515192" y="103136"/>
            <a:ext cx="3103414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子ども達は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ハニワに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勝つことが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できました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これで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ミツバチを追って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奥に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進めます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45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IMG_2380.png" descr="IMG_238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0426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「約束通り 先に 進ませてもらうよ」…"/>
          <p:cNvSpPr txBox="1"/>
          <p:nvPr/>
        </p:nvSpPr>
        <p:spPr>
          <a:xfrm>
            <a:off x="18738164" y="32046"/>
            <a:ext cx="4903907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/>
            </a:pP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約束通り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先に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進ませてもらうよ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</a:p>
          <a:p>
            <a:pPr algn="l">
              <a:defRPr sz="3900"/>
            </a:pPr>
            <a:endParaRPr dirty="0">
              <a:solidFill>
                <a:srgbClr val="FFFFFF"/>
              </a:solidFill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勝った子ども達が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奥に進もうとすると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/>
            </a:pP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この先は危ないぞ。気をつけていくんだな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</a:p>
          <a:p>
            <a:pPr algn="l">
              <a:defRPr sz="3900"/>
            </a:pPr>
            <a:endParaRPr dirty="0">
              <a:solidFill>
                <a:srgbClr val="FFFFFF"/>
              </a:solidFill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ハニワは心配そうに子ども達を見送ります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900"/>
            </a:pP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" grpId="1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45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IMG_2578.JPG" descr="IMG_2578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74175" y="0"/>
            <a:ext cx="19401504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5" name="ハニワ達にも 勝った子ども達…"/>
          <p:cNvSpPr txBox="1"/>
          <p:nvPr/>
        </p:nvSpPr>
        <p:spPr>
          <a:xfrm>
            <a:off x="20467798" y="55743"/>
            <a:ext cx="3103414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ハニワ達にも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勝った子ども達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ハニワ達が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言っていた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危険」とは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一体なんでしょうか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？　</a:t>
            </a:r>
          </a:p>
        </p:txBody>
      </p:sp>
      <p:pic>
        <p:nvPicPr>
          <p:cNvPr id="236" name="IMG_2580.jpeg" descr="IMG_2580.jpeg"/>
          <p:cNvPicPr>
            <a:picLocks noChangeAspect="1"/>
          </p:cNvPicPr>
          <p:nvPr/>
        </p:nvPicPr>
        <p:blipFill>
          <a:blip r:embed="rId3"/>
          <a:srcRect l="15393" t="2695" r="23147" b="6222"/>
          <a:stretch>
            <a:fillRect/>
          </a:stretch>
        </p:blipFill>
        <p:spPr>
          <a:xfrm>
            <a:off x="5378310" y="6711210"/>
            <a:ext cx="2433215" cy="36060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1" h="21598" extrusionOk="0">
                <a:moveTo>
                  <a:pt x="8754" y="0"/>
                </a:moveTo>
                <a:cubicBezTo>
                  <a:pt x="7651" y="-1"/>
                  <a:pt x="7303" y="33"/>
                  <a:pt x="6329" y="232"/>
                </a:cubicBezTo>
                <a:cubicBezTo>
                  <a:pt x="6067" y="286"/>
                  <a:pt x="4507" y="809"/>
                  <a:pt x="4358" y="893"/>
                </a:cubicBezTo>
                <a:cubicBezTo>
                  <a:pt x="4308" y="922"/>
                  <a:pt x="4085" y="1016"/>
                  <a:pt x="3861" y="1102"/>
                </a:cubicBezTo>
                <a:cubicBezTo>
                  <a:pt x="3553" y="1222"/>
                  <a:pt x="3367" y="1336"/>
                  <a:pt x="3094" y="1571"/>
                </a:cubicBezTo>
                <a:cubicBezTo>
                  <a:pt x="2059" y="2461"/>
                  <a:pt x="1834" y="2837"/>
                  <a:pt x="1890" y="3598"/>
                </a:cubicBezTo>
                <a:cubicBezTo>
                  <a:pt x="1929" y="4125"/>
                  <a:pt x="2018" y="4398"/>
                  <a:pt x="2224" y="4620"/>
                </a:cubicBezTo>
                <a:cubicBezTo>
                  <a:pt x="2367" y="4774"/>
                  <a:pt x="2368" y="4783"/>
                  <a:pt x="2263" y="4834"/>
                </a:cubicBezTo>
                <a:cubicBezTo>
                  <a:pt x="2203" y="4864"/>
                  <a:pt x="2121" y="4889"/>
                  <a:pt x="2084" y="4889"/>
                </a:cubicBezTo>
                <a:cubicBezTo>
                  <a:pt x="2046" y="4889"/>
                  <a:pt x="1937" y="4945"/>
                  <a:pt x="1841" y="5013"/>
                </a:cubicBezTo>
                <a:cubicBezTo>
                  <a:pt x="1698" y="5113"/>
                  <a:pt x="1668" y="5170"/>
                  <a:pt x="1668" y="5329"/>
                </a:cubicBezTo>
                <a:cubicBezTo>
                  <a:pt x="1668" y="5613"/>
                  <a:pt x="1805" y="5725"/>
                  <a:pt x="2390" y="5914"/>
                </a:cubicBezTo>
                <a:cubicBezTo>
                  <a:pt x="2764" y="6034"/>
                  <a:pt x="3002" y="6083"/>
                  <a:pt x="3326" y="6104"/>
                </a:cubicBezTo>
                <a:cubicBezTo>
                  <a:pt x="3735" y="6129"/>
                  <a:pt x="3772" y="6139"/>
                  <a:pt x="3925" y="6277"/>
                </a:cubicBezTo>
                <a:cubicBezTo>
                  <a:pt x="4014" y="6358"/>
                  <a:pt x="4202" y="6502"/>
                  <a:pt x="4343" y="6598"/>
                </a:cubicBezTo>
                <a:cubicBezTo>
                  <a:pt x="4485" y="6694"/>
                  <a:pt x="4600" y="6793"/>
                  <a:pt x="4600" y="6819"/>
                </a:cubicBezTo>
                <a:cubicBezTo>
                  <a:pt x="4600" y="6846"/>
                  <a:pt x="4681" y="6982"/>
                  <a:pt x="4780" y="7123"/>
                </a:cubicBezTo>
                <a:cubicBezTo>
                  <a:pt x="5014" y="7458"/>
                  <a:pt x="5365" y="7644"/>
                  <a:pt x="5920" y="7730"/>
                </a:cubicBezTo>
                <a:cubicBezTo>
                  <a:pt x="6261" y="7782"/>
                  <a:pt x="6351" y="7783"/>
                  <a:pt x="6515" y="7737"/>
                </a:cubicBezTo>
                <a:cubicBezTo>
                  <a:pt x="6622" y="7707"/>
                  <a:pt x="6728" y="7662"/>
                  <a:pt x="6751" y="7637"/>
                </a:cubicBezTo>
                <a:cubicBezTo>
                  <a:pt x="6824" y="7557"/>
                  <a:pt x="7040" y="7665"/>
                  <a:pt x="6976" y="7749"/>
                </a:cubicBezTo>
                <a:cubicBezTo>
                  <a:pt x="6913" y="7832"/>
                  <a:pt x="6950" y="7922"/>
                  <a:pt x="7075" y="7984"/>
                </a:cubicBezTo>
                <a:cubicBezTo>
                  <a:pt x="7128" y="8010"/>
                  <a:pt x="7142" y="8041"/>
                  <a:pt x="7107" y="8055"/>
                </a:cubicBezTo>
                <a:cubicBezTo>
                  <a:pt x="6990" y="8104"/>
                  <a:pt x="6506" y="8196"/>
                  <a:pt x="6118" y="8245"/>
                </a:cubicBezTo>
                <a:cubicBezTo>
                  <a:pt x="5754" y="8291"/>
                  <a:pt x="5554" y="8329"/>
                  <a:pt x="5238" y="8409"/>
                </a:cubicBezTo>
                <a:cubicBezTo>
                  <a:pt x="4927" y="8488"/>
                  <a:pt x="4471" y="8593"/>
                  <a:pt x="4037" y="8685"/>
                </a:cubicBezTo>
                <a:cubicBezTo>
                  <a:pt x="3646" y="8768"/>
                  <a:pt x="3569" y="8800"/>
                  <a:pt x="3604" y="8856"/>
                </a:cubicBezTo>
                <a:cubicBezTo>
                  <a:pt x="3678" y="8974"/>
                  <a:pt x="3754" y="9290"/>
                  <a:pt x="3724" y="9344"/>
                </a:cubicBezTo>
                <a:cubicBezTo>
                  <a:pt x="3708" y="9372"/>
                  <a:pt x="3656" y="9393"/>
                  <a:pt x="3608" y="9393"/>
                </a:cubicBezTo>
                <a:cubicBezTo>
                  <a:pt x="3533" y="9393"/>
                  <a:pt x="2878" y="9575"/>
                  <a:pt x="1872" y="9874"/>
                </a:cubicBezTo>
                <a:cubicBezTo>
                  <a:pt x="1722" y="9918"/>
                  <a:pt x="1492" y="9978"/>
                  <a:pt x="1358" y="10007"/>
                </a:cubicBezTo>
                <a:cubicBezTo>
                  <a:pt x="1057" y="10072"/>
                  <a:pt x="961" y="10121"/>
                  <a:pt x="961" y="10214"/>
                </a:cubicBezTo>
                <a:cubicBezTo>
                  <a:pt x="961" y="10331"/>
                  <a:pt x="1122" y="10339"/>
                  <a:pt x="1355" y="10233"/>
                </a:cubicBezTo>
                <a:cubicBezTo>
                  <a:pt x="1475" y="10178"/>
                  <a:pt x="1648" y="10119"/>
                  <a:pt x="1739" y="10104"/>
                </a:cubicBezTo>
                <a:cubicBezTo>
                  <a:pt x="1830" y="10089"/>
                  <a:pt x="1995" y="10042"/>
                  <a:pt x="2108" y="10000"/>
                </a:cubicBezTo>
                <a:cubicBezTo>
                  <a:pt x="2394" y="9892"/>
                  <a:pt x="2514" y="9928"/>
                  <a:pt x="2393" y="10085"/>
                </a:cubicBezTo>
                <a:cubicBezTo>
                  <a:pt x="2324" y="10175"/>
                  <a:pt x="2231" y="10215"/>
                  <a:pt x="2010" y="10252"/>
                </a:cubicBezTo>
                <a:cubicBezTo>
                  <a:pt x="1552" y="10328"/>
                  <a:pt x="1169" y="10524"/>
                  <a:pt x="1017" y="10763"/>
                </a:cubicBezTo>
                <a:cubicBezTo>
                  <a:pt x="848" y="11028"/>
                  <a:pt x="895" y="11452"/>
                  <a:pt x="1119" y="11692"/>
                </a:cubicBezTo>
                <a:cubicBezTo>
                  <a:pt x="1200" y="11779"/>
                  <a:pt x="1267" y="11873"/>
                  <a:pt x="1267" y="11901"/>
                </a:cubicBezTo>
                <a:cubicBezTo>
                  <a:pt x="1267" y="11930"/>
                  <a:pt x="1307" y="12008"/>
                  <a:pt x="1358" y="12075"/>
                </a:cubicBezTo>
                <a:cubicBezTo>
                  <a:pt x="1415" y="12148"/>
                  <a:pt x="1453" y="12294"/>
                  <a:pt x="1450" y="12443"/>
                </a:cubicBezTo>
                <a:cubicBezTo>
                  <a:pt x="1445" y="12678"/>
                  <a:pt x="1555" y="13178"/>
                  <a:pt x="1679" y="13489"/>
                </a:cubicBezTo>
                <a:cubicBezTo>
                  <a:pt x="1710" y="13568"/>
                  <a:pt x="1747" y="13660"/>
                  <a:pt x="1760" y="13693"/>
                </a:cubicBezTo>
                <a:cubicBezTo>
                  <a:pt x="1777" y="13740"/>
                  <a:pt x="1701" y="13761"/>
                  <a:pt x="1446" y="13779"/>
                </a:cubicBezTo>
                <a:cubicBezTo>
                  <a:pt x="1017" y="13810"/>
                  <a:pt x="918" y="13842"/>
                  <a:pt x="809" y="13983"/>
                </a:cubicBezTo>
                <a:cubicBezTo>
                  <a:pt x="695" y="14133"/>
                  <a:pt x="695" y="14485"/>
                  <a:pt x="809" y="14635"/>
                </a:cubicBezTo>
                <a:cubicBezTo>
                  <a:pt x="909" y="14765"/>
                  <a:pt x="1250" y="14957"/>
                  <a:pt x="1570" y="15063"/>
                </a:cubicBezTo>
                <a:cubicBezTo>
                  <a:pt x="1904" y="15173"/>
                  <a:pt x="2652" y="15291"/>
                  <a:pt x="3009" y="15291"/>
                </a:cubicBezTo>
                <a:cubicBezTo>
                  <a:pt x="3813" y="15291"/>
                  <a:pt x="4312" y="15103"/>
                  <a:pt x="4653" y="14670"/>
                </a:cubicBezTo>
                <a:cubicBezTo>
                  <a:pt x="4965" y="14276"/>
                  <a:pt x="4658" y="13676"/>
                  <a:pt x="4062" y="13515"/>
                </a:cubicBezTo>
                <a:cubicBezTo>
                  <a:pt x="3816" y="13449"/>
                  <a:pt x="3785" y="13418"/>
                  <a:pt x="3720" y="13142"/>
                </a:cubicBezTo>
                <a:cubicBezTo>
                  <a:pt x="3699" y="13052"/>
                  <a:pt x="3632" y="12848"/>
                  <a:pt x="3569" y="12690"/>
                </a:cubicBezTo>
                <a:cubicBezTo>
                  <a:pt x="3259" y="11912"/>
                  <a:pt x="3211" y="11687"/>
                  <a:pt x="3344" y="11618"/>
                </a:cubicBezTo>
                <a:cubicBezTo>
                  <a:pt x="3385" y="11597"/>
                  <a:pt x="3595" y="11534"/>
                  <a:pt x="3812" y="11480"/>
                </a:cubicBezTo>
                <a:cubicBezTo>
                  <a:pt x="4029" y="11427"/>
                  <a:pt x="4378" y="11323"/>
                  <a:pt x="4586" y="11248"/>
                </a:cubicBezTo>
                <a:cubicBezTo>
                  <a:pt x="4795" y="11172"/>
                  <a:pt x="4997" y="11123"/>
                  <a:pt x="5033" y="11138"/>
                </a:cubicBezTo>
                <a:cubicBezTo>
                  <a:pt x="5070" y="11154"/>
                  <a:pt x="5238" y="11176"/>
                  <a:pt x="5410" y="11190"/>
                </a:cubicBezTo>
                <a:lnTo>
                  <a:pt x="5723" y="11217"/>
                </a:lnTo>
                <a:lnTo>
                  <a:pt x="5709" y="11461"/>
                </a:lnTo>
                <a:cubicBezTo>
                  <a:pt x="5693" y="11784"/>
                  <a:pt x="5442" y="13051"/>
                  <a:pt x="5385" y="13094"/>
                </a:cubicBezTo>
                <a:cubicBezTo>
                  <a:pt x="5361" y="13113"/>
                  <a:pt x="5286" y="13103"/>
                  <a:pt x="5213" y="13073"/>
                </a:cubicBezTo>
                <a:cubicBezTo>
                  <a:pt x="5097" y="13025"/>
                  <a:pt x="5067" y="13027"/>
                  <a:pt x="4988" y="13099"/>
                </a:cubicBezTo>
                <a:cubicBezTo>
                  <a:pt x="4823" y="13249"/>
                  <a:pt x="4820" y="13375"/>
                  <a:pt x="4970" y="13672"/>
                </a:cubicBezTo>
                <a:cubicBezTo>
                  <a:pt x="5050" y="13831"/>
                  <a:pt x="5109" y="13988"/>
                  <a:pt x="5100" y="14021"/>
                </a:cubicBezTo>
                <a:cubicBezTo>
                  <a:pt x="5091" y="14055"/>
                  <a:pt x="5083" y="14290"/>
                  <a:pt x="5083" y="14542"/>
                </a:cubicBezTo>
                <a:cubicBezTo>
                  <a:pt x="5082" y="14820"/>
                  <a:pt x="5046" y="15085"/>
                  <a:pt x="4991" y="15217"/>
                </a:cubicBezTo>
                <a:cubicBezTo>
                  <a:pt x="4816" y="15641"/>
                  <a:pt x="4816" y="15723"/>
                  <a:pt x="4988" y="15921"/>
                </a:cubicBezTo>
                <a:lnTo>
                  <a:pt x="5146" y="16101"/>
                </a:lnTo>
                <a:lnTo>
                  <a:pt x="4713" y="16691"/>
                </a:lnTo>
                <a:cubicBezTo>
                  <a:pt x="4326" y="17217"/>
                  <a:pt x="4227" y="17316"/>
                  <a:pt x="3759" y="17646"/>
                </a:cubicBezTo>
                <a:cubicBezTo>
                  <a:pt x="3472" y="17849"/>
                  <a:pt x="3114" y="18133"/>
                  <a:pt x="2964" y="18276"/>
                </a:cubicBezTo>
                <a:cubicBezTo>
                  <a:pt x="2453" y="18763"/>
                  <a:pt x="2434" y="18773"/>
                  <a:pt x="2140" y="18773"/>
                </a:cubicBezTo>
                <a:cubicBezTo>
                  <a:pt x="1889" y="18773"/>
                  <a:pt x="1864" y="18786"/>
                  <a:pt x="1633" y="18997"/>
                </a:cubicBezTo>
                <a:cubicBezTo>
                  <a:pt x="1499" y="19119"/>
                  <a:pt x="1293" y="19269"/>
                  <a:pt x="1175" y="19329"/>
                </a:cubicBezTo>
                <a:cubicBezTo>
                  <a:pt x="921" y="19460"/>
                  <a:pt x="869" y="19565"/>
                  <a:pt x="957" y="19786"/>
                </a:cubicBezTo>
                <a:cubicBezTo>
                  <a:pt x="1052" y="20025"/>
                  <a:pt x="1790" y="20638"/>
                  <a:pt x="2274" y="20881"/>
                </a:cubicBezTo>
                <a:cubicBezTo>
                  <a:pt x="2497" y="20994"/>
                  <a:pt x="2800" y="21160"/>
                  <a:pt x="2950" y="21250"/>
                </a:cubicBezTo>
                <a:cubicBezTo>
                  <a:pt x="3123" y="21354"/>
                  <a:pt x="3289" y="21417"/>
                  <a:pt x="3411" y="21423"/>
                </a:cubicBezTo>
                <a:cubicBezTo>
                  <a:pt x="3749" y="21442"/>
                  <a:pt x="4802" y="21350"/>
                  <a:pt x="5287" y="21262"/>
                </a:cubicBezTo>
                <a:cubicBezTo>
                  <a:pt x="5857" y="21158"/>
                  <a:pt x="6002" y="21058"/>
                  <a:pt x="6114" y="20703"/>
                </a:cubicBezTo>
                <a:cubicBezTo>
                  <a:pt x="6181" y="20491"/>
                  <a:pt x="6182" y="20432"/>
                  <a:pt x="6103" y="20299"/>
                </a:cubicBezTo>
                <a:cubicBezTo>
                  <a:pt x="6020" y="20158"/>
                  <a:pt x="5979" y="20140"/>
                  <a:pt x="5685" y="20095"/>
                </a:cubicBezTo>
                <a:cubicBezTo>
                  <a:pt x="5506" y="20067"/>
                  <a:pt x="5142" y="20053"/>
                  <a:pt x="4879" y="20061"/>
                </a:cubicBezTo>
                <a:cubicBezTo>
                  <a:pt x="4465" y="20075"/>
                  <a:pt x="4376" y="20064"/>
                  <a:pt x="4227" y="19990"/>
                </a:cubicBezTo>
                <a:cubicBezTo>
                  <a:pt x="4132" y="19943"/>
                  <a:pt x="4055" y="19890"/>
                  <a:pt x="4055" y="19871"/>
                </a:cubicBezTo>
                <a:cubicBezTo>
                  <a:pt x="4055" y="19853"/>
                  <a:pt x="4389" y="19725"/>
                  <a:pt x="4798" y="19588"/>
                </a:cubicBezTo>
                <a:cubicBezTo>
                  <a:pt x="5206" y="19451"/>
                  <a:pt x="5582" y="19315"/>
                  <a:pt x="5632" y="19284"/>
                </a:cubicBezTo>
                <a:cubicBezTo>
                  <a:pt x="5682" y="19254"/>
                  <a:pt x="5791" y="19210"/>
                  <a:pt x="5875" y="19189"/>
                </a:cubicBezTo>
                <a:cubicBezTo>
                  <a:pt x="6059" y="19142"/>
                  <a:pt x="6945" y="18700"/>
                  <a:pt x="7128" y="18564"/>
                </a:cubicBezTo>
                <a:cubicBezTo>
                  <a:pt x="7200" y="18510"/>
                  <a:pt x="7358" y="18372"/>
                  <a:pt x="7476" y="18260"/>
                </a:cubicBezTo>
                <a:cubicBezTo>
                  <a:pt x="8051" y="17713"/>
                  <a:pt x="8232" y="17514"/>
                  <a:pt x="8251" y="17402"/>
                </a:cubicBezTo>
                <a:cubicBezTo>
                  <a:pt x="8271" y="17281"/>
                  <a:pt x="8276" y="17277"/>
                  <a:pt x="8641" y="17271"/>
                </a:cubicBezTo>
                <a:cubicBezTo>
                  <a:pt x="8846" y="17267"/>
                  <a:pt x="9079" y="17241"/>
                  <a:pt x="9155" y="17214"/>
                </a:cubicBezTo>
                <a:cubicBezTo>
                  <a:pt x="9283" y="17168"/>
                  <a:pt x="9318" y="17182"/>
                  <a:pt x="9588" y="17373"/>
                </a:cubicBezTo>
                <a:cubicBezTo>
                  <a:pt x="9934" y="17617"/>
                  <a:pt x="10180" y="17671"/>
                  <a:pt x="10482" y="17566"/>
                </a:cubicBezTo>
                <a:cubicBezTo>
                  <a:pt x="10706" y="17487"/>
                  <a:pt x="10881" y="17512"/>
                  <a:pt x="10824" y="17613"/>
                </a:cubicBezTo>
                <a:cubicBezTo>
                  <a:pt x="10801" y="17653"/>
                  <a:pt x="10846" y="17745"/>
                  <a:pt x="10936" y="17837"/>
                </a:cubicBezTo>
                <a:cubicBezTo>
                  <a:pt x="11021" y="17923"/>
                  <a:pt x="11091" y="18001"/>
                  <a:pt x="11091" y="18012"/>
                </a:cubicBezTo>
                <a:cubicBezTo>
                  <a:pt x="11091" y="18090"/>
                  <a:pt x="11608" y="18539"/>
                  <a:pt x="12154" y="18937"/>
                </a:cubicBezTo>
                <a:cubicBezTo>
                  <a:pt x="13470" y="19894"/>
                  <a:pt x="13639" y="20048"/>
                  <a:pt x="13791" y="20423"/>
                </a:cubicBezTo>
                <a:cubicBezTo>
                  <a:pt x="14073" y="21116"/>
                  <a:pt x="14230" y="21257"/>
                  <a:pt x="14851" y="21381"/>
                </a:cubicBezTo>
                <a:cubicBezTo>
                  <a:pt x="15034" y="21417"/>
                  <a:pt x="15321" y="21480"/>
                  <a:pt x="15488" y="21521"/>
                </a:cubicBezTo>
                <a:cubicBezTo>
                  <a:pt x="15655" y="21562"/>
                  <a:pt x="15959" y="21596"/>
                  <a:pt x="16164" y="21597"/>
                </a:cubicBezTo>
                <a:cubicBezTo>
                  <a:pt x="16521" y="21599"/>
                  <a:pt x="16549" y="21591"/>
                  <a:pt x="16836" y="21416"/>
                </a:cubicBezTo>
                <a:cubicBezTo>
                  <a:pt x="16934" y="21357"/>
                  <a:pt x="17085" y="21290"/>
                  <a:pt x="17255" y="21224"/>
                </a:cubicBezTo>
                <a:cubicBezTo>
                  <a:pt x="17300" y="21205"/>
                  <a:pt x="17344" y="21190"/>
                  <a:pt x="17399" y="21174"/>
                </a:cubicBezTo>
                <a:cubicBezTo>
                  <a:pt x="17770" y="21040"/>
                  <a:pt x="18209" y="20913"/>
                  <a:pt x="18547" y="20860"/>
                </a:cubicBezTo>
                <a:cubicBezTo>
                  <a:pt x="18892" y="20806"/>
                  <a:pt x="19216" y="20698"/>
                  <a:pt x="19444" y="20561"/>
                </a:cubicBezTo>
                <a:cubicBezTo>
                  <a:pt x="19652" y="20435"/>
                  <a:pt x="19839" y="20060"/>
                  <a:pt x="19793" y="19859"/>
                </a:cubicBezTo>
                <a:cubicBezTo>
                  <a:pt x="19614" y="19090"/>
                  <a:pt x="19206" y="18928"/>
                  <a:pt x="18297" y="19263"/>
                </a:cubicBezTo>
                <a:cubicBezTo>
                  <a:pt x="17887" y="19413"/>
                  <a:pt x="17814" y="19426"/>
                  <a:pt x="17382" y="19427"/>
                </a:cubicBezTo>
                <a:lnTo>
                  <a:pt x="16913" y="19427"/>
                </a:lnTo>
                <a:lnTo>
                  <a:pt x="16769" y="19275"/>
                </a:lnTo>
                <a:cubicBezTo>
                  <a:pt x="16690" y="19190"/>
                  <a:pt x="16513" y="18972"/>
                  <a:pt x="16371" y="18792"/>
                </a:cubicBezTo>
                <a:cubicBezTo>
                  <a:pt x="16034" y="18364"/>
                  <a:pt x="15776" y="18086"/>
                  <a:pt x="15565" y="17920"/>
                </a:cubicBezTo>
                <a:cubicBezTo>
                  <a:pt x="15472" y="17846"/>
                  <a:pt x="15256" y="17588"/>
                  <a:pt x="15087" y="17347"/>
                </a:cubicBezTo>
                <a:cubicBezTo>
                  <a:pt x="14759" y="16880"/>
                  <a:pt x="14587" y="16643"/>
                  <a:pt x="14456" y="16484"/>
                </a:cubicBezTo>
                <a:cubicBezTo>
                  <a:pt x="14406" y="16422"/>
                  <a:pt x="14394" y="16352"/>
                  <a:pt x="14425" y="16296"/>
                </a:cubicBezTo>
                <a:cubicBezTo>
                  <a:pt x="14456" y="16241"/>
                  <a:pt x="14443" y="16158"/>
                  <a:pt x="14390" y="16073"/>
                </a:cubicBezTo>
                <a:cubicBezTo>
                  <a:pt x="14343" y="15998"/>
                  <a:pt x="14305" y="15892"/>
                  <a:pt x="14305" y="15837"/>
                </a:cubicBezTo>
                <a:cubicBezTo>
                  <a:pt x="14305" y="15655"/>
                  <a:pt x="13703" y="14691"/>
                  <a:pt x="13474" y="14509"/>
                </a:cubicBezTo>
                <a:cubicBezTo>
                  <a:pt x="13405" y="14453"/>
                  <a:pt x="13407" y="14406"/>
                  <a:pt x="13492" y="14202"/>
                </a:cubicBezTo>
                <a:cubicBezTo>
                  <a:pt x="13664" y="13790"/>
                  <a:pt x="13649" y="13738"/>
                  <a:pt x="13334" y="13653"/>
                </a:cubicBezTo>
                <a:cubicBezTo>
                  <a:pt x="13136" y="13600"/>
                  <a:pt x="13064" y="13558"/>
                  <a:pt x="13073" y="13503"/>
                </a:cubicBezTo>
                <a:cubicBezTo>
                  <a:pt x="13080" y="13462"/>
                  <a:pt x="13099" y="13279"/>
                  <a:pt x="13115" y="13099"/>
                </a:cubicBezTo>
                <a:cubicBezTo>
                  <a:pt x="13131" y="12919"/>
                  <a:pt x="13190" y="12636"/>
                  <a:pt x="13246" y="12467"/>
                </a:cubicBezTo>
                <a:cubicBezTo>
                  <a:pt x="13400" y="12001"/>
                  <a:pt x="13446" y="11804"/>
                  <a:pt x="13492" y="11378"/>
                </a:cubicBezTo>
                <a:cubicBezTo>
                  <a:pt x="13506" y="11247"/>
                  <a:pt x="13528" y="11133"/>
                  <a:pt x="13548" y="11057"/>
                </a:cubicBezTo>
                <a:cubicBezTo>
                  <a:pt x="13550" y="11046"/>
                  <a:pt x="13552" y="11035"/>
                  <a:pt x="13555" y="11026"/>
                </a:cubicBezTo>
                <a:cubicBezTo>
                  <a:pt x="13565" y="10995"/>
                  <a:pt x="13575" y="10971"/>
                  <a:pt x="13584" y="10967"/>
                </a:cubicBezTo>
                <a:cubicBezTo>
                  <a:pt x="13611" y="10956"/>
                  <a:pt x="13794" y="10975"/>
                  <a:pt x="13992" y="11010"/>
                </a:cubicBezTo>
                <a:cubicBezTo>
                  <a:pt x="14190" y="11044"/>
                  <a:pt x="14472" y="11074"/>
                  <a:pt x="14618" y="11074"/>
                </a:cubicBezTo>
                <a:cubicBezTo>
                  <a:pt x="14848" y="11074"/>
                  <a:pt x="14918" y="11051"/>
                  <a:pt x="15115" y="10915"/>
                </a:cubicBezTo>
                <a:lnTo>
                  <a:pt x="15344" y="10758"/>
                </a:lnTo>
                <a:lnTo>
                  <a:pt x="15590" y="10815"/>
                </a:lnTo>
                <a:cubicBezTo>
                  <a:pt x="15719" y="10845"/>
                  <a:pt x="15960" y="10857"/>
                  <a:pt x="16227" y="10860"/>
                </a:cubicBezTo>
                <a:cubicBezTo>
                  <a:pt x="16300" y="10861"/>
                  <a:pt x="16360" y="10862"/>
                  <a:pt x="16424" y="10862"/>
                </a:cubicBezTo>
                <a:cubicBezTo>
                  <a:pt x="16730" y="10858"/>
                  <a:pt x="17058" y="10840"/>
                  <a:pt x="17325" y="10805"/>
                </a:cubicBezTo>
                <a:cubicBezTo>
                  <a:pt x="18504" y="10651"/>
                  <a:pt x="18492" y="10653"/>
                  <a:pt x="18927" y="10408"/>
                </a:cubicBezTo>
                <a:cubicBezTo>
                  <a:pt x="19269" y="10217"/>
                  <a:pt x="19524" y="9973"/>
                  <a:pt x="19670" y="9698"/>
                </a:cubicBezTo>
                <a:cubicBezTo>
                  <a:pt x="19728" y="9587"/>
                  <a:pt x="19799" y="9460"/>
                  <a:pt x="19828" y="9415"/>
                </a:cubicBezTo>
                <a:cubicBezTo>
                  <a:pt x="19857" y="9370"/>
                  <a:pt x="19923" y="9188"/>
                  <a:pt x="19976" y="9011"/>
                </a:cubicBezTo>
                <a:cubicBezTo>
                  <a:pt x="20088" y="8630"/>
                  <a:pt x="20137" y="8557"/>
                  <a:pt x="20356" y="8462"/>
                </a:cubicBezTo>
                <a:cubicBezTo>
                  <a:pt x="20447" y="8422"/>
                  <a:pt x="20580" y="8343"/>
                  <a:pt x="20655" y="8283"/>
                </a:cubicBezTo>
                <a:cubicBezTo>
                  <a:pt x="20730" y="8224"/>
                  <a:pt x="20899" y="8145"/>
                  <a:pt x="21028" y="8110"/>
                </a:cubicBezTo>
                <a:cubicBezTo>
                  <a:pt x="21319" y="8031"/>
                  <a:pt x="21552" y="7771"/>
                  <a:pt x="21581" y="7547"/>
                </a:cubicBezTo>
                <a:cubicBezTo>
                  <a:pt x="21580" y="7500"/>
                  <a:pt x="21573" y="7453"/>
                  <a:pt x="21567" y="7411"/>
                </a:cubicBezTo>
                <a:cubicBezTo>
                  <a:pt x="21558" y="7384"/>
                  <a:pt x="21549" y="7358"/>
                  <a:pt x="21532" y="7335"/>
                </a:cubicBezTo>
                <a:cubicBezTo>
                  <a:pt x="21495" y="7286"/>
                  <a:pt x="21439" y="7171"/>
                  <a:pt x="21405" y="7081"/>
                </a:cubicBezTo>
                <a:cubicBezTo>
                  <a:pt x="21303" y="6812"/>
                  <a:pt x="20267" y="6143"/>
                  <a:pt x="19603" y="5918"/>
                </a:cubicBezTo>
                <a:cubicBezTo>
                  <a:pt x="19238" y="5795"/>
                  <a:pt x="18453" y="5662"/>
                  <a:pt x="18272" y="5692"/>
                </a:cubicBezTo>
                <a:cubicBezTo>
                  <a:pt x="18034" y="5733"/>
                  <a:pt x="17822" y="5984"/>
                  <a:pt x="17772" y="6287"/>
                </a:cubicBezTo>
                <a:cubicBezTo>
                  <a:pt x="17758" y="6373"/>
                  <a:pt x="17749" y="6425"/>
                  <a:pt x="17734" y="6465"/>
                </a:cubicBezTo>
                <a:lnTo>
                  <a:pt x="17730" y="6508"/>
                </a:lnTo>
                <a:lnTo>
                  <a:pt x="17712" y="6508"/>
                </a:lnTo>
                <a:cubicBezTo>
                  <a:pt x="17687" y="6543"/>
                  <a:pt x="17651" y="6554"/>
                  <a:pt x="17593" y="6560"/>
                </a:cubicBezTo>
                <a:cubicBezTo>
                  <a:pt x="17515" y="6568"/>
                  <a:pt x="17416" y="6625"/>
                  <a:pt x="17364" y="6693"/>
                </a:cubicBezTo>
                <a:cubicBezTo>
                  <a:pt x="17310" y="6764"/>
                  <a:pt x="17224" y="6814"/>
                  <a:pt x="17153" y="6814"/>
                </a:cubicBezTo>
                <a:cubicBezTo>
                  <a:pt x="17034" y="6814"/>
                  <a:pt x="16998" y="6922"/>
                  <a:pt x="17033" y="7161"/>
                </a:cubicBezTo>
                <a:cubicBezTo>
                  <a:pt x="17054" y="7302"/>
                  <a:pt x="17274" y="7604"/>
                  <a:pt x="17399" y="7663"/>
                </a:cubicBezTo>
                <a:cubicBezTo>
                  <a:pt x="17480" y="7701"/>
                  <a:pt x="17519" y="7767"/>
                  <a:pt x="17519" y="7863"/>
                </a:cubicBezTo>
                <a:cubicBezTo>
                  <a:pt x="17519" y="7941"/>
                  <a:pt x="17558" y="8064"/>
                  <a:pt x="17603" y="8138"/>
                </a:cubicBezTo>
                <a:cubicBezTo>
                  <a:pt x="17686" y="8271"/>
                  <a:pt x="17683" y="8274"/>
                  <a:pt x="17406" y="8457"/>
                </a:cubicBezTo>
                <a:cubicBezTo>
                  <a:pt x="16819" y="8845"/>
                  <a:pt x="16307" y="9058"/>
                  <a:pt x="15914" y="9077"/>
                </a:cubicBezTo>
                <a:cubicBezTo>
                  <a:pt x="15888" y="9079"/>
                  <a:pt x="15873" y="9080"/>
                  <a:pt x="15854" y="9080"/>
                </a:cubicBezTo>
                <a:cubicBezTo>
                  <a:pt x="15850" y="9080"/>
                  <a:pt x="15847" y="9079"/>
                  <a:pt x="15843" y="9080"/>
                </a:cubicBezTo>
                <a:cubicBezTo>
                  <a:pt x="15841" y="9080"/>
                  <a:pt x="15839" y="9080"/>
                  <a:pt x="15836" y="9080"/>
                </a:cubicBezTo>
                <a:cubicBezTo>
                  <a:pt x="15751" y="9076"/>
                  <a:pt x="15725" y="9048"/>
                  <a:pt x="15703" y="8963"/>
                </a:cubicBezTo>
                <a:cubicBezTo>
                  <a:pt x="15677" y="8868"/>
                  <a:pt x="15620" y="8830"/>
                  <a:pt x="15456" y="8792"/>
                </a:cubicBezTo>
                <a:cubicBezTo>
                  <a:pt x="15340" y="8765"/>
                  <a:pt x="15184" y="8743"/>
                  <a:pt x="15108" y="8742"/>
                </a:cubicBezTo>
                <a:cubicBezTo>
                  <a:pt x="14870" y="8738"/>
                  <a:pt x="12766" y="8365"/>
                  <a:pt x="12616" y="8300"/>
                </a:cubicBezTo>
                <a:cubicBezTo>
                  <a:pt x="12537" y="8266"/>
                  <a:pt x="12495" y="8225"/>
                  <a:pt x="12524" y="8207"/>
                </a:cubicBezTo>
                <a:cubicBezTo>
                  <a:pt x="12553" y="8190"/>
                  <a:pt x="12831" y="8145"/>
                  <a:pt x="13144" y="8107"/>
                </a:cubicBezTo>
                <a:cubicBezTo>
                  <a:pt x="13726" y="8037"/>
                  <a:pt x="14654" y="7815"/>
                  <a:pt x="15034" y="7653"/>
                </a:cubicBezTo>
                <a:cubicBezTo>
                  <a:pt x="15305" y="7538"/>
                  <a:pt x="15649" y="7255"/>
                  <a:pt x="15889" y="6950"/>
                </a:cubicBezTo>
                <a:lnTo>
                  <a:pt x="16051" y="6743"/>
                </a:lnTo>
                <a:cubicBezTo>
                  <a:pt x="16058" y="6697"/>
                  <a:pt x="16066" y="6652"/>
                  <a:pt x="16069" y="6591"/>
                </a:cubicBezTo>
                <a:lnTo>
                  <a:pt x="16044" y="6199"/>
                </a:lnTo>
                <a:cubicBezTo>
                  <a:pt x="16016" y="5780"/>
                  <a:pt x="15973" y="5616"/>
                  <a:pt x="15822" y="5305"/>
                </a:cubicBezTo>
                <a:cubicBezTo>
                  <a:pt x="15721" y="5095"/>
                  <a:pt x="15581" y="4874"/>
                  <a:pt x="15512" y="4815"/>
                </a:cubicBezTo>
                <a:cubicBezTo>
                  <a:pt x="15375" y="4697"/>
                  <a:pt x="15160" y="4629"/>
                  <a:pt x="14911" y="4611"/>
                </a:cubicBezTo>
                <a:cubicBezTo>
                  <a:pt x="14851" y="4608"/>
                  <a:pt x="14792" y="4605"/>
                  <a:pt x="14731" y="4606"/>
                </a:cubicBezTo>
                <a:cubicBezTo>
                  <a:pt x="14709" y="4607"/>
                  <a:pt x="14687" y="4610"/>
                  <a:pt x="14664" y="4611"/>
                </a:cubicBezTo>
                <a:cubicBezTo>
                  <a:pt x="14626" y="4613"/>
                  <a:pt x="14589" y="4615"/>
                  <a:pt x="14552" y="4618"/>
                </a:cubicBezTo>
                <a:cubicBezTo>
                  <a:pt x="14437" y="4631"/>
                  <a:pt x="14322" y="4654"/>
                  <a:pt x="14207" y="4687"/>
                </a:cubicBezTo>
                <a:cubicBezTo>
                  <a:pt x="14067" y="4727"/>
                  <a:pt x="13973" y="4748"/>
                  <a:pt x="13907" y="4735"/>
                </a:cubicBezTo>
                <a:cubicBezTo>
                  <a:pt x="13880" y="4736"/>
                  <a:pt x="13860" y="4736"/>
                  <a:pt x="13855" y="4730"/>
                </a:cubicBezTo>
                <a:cubicBezTo>
                  <a:pt x="13852" y="4727"/>
                  <a:pt x="13850" y="4708"/>
                  <a:pt x="13848" y="4701"/>
                </a:cubicBezTo>
                <a:cubicBezTo>
                  <a:pt x="13786" y="4647"/>
                  <a:pt x="13758" y="4526"/>
                  <a:pt x="13724" y="4304"/>
                </a:cubicBezTo>
                <a:cubicBezTo>
                  <a:pt x="13652" y="3823"/>
                  <a:pt x="13642" y="3848"/>
                  <a:pt x="13865" y="3841"/>
                </a:cubicBezTo>
                <a:cubicBezTo>
                  <a:pt x="14172" y="3830"/>
                  <a:pt x="14741" y="3620"/>
                  <a:pt x="14904" y="3456"/>
                </a:cubicBezTo>
                <a:cubicBezTo>
                  <a:pt x="15030" y="3329"/>
                  <a:pt x="15039" y="3276"/>
                  <a:pt x="15016" y="2995"/>
                </a:cubicBezTo>
                <a:cubicBezTo>
                  <a:pt x="14998" y="2770"/>
                  <a:pt x="14961" y="2656"/>
                  <a:pt x="14886" y="2600"/>
                </a:cubicBezTo>
                <a:cubicBezTo>
                  <a:pt x="14755" y="2502"/>
                  <a:pt x="14201" y="2337"/>
                  <a:pt x="14119" y="2372"/>
                </a:cubicBezTo>
                <a:cubicBezTo>
                  <a:pt x="14048" y="2401"/>
                  <a:pt x="13464" y="2312"/>
                  <a:pt x="13351" y="2255"/>
                </a:cubicBezTo>
                <a:cubicBezTo>
                  <a:pt x="13350" y="2255"/>
                  <a:pt x="13342" y="2247"/>
                  <a:pt x="13341" y="2246"/>
                </a:cubicBezTo>
                <a:cubicBezTo>
                  <a:pt x="13317" y="2235"/>
                  <a:pt x="13304" y="2223"/>
                  <a:pt x="13302" y="2208"/>
                </a:cubicBezTo>
                <a:cubicBezTo>
                  <a:pt x="13229" y="2142"/>
                  <a:pt x="13078" y="1974"/>
                  <a:pt x="12904" y="1761"/>
                </a:cubicBezTo>
                <a:cubicBezTo>
                  <a:pt x="12700" y="1510"/>
                  <a:pt x="12472" y="1255"/>
                  <a:pt x="12401" y="1195"/>
                </a:cubicBezTo>
                <a:cubicBezTo>
                  <a:pt x="12330" y="1135"/>
                  <a:pt x="12191" y="1009"/>
                  <a:pt x="12091" y="915"/>
                </a:cubicBezTo>
                <a:cubicBezTo>
                  <a:pt x="11652" y="501"/>
                  <a:pt x="10891" y="157"/>
                  <a:pt x="10176" y="49"/>
                </a:cubicBezTo>
                <a:cubicBezTo>
                  <a:pt x="9985" y="21"/>
                  <a:pt x="9387" y="0"/>
                  <a:pt x="8754" y="0"/>
                </a:cubicBezTo>
                <a:close/>
                <a:moveTo>
                  <a:pt x="711" y="10513"/>
                </a:moveTo>
                <a:cubicBezTo>
                  <a:pt x="678" y="10517"/>
                  <a:pt x="628" y="10531"/>
                  <a:pt x="559" y="10556"/>
                </a:cubicBezTo>
                <a:cubicBezTo>
                  <a:pt x="228" y="10673"/>
                  <a:pt x="38" y="10848"/>
                  <a:pt x="7" y="11069"/>
                </a:cubicBezTo>
                <a:cubicBezTo>
                  <a:pt x="-19" y="11250"/>
                  <a:pt x="17" y="11337"/>
                  <a:pt x="324" y="11816"/>
                </a:cubicBezTo>
                <a:cubicBezTo>
                  <a:pt x="514" y="12113"/>
                  <a:pt x="739" y="12551"/>
                  <a:pt x="823" y="12790"/>
                </a:cubicBezTo>
                <a:cubicBezTo>
                  <a:pt x="908" y="13029"/>
                  <a:pt x="1005" y="13275"/>
                  <a:pt x="1038" y="13337"/>
                </a:cubicBezTo>
                <a:cubicBezTo>
                  <a:pt x="1080" y="13416"/>
                  <a:pt x="1140" y="13449"/>
                  <a:pt x="1239" y="13449"/>
                </a:cubicBezTo>
                <a:cubicBezTo>
                  <a:pt x="1316" y="13449"/>
                  <a:pt x="1394" y="13432"/>
                  <a:pt x="1411" y="13413"/>
                </a:cubicBezTo>
                <a:cubicBezTo>
                  <a:pt x="1481" y="13337"/>
                  <a:pt x="1025" y="12325"/>
                  <a:pt x="721" y="11882"/>
                </a:cubicBezTo>
                <a:cubicBezTo>
                  <a:pt x="620" y="11734"/>
                  <a:pt x="538" y="11597"/>
                  <a:pt x="538" y="11578"/>
                </a:cubicBezTo>
                <a:cubicBezTo>
                  <a:pt x="538" y="11559"/>
                  <a:pt x="470" y="11475"/>
                  <a:pt x="387" y="11392"/>
                </a:cubicBezTo>
                <a:cubicBezTo>
                  <a:pt x="146" y="11153"/>
                  <a:pt x="179" y="10988"/>
                  <a:pt x="517" y="10744"/>
                </a:cubicBezTo>
                <a:cubicBezTo>
                  <a:pt x="745" y="10579"/>
                  <a:pt x="809" y="10501"/>
                  <a:pt x="711" y="10513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08272 0.064010 0.036417 0.113959 0.072437 0.128553 C 0.118471 0.147205 0.163222 0.103214 0.209698 0.093983 C 0.256571 0.084673 0.303492 0.110746 0.339038 0.165857" pathEditMode="relative">
                                      <p:cBhvr>
                                        <p:cTn id="9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" grpId="1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「君たち ちょっと待ってー！！」…"/>
          <p:cNvSpPr txBox="1"/>
          <p:nvPr/>
        </p:nvSpPr>
        <p:spPr>
          <a:xfrm>
            <a:off x="22932033" y="126833"/>
            <a:ext cx="1302921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君たち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ちょっと待って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ー！！」　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かわいい声が聞こえてきます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pic>
        <p:nvPicPr>
          <p:cNvPr id="239" name="子ども達探検.png" descr="子ども達探検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624" y="476646"/>
            <a:ext cx="18048026" cy="12762787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" name="IMG_2425.JPG" descr="IMG_2425.JPG"/>
          <p:cNvPicPr>
            <a:picLocks noChangeAspect="1"/>
          </p:cNvPicPr>
          <p:nvPr/>
        </p:nvPicPr>
        <p:blipFill>
          <a:blip r:embed="rId3"/>
          <a:srcRect l="7026" t="12966" r="9525" b="16078"/>
          <a:stretch>
            <a:fillRect/>
          </a:stretch>
        </p:blipFill>
        <p:spPr>
          <a:xfrm>
            <a:off x="672015" y="1512048"/>
            <a:ext cx="7130264" cy="85653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4" h="21598" extrusionOk="0">
                <a:moveTo>
                  <a:pt x="10140" y="0"/>
                </a:moveTo>
                <a:cubicBezTo>
                  <a:pt x="10016" y="-2"/>
                  <a:pt x="9881" y="36"/>
                  <a:pt x="9675" y="112"/>
                </a:cubicBezTo>
                <a:cubicBezTo>
                  <a:pt x="9341" y="235"/>
                  <a:pt x="9023" y="500"/>
                  <a:pt x="8888" y="766"/>
                </a:cubicBezTo>
                <a:cubicBezTo>
                  <a:pt x="8846" y="849"/>
                  <a:pt x="8772" y="958"/>
                  <a:pt x="8725" y="1007"/>
                </a:cubicBezTo>
                <a:cubicBezTo>
                  <a:pt x="8679" y="1056"/>
                  <a:pt x="8603" y="1200"/>
                  <a:pt x="8555" y="1325"/>
                </a:cubicBezTo>
                <a:cubicBezTo>
                  <a:pt x="8507" y="1450"/>
                  <a:pt x="8424" y="1566"/>
                  <a:pt x="8373" y="1582"/>
                </a:cubicBezTo>
                <a:cubicBezTo>
                  <a:pt x="8322" y="1599"/>
                  <a:pt x="8266" y="1657"/>
                  <a:pt x="8248" y="1712"/>
                </a:cubicBezTo>
                <a:cubicBezTo>
                  <a:pt x="8207" y="1843"/>
                  <a:pt x="7534" y="2148"/>
                  <a:pt x="7162" y="2205"/>
                </a:cubicBezTo>
                <a:cubicBezTo>
                  <a:pt x="6968" y="2234"/>
                  <a:pt x="6794" y="2222"/>
                  <a:pt x="6634" y="2166"/>
                </a:cubicBezTo>
                <a:cubicBezTo>
                  <a:pt x="6503" y="2120"/>
                  <a:pt x="6149" y="2066"/>
                  <a:pt x="5847" y="2046"/>
                </a:cubicBezTo>
                <a:cubicBezTo>
                  <a:pt x="5315" y="2009"/>
                  <a:pt x="5283" y="2015"/>
                  <a:pt x="4692" y="2248"/>
                </a:cubicBezTo>
                <a:cubicBezTo>
                  <a:pt x="4358" y="2379"/>
                  <a:pt x="3971" y="2576"/>
                  <a:pt x="3834" y="2685"/>
                </a:cubicBezTo>
                <a:cubicBezTo>
                  <a:pt x="3696" y="2794"/>
                  <a:pt x="3565" y="2879"/>
                  <a:pt x="3541" y="2873"/>
                </a:cubicBezTo>
                <a:cubicBezTo>
                  <a:pt x="3470" y="2856"/>
                  <a:pt x="2836" y="3496"/>
                  <a:pt x="2885" y="3537"/>
                </a:cubicBezTo>
                <a:cubicBezTo>
                  <a:pt x="2955" y="3595"/>
                  <a:pt x="3639" y="3508"/>
                  <a:pt x="3811" y="3419"/>
                </a:cubicBezTo>
                <a:cubicBezTo>
                  <a:pt x="3941" y="3351"/>
                  <a:pt x="3977" y="3352"/>
                  <a:pt x="4046" y="3422"/>
                </a:cubicBezTo>
                <a:cubicBezTo>
                  <a:pt x="4109" y="3485"/>
                  <a:pt x="4104" y="3515"/>
                  <a:pt x="4028" y="3553"/>
                </a:cubicBezTo>
                <a:cubicBezTo>
                  <a:pt x="3973" y="3580"/>
                  <a:pt x="3896" y="3654"/>
                  <a:pt x="3855" y="3716"/>
                </a:cubicBezTo>
                <a:cubicBezTo>
                  <a:pt x="3789" y="3818"/>
                  <a:pt x="3547" y="3875"/>
                  <a:pt x="3176" y="3878"/>
                </a:cubicBezTo>
                <a:cubicBezTo>
                  <a:pt x="3001" y="3879"/>
                  <a:pt x="2967" y="3951"/>
                  <a:pt x="3051" y="4152"/>
                </a:cubicBezTo>
                <a:cubicBezTo>
                  <a:pt x="3139" y="4363"/>
                  <a:pt x="3550" y="4500"/>
                  <a:pt x="4267" y="4557"/>
                </a:cubicBezTo>
                <a:cubicBezTo>
                  <a:pt x="4596" y="4584"/>
                  <a:pt x="4796" y="4634"/>
                  <a:pt x="4938" y="4729"/>
                </a:cubicBezTo>
                <a:cubicBezTo>
                  <a:pt x="5120" y="4850"/>
                  <a:pt x="5140" y="4898"/>
                  <a:pt x="5143" y="5247"/>
                </a:cubicBezTo>
                <a:cubicBezTo>
                  <a:pt x="5145" y="5523"/>
                  <a:pt x="5103" y="5700"/>
                  <a:pt x="4996" y="5871"/>
                </a:cubicBezTo>
                <a:cubicBezTo>
                  <a:pt x="4766" y="6244"/>
                  <a:pt x="4558" y="6366"/>
                  <a:pt x="3937" y="6497"/>
                </a:cubicBezTo>
                <a:cubicBezTo>
                  <a:pt x="3365" y="6617"/>
                  <a:pt x="3103" y="6702"/>
                  <a:pt x="2905" y="6830"/>
                </a:cubicBezTo>
                <a:cubicBezTo>
                  <a:pt x="2846" y="6868"/>
                  <a:pt x="2620" y="6946"/>
                  <a:pt x="2404" y="7001"/>
                </a:cubicBezTo>
                <a:cubicBezTo>
                  <a:pt x="2188" y="7056"/>
                  <a:pt x="1957" y="7126"/>
                  <a:pt x="1889" y="7157"/>
                </a:cubicBezTo>
                <a:cubicBezTo>
                  <a:pt x="1820" y="7188"/>
                  <a:pt x="1685" y="7213"/>
                  <a:pt x="1588" y="7213"/>
                </a:cubicBezTo>
                <a:cubicBezTo>
                  <a:pt x="1351" y="7213"/>
                  <a:pt x="750" y="7324"/>
                  <a:pt x="620" y="7391"/>
                </a:cubicBezTo>
                <a:cubicBezTo>
                  <a:pt x="563" y="7421"/>
                  <a:pt x="511" y="7521"/>
                  <a:pt x="507" y="7614"/>
                </a:cubicBezTo>
                <a:cubicBezTo>
                  <a:pt x="500" y="7755"/>
                  <a:pt x="464" y="7783"/>
                  <a:pt x="279" y="7799"/>
                </a:cubicBezTo>
                <a:cubicBezTo>
                  <a:pt x="80" y="7815"/>
                  <a:pt x="56" y="7842"/>
                  <a:pt x="14" y="8076"/>
                </a:cubicBezTo>
                <a:cubicBezTo>
                  <a:pt x="-41" y="8382"/>
                  <a:pt x="75" y="8808"/>
                  <a:pt x="305" y="9149"/>
                </a:cubicBezTo>
                <a:cubicBezTo>
                  <a:pt x="556" y="9519"/>
                  <a:pt x="1537" y="10317"/>
                  <a:pt x="1742" y="10317"/>
                </a:cubicBezTo>
                <a:cubicBezTo>
                  <a:pt x="1837" y="10317"/>
                  <a:pt x="2612" y="10775"/>
                  <a:pt x="2891" y="10996"/>
                </a:cubicBezTo>
                <a:cubicBezTo>
                  <a:pt x="3020" y="11099"/>
                  <a:pt x="3282" y="11358"/>
                  <a:pt x="3473" y="11572"/>
                </a:cubicBezTo>
                <a:cubicBezTo>
                  <a:pt x="3928" y="12079"/>
                  <a:pt x="3968" y="12300"/>
                  <a:pt x="3749" y="13094"/>
                </a:cubicBezTo>
                <a:cubicBezTo>
                  <a:pt x="3539" y="13855"/>
                  <a:pt x="3523" y="14751"/>
                  <a:pt x="3715" y="14996"/>
                </a:cubicBezTo>
                <a:cubicBezTo>
                  <a:pt x="3789" y="15090"/>
                  <a:pt x="3824" y="15206"/>
                  <a:pt x="3798" y="15273"/>
                </a:cubicBezTo>
                <a:cubicBezTo>
                  <a:pt x="3772" y="15340"/>
                  <a:pt x="3786" y="15391"/>
                  <a:pt x="3830" y="15391"/>
                </a:cubicBezTo>
                <a:cubicBezTo>
                  <a:pt x="3873" y="15391"/>
                  <a:pt x="3948" y="15464"/>
                  <a:pt x="3994" y="15555"/>
                </a:cubicBezTo>
                <a:cubicBezTo>
                  <a:pt x="4041" y="15645"/>
                  <a:pt x="4135" y="15782"/>
                  <a:pt x="4203" y="15858"/>
                </a:cubicBezTo>
                <a:cubicBezTo>
                  <a:pt x="4606" y="16307"/>
                  <a:pt x="4375" y="17303"/>
                  <a:pt x="3537" y="18734"/>
                </a:cubicBezTo>
                <a:cubicBezTo>
                  <a:pt x="3296" y="19144"/>
                  <a:pt x="3070" y="19534"/>
                  <a:pt x="3034" y="19601"/>
                </a:cubicBezTo>
                <a:cubicBezTo>
                  <a:pt x="2935" y="19785"/>
                  <a:pt x="3020" y="20603"/>
                  <a:pt x="3161" y="20831"/>
                </a:cubicBezTo>
                <a:cubicBezTo>
                  <a:pt x="3343" y="21125"/>
                  <a:pt x="3563" y="21360"/>
                  <a:pt x="3658" y="21360"/>
                </a:cubicBezTo>
                <a:cubicBezTo>
                  <a:pt x="3703" y="21360"/>
                  <a:pt x="3799" y="21413"/>
                  <a:pt x="3870" y="21479"/>
                </a:cubicBezTo>
                <a:cubicBezTo>
                  <a:pt x="3976" y="21577"/>
                  <a:pt x="4089" y="21598"/>
                  <a:pt x="4506" y="21598"/>
                </a:cubicBezTo>
                <a:cubicBezTo>
                  <a:pt x="4959" y="21598"/>
                  <a:pt x="5054" y="21578"/>
                  <a:pt x="5372" y="21405"/>
                </a:cubicBezTo>
                <a:cubicBezTo>
                  <a:pt x="5568" y="21298"/>
                  <a:pt x="5780" y="21123"/>
                  <a:pt x="5844" y="21017"/>
                </a:cubicBezTo>
                <a:cubicBezTo>
                  <a:pt x="5908" y="20910"/>
                  <a:pt x="5992" y="20789"/>
                  <a:pt x="6032" y="20747"/>
                </a:cubicBezTo>
                <a:cubicBezTo>
                  <a:pt x="6116" y="20660"/>
                  <a:pt x="6550" y="19805"/>
                  <a:pt x="6550" y="19727"/>
                </a:cubicBezTo>
                <a:cubicBezTo>
                  <a:pt x="6550" y="19645"/>
                  <a:pt x="6910" y="19181"/>
                  <a:pt x="7249" y="18823"/>
                </a:cubicBezTo>
                <a:cubicBezTo>
                  <a:pt x="7416" y="18646"/>
                  <a:pt x="7551" y="18486"/>
                  <a:pt x="7551" y="18465"/>
                </a:cubicBezTo>
                <a:cubicBezTo>
                  <a:pt x="7551" y="18444"/>
                  <a:pt x="7680" y="18299"/>
                  <a:pt x="7837" y="18143"/>
                </a:cubicBezTo>
                <a:cubicBezTo>
                  <a:pt x="7994" y="17988"/>
                  <a:pt x="8124" y="17841"/>
                  <a:pt x="8124" y="17818"/>
                </a:cubicBezTo>
                <a:cubicBezTo>
                  <a:pt x="8124" y="17795"/>
                  <a:pt x="8199" y="17676"/>
                  <a:pt x="8291" y="17554"/>
                </a:cubicBezTo>
                <a:cubicBezTo>
                  <a:pt x="8383" y="17432"/>
                  <a:pt x="8478" y="17261"/>
                  <a:pt x="8504" y="17176"/>
                </a:cubicBezTo>
                <a:cubicBezTo>
                  <a:pt x="8529" y="17091"/>
                  <a:pt x="8676" y="16889"/>
                  <a:pt x="8831" y="16728"/>
                </a:cubicBezTo>
                <a:cubicBezTo>
                  <a:pt x="9158" y="16389"/>
                  <a:pt x="9585" y="16192"/>
                  <a:pt x="10518" y="15952"/>
                </a:cubicBezTo>
                <a:cubicBezTo>
                  <a:pt x="10872" y="15861"/>
                  <a:pt x="11209" y="15753"/>
                  <a:pt x="11268" y="15713"/>
                </a:cubicBezTo>
                <a:cubicBezTo>
                  <a:pt x="11326" y="15672"/>
                  <a:pt x="11552" y="15581"/>
                  <a:pt x="11769" y="15510"/>
                </a:cubicBezTo>
                <a:cubicBezTo>
                  <a:pt x="12228" y="15360"/>
                  <a:pt x="12639" y="15162"/>
                  <a:pt x="12720" y="15051"/>
                </a:cubicBezTo>
                <a:cubicBezTo>
                  <a:pt x="12752" y="15008"/>
                  <a:pt x="12820" y="14973"/>
                  <a:pt x="12875" y="14973"/>
                </a:cubicBezTo>
                <a:cubicBezTo>
                  <a:pt x="12929" y="14973"/>
                  <a:pt x="13038" y="14898"/>
                  <a:pt x="13116" y="14807"/>
                </a:cubicBezTo>
                <a:cubicBezTo>
                  <a:pt x="13194" y="14716"/>
                  <a:pt x="13340" y="14603"/>
                  <a:pt x="13439" y="14559"/>
                </a:cubicBezTo>
                <a:cubicBezTo>
                  <a:pt x="13539" y="14514"/>
                  <a:pt x="13632" y="14447"/>
                  <a:pt x="13643" y="14408"/>
                </a:cubicBezTo>
                <a:cubicBezTo>
                  <a:pt x="13655" y="14369"/>
                  <a:pt x="13921" y="14143"/>
                  <a:pt x="14235" y="13905"/>
                </a:cubicBezTo>
                <a:cubicBezTo>
                  <a:pt x="14792" y="13485"/>
                  <a:pt x="15232" y="13250"/>
                  <a:pt x="15523" y="13217"/>
                </a:cubicBezTo>
                <a:cubicBezTo>
                  <a:pt x="15819" y="13183"/>
                  <a:pt x="16891" y="12937"/>
                  <a:pt x="17166" y="12841"/>
                </a:cubicBezTo>
                <a:cubicBezTo>
                  <a:pt x="17323" y="12785"/>
                  <a:pt x="17529" y="12691"/>
                  <a:pt x="17622" y="12632"/>
                </a:cubicBezTo>
                <a:cubicBezTo>
                  <a:pt x="17716" y="12573"/>
                  <a:pt x="17838" y="12525"/>
                  <a:pt x="17892" y="12525"/>
                </a:cubicBezTo>
                <a:cubicBezTo>
                  <a:pt x="17947" y="12525"/>
                  <a:pt x="18191" y="12397"/>
                  <a:pt x="18436" y="12240"/>
                </a:cubicBezTo>
                <a:cubicBezTo>
                  <a:pt x="18681" y="12083"/>
                  <a:pt x="19006" y="11902"/>
                  <a:pt x="19158" y="11838"/>
                </a:cubicBezTo>
                <a:cubicBezTo>
                  <a:pt x="19310" y="11773"/>
                  <a:pt x="19606" y="11553"/>
                  <a:pt x="19816" y="11347"/>
                </a:cubicBezTo>
                <a:cubicBezTo>
                  <a:pt x="20114" y="11056"/>
                  <a:pt x="20238" y="10871"/>
                  <a:pt x="20377" y="10503"/>
                </a:cubicBezTo>
                <a:cubicBezTo>
                  <a:pt x="20639" y="9811"/>
                  <a:pt x="20668" y="9511"/>
                  <a:pt x="20521" y="9124"/>
                </a:cubicBezTo>
                <a:cubicBezTo>
                  <a:pt x="20373" y="8737"/>
                  <a:pt x="20276" y="8628"/>
                  <a:pt x="19947" y="8497"/>
                </a:cubicBezTo>
                <a:cubicBezTo>
                  <a:pt x="19812" y="8444"/>
                  <a:pt x="19716" y="8379"/>
                  <a:pt x="19736" y="8353"/>
                </a:cubicBezTo>
                <a:cubicBezTo>
                  <a:pt x="19755" y="8327"/>
                  <a:pt x="19733" y="8222"/>
                  <a:pt x="19686" y="8119"/>
                </a:cubicBezTo>
                <a:cubicBezTo>
                  <a:pt x="19615" y="7960"/>
                  <a:pt x="19620" y="7901"/>
                  <a:pt x="19732" y="7737"/>
                </a:cubicBezTo>
                <a:cubicBezTo>
                  <a:pt x="19805" y="7630"/>
                  <a:pt x="19918" y="7508"/>
                  <a:pt x="19981" y="7467"/>
                </a:cubicBezTo>
                <a:cubicBezTo>
                  <a:pt x="20045" y="7425"/>
                  <a:pt x="20311" y="7213"/>
                  <a:pt x="20575" y="6996"/>
                </a:cubicBezTo>
                <a:cubicBezTo>
                  <a:pt x="21032" y="6619"/>
                  <a:pt x="21313" y="6245"/>
                  <a:pt x="21482" y="5782"/>
                </a:cubicBezTo>
                <a:cubicBezTo>
                  <a:pt x="21559" y="5572"/>
                  <a:pt x="21549" y="5154"/>
                  <a:pt x="21465" y="5084"/>
                </a:cubicBezTo>
                <a:cubicBezTo>
                  <a:pt x="21440" y="5063"/>
                  <a:pt x="21418" y="4997"/>
                  <a:pt x="21418" y="4938"/>
                </a:cubicBezTo>
                <a:cubicBezTo>
                  <a:pt x="21418" y="4878"/>
                  <a:pt x="21354" y="4742"/>
                  <a:pt x="21275" y="4634"/>
                </a:cubicBezTo>
                <a:lnTo>
                  <a:pt x="21130" y="4438"/>
                </a:lnTo>
                <a:lnTo>
                  <a:pt x="21174" y="4685"/>
                </a:lnTo>
                <a:cubicBezTo>
                  <a:pt x="21230" y="4991"/>
                  <a:pt x="21109" y="5076"/>
                  <a:pt x="20961" y="4836"/>
                </a:cubicBezTo>
                <a:cubicBezTo>
                  <a:pt x="20901" y="4740"/>
                  <a:pt x="20796" y="4644"/>
                  <a:pt x="20726" y="4621"/>
                </a:cubicBezTo>
                <a:cubicBezTo>
                  <a:pt x="20610" y="4584"/>
                  <a:pt x="20614" y="4570"/>
                  <a:pt x="20770" y="4471"/>
                </a:cubicBezTo>
                <a:cubicBezTo>
                  <a:pt x="20966" y="4348"/>
                  <a:pt x="20990" y="4360"/>
                  <a:pt x="20288" y="4227"/>
                </a:cubicBezTo>
                <a:cubicBezTo>
                  <a:pt x="20002" y="4173"/>
                  <a:pt x="19893" y="4122"/>
                  <a:pt x="19846" y="4019"/>
                </a:cubicBezTo>
                <a:cubicBezTo>
                  <a:pt x="19812" y="3944"/>
                  <a:pt x="19754" y="3868"/>
                  <a:pt x="19716" y="3849"/>
                </a:cubicBezTo>
                <a:cubicBezTo>
                  <a:pt x="19679" y="3830"/>
                  <a:pt x="19573" y="3635"/>
                  <a:pt x="19481" y="3419"/>
                </a:cubicBezTo>
                <a:cubicBezTo>
                  <a:pt x="19348" y="3104"/>
                  <a:pt x="19252" y="2982"/>
                  <a:pt x="18992" y="2807"/>
                </a:cubicBezTo>
                <a:cubicBezTo>
                  <a:pt x="18521" y="2489"/>
                  <a:pt x="18386" y="2440"/>
                  <a:pt x="18006" y="2440"/>
                </a:cubicBezTo>
                <a:cubicBezTo>
                  <a:pt x="17818" y="2440"/>
                  <a:pt x="17559" y="2414"/>
                  <a:pt x="17429" y="2383"/>
                </a:cubicBezTo>
                <a:cubicBezTo>
                  <a:pt x="17227" y="2334"/>
                  <a:pt x="17126" y="2354"/>
                  <a:pt x="16715" y="2527"/>
                </a:cubicBezTo>
                <a:cubicBezTo>
                  <a:pt x="16195" y="2745"/>
                  <a:pt x="15866" y="3000"/>
                  <a:pt x="15645" y="3351"/>
                </a:cubicBezTo>
                <a:cubicBezTo>
                  <a:pt x="15567" y="3474"/>
                  <a:pt x="15414" y="3634"/>
                  <a:pt x="15306" y="3705"/>
                </a:cubicBezTo>
                <a:lnTo>
                  <a:pt x="15109" y="3834"/>
                </a:lnTo>
                <a:lnTo>
                  <a:pt x="14469" y="3255"/>
                </a:lnTo>
                <a:cubicBezTo>
                  <a:pt x="14117" y="2938"/>
                  <a:pt x="13787" y="2677"/>
                  <a:pt x="13737" y="2677"/>
                </a:cubicBezTo>
                <a:cubicBezTo>
                  <a:pt x="13686" y="2677"/>
                  <a:pt x="13600" y="2633"/>
                  <a:pt x="13546" y="2579"/>
                </a:cubicBezTo>
                <a:cubicBezTo>
                  <a:pt x="13492" y="2525"/>
                  <a:pt x="13343" y="2444"/>
                  <a:pt x="13215" y="2400"/>
                </a:cubicBezTo>
                <a:cubicBezTo>
                  <a:pt x="12851" y="2273"/>
                  <a:pt x="12256" y="1934"/>
                  <a:pt x="11994" y="1705"/>
                </a:cubicBezTo>
                <a:cubicBezTo>
                  <a:pt x="11862" y="1590"/>
                  <a:pt x="11605" y="1249"/>
                  <a:pt x="11422" y="945"/>
                </a:cubicBezTo>
                <a:cubicBezTo>
                  <a:pt x="11239" y="641"/>
                  <a:pt x="11026" y="362"/>
                  <a:pt x="10949" y="326"/>
                </a:cubicBezTo>
                <a:cubicBezTo>
                  <a:pt x="10872" y="290"/>
                  <a:pt x="10688" y="201"/>
                  <a:pt x="10540" y="127"/>
                </a:cubicBezTo>
                <a:cubicBezTo>
                  <a:pt x="10374" y="45"/>
                  <a:pt x="10263" y="2"/>
                  <a:pt x="10140" y="0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" grpId="1" animBg="1" advAuto="0"/>
      <p:bldP spid="240" grpId="2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1B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IMG_2592.JPG" descr="IMG_2592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26781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43" name="「さっきはありがとう」…"/>
          <p:cNvSpPr txBox="1"/>
          <p:nvPr/>
        </p:nvSpPr>
        <p:spPr>
          <a:xfrm>
            <a:off x="22932033" y="126833"/>
            <a:ext cx="1302921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さっきはありがとう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　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かわいい声の正体は、子ども達が助けた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ミツバチでした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sp>
        <p:nvSpPr>
          <p:cNvPr id="244" name="「でも、この先は あぶないよ」"/>
          <p:cNvSpPr txBox="1"/>
          <p:nvPr/>
        </p:nvSpPr>
        <p:spPr>
          <a:xfrm>
            <a:off x="21036829" y="126833"/>
            <a:ext cx="702756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>
            <a:lvl1pPr algn="l">
              <a:defRPr sz="3900">
                <a:solidFill>
                  <a:srgbClr val="FFFFFF"/>
                </a:solidFill>
              </a:defRPr>
            </a:lvl1pPr>
          </a:lstStyle>
          <a:p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でも、この先は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あぶないよ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" grpId="1" animBg="1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1B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IMG_2592.JPG" descr="IMG_2592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26781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47" name="「どうして？」…"/>
          <p:cNvSpPr txBox="1"/>
          <p:nvPr/>
        </p:nvSpPr>
        <p:spPr>
          <a:xfrm>
            <a:off x="20301920" y="-39045"/>
            <a:ext cx="3103414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どうして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？」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だって、この先には恐ろしい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病気のウィルスがいっぱい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そんな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・・・」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1B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IMG_2591.JPG" descr="IMG_2591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-44309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50" name="「助けてくれた お礼に…"/>
          <p:cNvSpPr txBox="1"/>
          <p:nvPr/>
        </p:nvSpPr>
        <p:spPr>
          <a:xfrm>
            <a:off x="21470808" y="221620"/>
            <a:ext cx="1903085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/>
            </a:pP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助けてくれた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お礼に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  <a:p>
            <a:pPr algn="l">
              <a:defRPr sz="3900"/>
            </a:pPr>
            <a:endParaRPr dirty="0">
              <a:solidFill>
                <a:srgbClr val="FFFFFF"/>
              </a:solidFill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/>
            </a:pP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僕たちが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作った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薬をわけてあげる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hueOff val="-858837"/>
            <a:lumOff val="-9791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IMG_2591.JPG" descr="IMG_2591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-44309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「さあ、これで大丈夫」…"/>
          <p:cNvSpPr txBox="1"/>
          <p:nvPr/>
        </p:nvSpPr>
        <p:spPr>
          <a:xfrm>
            <a:off x="19943449" y="174227"/>
            <a:ext cx="3703578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/>
            </a:pP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さあ、これで大丈夫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</a:p>
          <a:p>
            <a:pPr algn="l">
              <a:defRPr sz="3900"/>
            </a:pPr>
            <a:endParaRPr dirty="0">
              <a:solidFill>
                <a:srgbClr val="FFFFFF"/>
              </a:solidFill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/>
            </a:pP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薬をかけてもらった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子ども達は</a:t>
            </a:r>
            <a:endParaRPr dirty="0">
              <a:solidFill>
                <a:srgbClr val="FFFFFF"/>
              </a:solidFill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/>
            </a:pPr>
            <a:endParaRPr dirty="0">
              <a:solidFill>
                <a:srgbClr val="FFFFFF"/>
              </a:solidFill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/>
            </a:pP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古墳の奥に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進みます</a:t>
            </a:r>
            <a:endParaRPr dirty="0">
              <a:solidFill>
                <a:srgbClr val="FFFFFF"/>
              </a:solidFill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/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" grpId="1" animBg="1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IMG_2578.JPG" descr="IMG_2578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145265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56" name="ミツバチにも再会でき、…"/>
          <p:cNvSpPr txBox="1"/>
          <p:nvPr/>
        </p:nvSpPr>
        <p:spPr>
          <a:xfrm>
            <a:off x="20167716" y="55743"/>
            <a:ext cx="3703578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ミツバチにも再会でき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、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薬ももらった子ども達は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宝をさがして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古墳の一番奥を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めざします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  <p:pic>
        <p:nvPicPr>
          <p:cNvPr id="257" name="IMG_2391.png" descr="IMG_239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7105" y="9841791"/>
            <a:ext cx="3605923" cy="360592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-0.027024 0.040944 -0.060536 0.065947 -0.095902 0.071553 C -0.121231 0.075568 -0.146768 0.069385 -0.172070 0.073980 C -0.207203 0.080359 -0.240683 0.107194 -0.275996 0.105063 C -0.302951 0.103437 -0.328761 0.085066 -0.348915 0.053072" pathEditMode="relative">
                                      <p:cBhvr>
                                        <p:cTn id="6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8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IMG_2575.JPG" descr="IMG_2575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26781" y="0"/>
            <a:ext cx="19401504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あれ？ あんなところに 蜘蛛の巣が。"/>
          <p:cNvSpPr txBox="1"/>
          <p:nvPr/>
        </p:nvSpPr>
        <p:spPr>
          <a:xfrm>
            <a:off x="23303206" y="126833"/>
            <a:ext cx="702756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>
            <a:lvl1pPr algn="l">
              <a:defRPr sz="3900">
                <a:solidFill>
                  <a:srgbClr val="FFFFFF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？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あんなところに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蜘蛛の巣が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　</a:t>
            </a:r>
          </a:p>
        </p:txBody>
      </p:sp>
      <p:sp>
        <p:nvSpPr>
          <p:cNvPr id="160" name="よく見ると、ミツバチが捕まって、苦しそうです。"/>
          <p:cNvSpPr txBox="1"/>
          <p:nvPr/>
        </p:nvSpPr>
        <p:spPr>
          <a:xfrm>
            <a:off x="21194190" y="126833"/>
            <a:ext cx="702756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>
            <a:lvl1pPr algn="l">
              <a:defRPr sz="3900">
                <a:solidFill>
                  <a:srgbClr val="FFFFFF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よく見ると、ミツバチが捕まって、苦しそうです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hueOff val="-858837"/>
            <a:lumOff val="-9791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IMG_2593.JPG" descr="IMG_2593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26781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0" name="IMG_2367.png" descr="IMG_236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6814" y="3841887"/>
            <a:ext cx="10284410" cy="10284411"/>
          </a:xfrm>
          <a:prstGeom prst="rect">
            <a:avLst/>
          </a:prstGeom>
          <a:ln w="12700">
            <a:miter lim="400000"/>
          </a:ln>
        </p:spPr>
      </p:pic>
      <p:sp>
        <p:nvSpPr>
          <p:cNvPr id="261" name="地図をみると…"/>
          <p:cNvSpPr txBox="1"/>
          <p:nvPr/>
        </p:nvSpPr>
        <p:spPr>
          <a:xfrm>
            <a:off x="21526177" y="292711"/>
            <a:ext cx="2503249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/>
            </a:pP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地図をみると</a:t>
            </a:r>
            <a:endParaRPr dirty="0">
              <a:solidFill>
                <a:srgbClr val="FFFFFF"/>
              </a:solidFill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/>
            </a:pP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あとちょっとで宝物です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その時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/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  <p:sp>
        <p:nvSpPr>
          <p:cNvPr id="262" name="「やばい」…"/>
          <p:cNvSpPr txBox="1"/>
          <p:nvPr/>
        </p:nvSpPr>
        <p:spPr>
          <a:xfrm>
            <a:off x="19828524" y="-221954"/>
            <a:ext cx="2503249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やばい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どうした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？」</a:t>
            </a:r>
          </a:p>
          <a:p>
            <a:pPr algn="l">
              <a:defRPr sz="3900"/>
            </a:pP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なんか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ふんづけたかも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repeatCount="2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1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" grpId="3" animBg="1" advAuto="0"/>
      <p:bldP spid="262" grpId="2" animBg="1" advAuto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IMG_2367.png" descr="IMG_236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99" y="-1726859"/>
            <a:ext cx="14659015" cy="14659015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ゴーーーーーーッ！！…"/>
          <p:cNvSpPr txBox="1"/>
          <p:nvPr/>
        </p:nvSpPr>
        <p:spPr>
          <a:xfrm>
            <a:off x="20796203" y="292711"/>
            <a:ext cx="2257028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10100"/>
            </a:pP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ゴ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ーーーーーー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ッ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</a:t>
            </a:r>
          </a:p>
          <a:p>
            <a:pPr algn="l">
              <a:defRPr sz="3900"/>
            </a:pP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すごい音が聞こえます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repeatCount="8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2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13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4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5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" grpId="2" animBg="1" advAuto="0"/>
      <p:bldP spid="265" grpId="1" animBg="1" advAuto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IMG_2595.JPG" descr="IMG_2595.JPG"/>
          <p:cNvPicPr>
            <a:picLocks noChangeAspect="1"/>
          </p:cNvPicPr>
          <p:nvPr/>
        </p:nvPicPr>
        <p:blipFill>
          <a:blip r:embed="rId3"/>
          <a:srcRect t="60" b="60"/>
          <a:stretch>
            <a:fillRect/>
          </a:stretch>
        </p:blipFill>
        <p:spPr>
          <a:xfrm>
            <a:off x="-20612" y="0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68" name="テキスト"/>
          <p:cNvSpPr txBox="1"/>
          <p:nvPr/>
        </p:nvSpPr>
        <p:spPr>
          <a:xfrm>
            <a:off x="23279510" y="292711"/>
            <a:ext cx="702756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>
            <a:lvl1pPr algn="l">
              <a:defRPr sz="3900"/>
            </a:lvl1pPr>
          </a:lstStyle>
          <a:p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  <p:sp>
        <p:nvSpPr>
          <p:cNvPr id="269" name="うしろを 見ると…"/>
          <p:cNvSpPr txBox="1"/>
          <p:nvPr/>
        </p:nvSpPr>
        <p:spPr>
          <a:xfrm>
            <a:off x="21628940" y="55743"/>
            <a:ext cx="3103414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うしろを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見ると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巨大な岩が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すごいスピードで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子ども達に向かってきます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！！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逃げろ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ー」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2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1" animBg="1" advAuto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IMG_2375.png" descr="IMG_2375.png"/>
          <p:cNvPicPr>
            <a:picLocks noChangeAspect="1"/>
          </p:cNvPicPr>
          <p:nvPr/>
        </p:nvPicPr>
        <p:blipFill>
          <a:blip r:embed="rId3"/>
          <a:srcRect l="18855" t="60422" r="24908" b="5"/>
          <a:stretch>
            <a:fillRect/>
          </a:stretch>
        </p:blipFill>
        <p:spPr>
          <a:xfrm>
            <a:off x="3590207" y="8121733"/>
            <a:ext cx="10910618" cy="54276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2" h="21593" extrusionOk="0">
                <a:moveTo>
                  <a:pt x="4110" y="1"/>
                </a:moveTo>
                <a:cubicBezTo>
                  <a:pt x="3626" y="-7"/>
                  <a:pt x="3526" y="338"/>
                  <a:pt x="3584" y="1807"/>
                </a:cubicBezTo>
                <a:cubicBezTo>
                  <a:pt x="3627" y="2893"/>
                  <a:pt x="3589" y="3144"/>
                  <a:pt x="3457" y="2655"/>
                </a:cubicBezTo>
                <a:cubicBezTo>
                  <a:pt x="3317" y="2138"/>
                  <a:pt x="2883" y="1012"/>
                  <a:pt x="2771" y="875"/>
                </a:cubicBezTo>
                <a:cubicBezTo>
                  <a:pt x="2680" y="764"/>
                  <a:pt x="2647" y="770"/>
                  <a:pt x="2523" y="923"/>
                </a:cubicBezTo>
                <a:cubicBezTo>
                  <a:pt x="2124" y="1411"/>
                  <a:pt x="1805" y="2205"/>
                  <a:pt x="1805" y="2710"/>
                </a:cubicBezTo>
                <a:cubicBezTo>
                  <a:pt x="1805" y="2990"/>
                  <a:pt x="1826" y="3022"/>
                  <a:pt x="2344" y="3502"/>
                </a:cubicBezTo>
                <a:cubicBezTo>
                  <a:pt x="2976" y="4090"/>
                  <a:pt x="3041" y="4202"/>
                  <a:pt x="2851" y="4368"/>
                </a:cubicBezTo>
                <a:cubicBezTo>
                  <a:pt x="2085" y="5036"/>
                  <a:pt x="1304" y="7081"/>
                  <a:pt x="1253" y="8550"/>
                </a:cubicBezTo>
                <a:cubicBezTo>
                  <a:pt x="1235" y="9083"/>
                  <a:pt x="1214" y="9173"/>
                  <a:pt x="958" y="9819"/>
                </a:cubicBezTo>
                <a:cubicBezTo>
                  <a:pt x="648" y="10605"/>
                  <a:pt x="273" y="12061"/>
                  <a:pt x="112" y="13115"/>
                </a:cubicBezTo>
                <a:cubicBezTo>
                  <a:pt x="-48" y="14156"/>
                  <a:pt x="-35" y="16242"/>
                  <a:pt x="142" y="17968"/>
                </a:cubicBezTo>
                <a:cubicBezTo>
                  <a:pt x="241" y="18933"/>
                  <a:pt x="267" y="19426"/>
                  <a:pt x="262" y="20298"/>
                </a:cubicBezTo>
                <a:cubicBezTo>
                  <a:pt x="258" y="20907"/>
                  <a:pt x="268" y="21449"/>
                  <a:pt x="284" y="21501"/>
                </a:cubicBezTo>
                <a:cubicBezTo>
                  <a:pt x="300" y="21554"/>
                  <a:pt x="4371" y="21584"/>
                  <a:pt x="8864" y="21593"/>
                </a:cubicBezTo>
                <a:lnTo>
                  <a:pt x="8838" y="20865"/>
                </a:lnTo>
                <a:cubicBezTo>
                  <a:pt x="8824" y="20463"/>
                  <a:pt x="8787" y="19987"/>
                  <a:pt x="8758" y="19806"/>
                </a:cubicBezTo>
                <a:cubicBezTo>
                  <a:pt x="8706" y="19481"/>
                  <a:pt x="8709" y="19469"/>
                  <a:pt x="8950" y="19023"/>
                </a:cubicBezTo>
                <a:cubicBezTo>
                  <a:pt x="9085" y="18773"/>
                  <a:pt x="9335" y="18234"/>
                  <a:pt x="9507" y="17824"/>
                </a:cubicBezTo>
                <a:cubicBezTo>
                  <a:pt x="9779" y="17175"/>
                  <a:pt x="9831" y="17091"/>
                  <a:pt x="9910" y="17177"/>
                </a:cubicBezTo>
                <a:cubicBezTo>
                  <a:pt x="9992" y="17265"/>
                  <a:pt x="9996" y="17255"/>
                  <a:pt x="9951" y="17085"/>
                </a:cubicBezTo>
                <a:cubicBezTo>
                  <a:pt x="9856" y="16726"/>
                  <a:pt x="9990" y="16773"/>
                  <a:pt x="10225" y="17180"/>
                </a:cubicBezTo>
                <a:cubicBezTo>
                  <a:pt x="10416" y="17512"/>
                  <a:pt x="10448" y="17610"/>
                  <a:pt x="10410" y="17753"/>
                </a:cubicBezTo>
                <a:cubicBezTo>
                  <a:pt x="10384" y="17848"/>
                  <a:pt x="10346" y="17903"/>
                  <a:pt x="10324" y="17876"/>
                </a:cubicBezTo>
                <a:cubicBezTo>
                  <a:pt x="10303" y="17850"/>
                  <a:pt x="10263" y="17882"/>
                  <a:pt x="10236" y="17947"/>
                </a:cubicBezTo>
                <a:cubicBezTo>
                  <a:pt x="10202" y="18032"/>
                  <a:pt x="10211" y="18127"/>
                  <a:pt x="10269" y="18281"/>
                </a:cubicBezTo>
                <a:cubicBezTo>
                  <a:pt x="10349" y="18494"/>
                  <a:pt x="10350" y="18494"/>
                  <a:pt x="10432" y="18311"/>
                </a:cubicBezTo>
                <a:cubicBezTo>
                  <a:pt x="10478" y="18209"/>
                  <a:pt x="10521" y="18051"/>
                  <a:pt x="10528" y="17960"/>
                </a:cubicBezTo>
                <a:cubicBezTo>
                  <a:pt x="10542" y="17776"/>
                  <a:pt x="10725" y="17598"/>
                  <a:pt x="10766" y="17730"/>
                </a:cubicBezTo>
                <a:cubicBezTo>
                  <a:pt x="10780" y="17776"/>
                  <a:pt x="10749" y="17956"/>
                  <a:pt x="10697" y="18127"/>
                </a:cubicBezTo>
                <a:cubicBezTo>
                  <a:pt x="10563" y="18572"/>
                  <a:pt x="10577" y="18814"/>
                  <a:pt x="10755" y="19086"/>
                </a:cubicBezTo>
                <a:cubicBezTo>
                  <a:pt x="11054" y="19544"/>
                  <a:pt x="11516" y="20008"/>
                  <a:pt x="11863" y="20199"/>
                </a:cubicBezTo>
                <a:cubicBezTo>
                  <a:pt x="12058" y="20305"/>
                  <a:pt x="12232" y="20411"/>
                  <a:pt x="12251" y="20434"/>
                </a:cubicBezTo>
                <a:cubicBezTo>
                  <a:pt x="12270" y="20457"/>
                  <a:pt x="12234" y="20683"/>
                  <a:pt x="12170" y="20938"/>
                </a:cubicBezTo>
                <a:cubicBezTo>
                  <a:pt x="12106" y="21192"/>
                  <a:pt x="12053" y="21445"/>
                  <a:pt x="12053" y="21498"/>
                </a:cubicBezTo>
                <a:cubicBezTo>
                  <a:pt x="12053" y="21543"/>
                  <a:pt x="13555" y="21571"/>
                  <a:pt x="16459" y="21585"/>
                </a:cubicBezTo>
                <a:cubicBezTo>
                  <a:pt x="18954" y="21573"/>
                  <a:pt x="20803" y="21552"/>
                  <a:pt x="20803" y="21517"/>
                </a:cubicBezTo>
                <a:cubicBezTo>
                  <a:pt x="20803" y="21474"/>
                  <a:pt x="20772" y="21230"/>
                  <a:pt x="20734" y="20976"/>
                </a:cubicBezTo>
                <a:cubicBezTo>
                  <a:pt x="20639" y="20347"/>
                  <a:pt x="20645" y="20201"/>
                  <a:pt x="20777" y="19853"/>
                </a:cubicBezTo>
                <a:cubicBezTo>
                  <a:pt x="20974" y="19333"/>
                  <a:pt x="21362" y="17850"/>
                  <a:pt x="21485" y="17152"/>
                </a:cubicBezTo>
                <a:cubicBezTo>
                  <a:pt x="21522" y="16939"/>
                  <a:pt x="21552" y="16523"/>
                  <a:pt x="21552" y="16225"/>
                </a:cubicBezTo>
                <a:lnTo>
                  <a:pt x="21552" y="15683"/>
                </a:lnTo>
                <a:lnTo>
                  <a:pt x="21355" y="15630"/>
                </a:lnTo>
                <a:cubicBezTo>
                  <a:pt x="21247" y="15600"/>
                  <a:pt x="21133" y="15509"/>
                  <a:pt x="21103" y="15426"/>
                </a:cubicBezTo>
                <a:cubicBezTo>
                  <a:pt x="21073" y="15343"/>
                  <a:pt x="21025" y="14957"/>
                  <a:pt x="20996" y="14567"/>
                </a:cubicBezTo>
                <a:cubicBezTo>
                  <a:pt x="20935" y="13740"/>
                  <a:pt x="20574" y="12104"/>
                  <a:pt x="20310" y="11455"/>
                </a:cubicBezTo>
                <a:lnTo>
                  <a:pt x="20145" y="11048"/>
                </a:lnTo>
                <a:lnTo>
                  <a:pt x="20322" y="10822"/>
                </a:lnTo>
                <a:cubicBezTo>
                  <a:pt x="20572" y="10505"/>
                  <a:pt x="20632" y="10230"/>
                  <a:pt x="20607" y="9527"/>
                </a:cubicBezTo>
                <a:cubicBezTo>
                  <a:pt x="20579" y="8758"/>
                  <a:pt x="20512" y="8649"/>
                  <a:pt x="20107" y="8721"/>
                </a:cubicBezTo>
                <a:cubicBezTo>
                  <a:pt x="19932" y="8752"/>
                  <a:pt x="19742" y="8854"/>
                  <a:pt x="19645" y="8968"/>
                </a:cubicBezTo>
                <a:cubicBezTo>
                  <a:pt x="19491" y="9152"/>
                  <a:pt x="19476" y="9154"/>
                  <a:pt x="19394" y="9003"/>
                </a:cubicBezTo>
                <a:cubicBezTo>
                  <a:pt x="19322" y="8873"/>
                  <a:pt x="19306" y="8708"/>
                  <a:pt x="19306" y="8102"/>
                </a:cubicBezTo>
                <a:cubicBezTo>
                  <a:pt x="19306" y="6270"/>
                  <a:pt x="18613" y="3859"/>
                  <a:pt x="17834" y="2981"/>
                </a:cubicBezTo>
                <a:cubicBezTo>
                  <a:pt x="17671" y="2798"/>
                  <a:pt x="17478" y="2652"/>
                  <a:pt x="17404" y="2656"/>
                </a:cubicBezTo>
                <a:cubicBezTo>
                  <a:pt x="17331" y="2661"/>
                  <a:pt x="17162" y="2602"/>
                  <a:pt x="17029" y="2525"/>
                </a:cubicBezTo>
                <a:cubicBezTo>
                  <a:pt x="16458" y="2195"/>
                  <a:pt x="16115" y="2142"/>
                  <a:pt x="15272" y="2252"/>
                </a:cubicBezTo>
                <a:cubicBezTo>
                  <a:pt x="14478" y="2356"/>
                  <a:pt x="14068" y="2512"/>
                  <a:pt x="13466" y="2937"/>
                </a:cubicBezTo>
                <a:cubicBezTo>
                  <a:pt x="12885" y="3349"/>
                  <a:pt x="11820" y="4885"/>
                  <a:pt x="11478" y="5804"/>
                </a:cubicBezTo>
                <a:cubicBezTo>
                  <a:pt x="11248" y="6425"/>
                  <a:pt x="11035" y="7318"/>
                  <a:pt x="11007" y="7780"/>
                </a:cubicBezTo>
                <a:cubicBezTo>
                  <a:pt x="10985" y="8144"/>
                  <a:pt x="10781" y="8620"/>
                  <a:pt x="10673" y="8556"/>
                </a:cubicBezTo>
                <a:cubicBezTo>
                  <a:pt x="10648" y="8541"/>
                  <a:pt x="10626" y="8319"/>
                  <a:pt x="10626" y="8064"/>
                </a:cubicBezTo>
                <a:cubicBezTo>
                  <a:pt x="10626" y="7680"/>
                  <a:pt x="10640" y="7603"/>
                  <a:pt x="10708" y="7614"/>
                </a:cubicBezTo>
                <a:cubicBezTo>
                  <a:pt x="10854" y="7637"/>
                  <a:pt x="10790" y="7421"/>
                  <a:pt x="10528" y="7004"/>
                </a:cubicBezTo>
                <a:cubicBezTo>
                  <a:pt x="10293" y="6631"/>
                  <a:pt x="10252" y="6601"/>
                  <a:pt x="10036" y="6624"/>
                </a:cubicBezTo>
                <a:cubicBezTo>
                  <a:pt x="9814" y="6648"/>
                  <a:pt x="9794" y="6629"/>
                  <a:pt x="9702" y="6337"/>
                </a:cubicBezTo>
                <a:cubicBezTo>
                  <a:pt x="9628" y="6101"/>
                  <a:pt x="9477" y="5899"/>
                  <a:pt x="9086" y="5512"/>
                </a:cubicBezTo>
                <a:lnTo>
                  <a:pt x="8567" y="4999"/>
                </a:lnTo>
                <a:lnTo>
                  <a:pt x="8201" y="5058"/>
                </a:lnTo>
                <a:cubicBezTo>
                  <a:pt x="7860" y="5112"/>
                  <a:pt x="7832" y="5102"/>
                  <a:pt x="7809" y="4925"/>
                </a:cubicBezTo>
                <a:cubicBezTo>
                  <a:pt x="7782" y="4716"/>
                  <a:pt x="7577" y="4397"/>
                  <a:pt x="7469" y="4396"/>
                </a:cubicBezTo>
                <a:cubicBezTo>
                  <a:pt x="7432" y="4396"/>
                  <a:pt x="7390" y="4311"/>
                  <a:pt x="7376" y="4207"/>
                </a:cubicBezTo>
                <a:cubicBezTo>
                  <a:pt x="7311" y="3721"/>
                  <a:pt x="7056" y="3313"/>
                  <a:pt x="6817" y="3313"/>
                </a:cubicBezTo>
                <a:cubicBezTo>
                  <a:pt x="6728" y="3313"/>
                  <a:pt x="6616" y="3241"/>
                  <a:pt x="6568" y="3154"/>
                </a:cubicBezTo>
                <a:cubicBezTo>
                  <a:pt x="6486" y="3004"/>
                  <a:pt x="6472" y="3004"/>
                  <a:pt x="6340" y="3161"/>
                </a:cubicBezTo>
                <a:cubicBezTo>
                  <a:pt x="6234" y="3288"/>
                  <a:pt x="6184" y="3303"/>
                  <a:pt x="6136" y="3223"/>
                </a:cubicBezTo>
                <a:cubicBezTo>
                  <a:pt x="6099" y="3160"/>
                  <a:pt x="5980" y="3138"/>
                  <a:pt x="5846" y="3166"/>
                </a:cubicBezTo>
                <a:cubicBezTo>
                  <a:pt x="5637" y="3210"/>
                  <a:pt x="5238" y="3235"/>
                  <a:pt x="4858" y="3228"/>
                </a:cubicBezTo>
                <a:cubicBezTo>
                  <a:pt x="4774" y="3226"/>
                  <a:pt x="4574" y="3307"/>
                  <a:pt x="4414" y="3408"/>
                </a:cubicBezTo>
                <a:cubicBezTo>
                  <a:pt x="4254" y="3508"/>
                  <a:pt x="4106" y="3554"/>
                  <a:pt x="4084" y="3510"/>
                </a:cubicBezTo>
                <a:cubicBezTo>
                  <a:pt x="4062" y="3467"/>
                  <a:pt x="4051" y="3289"/>
                  <a:pt x="4060" y="3114"/>
                </a:cubicBezTo>
                <a:cubicBezTo>
                  <a:pt x="4071" y="2882"/>
                  <a:pt x="4096" y="2799"/>
                  <a:pt x="4155" y="2808"/>
                </a:cubicBezTo>
                <a:cubicBezTo>
                  <a:pt x="4251" y="2823"/>
                  <a:pt x="4306" y="2521"/>
                  <a:pt x="4398" y="1455"/>
                </a:cubicBezTo>
                <a:cubicBezTo>
                  <a:pt x="4469" y="632"/>
                  <a:pt x="4467" y="248"/>
                  <a:pt x="4392" y="97"/>
                </a:cubicBezTo>
                <a:cubicBezTo>
                  <a:pt x="4367" y="46"/>
                  <a:pt x="4239" y="3"/>
                  <a:pt x="4110" y="1"/>
                </a:cubicBezTo>
                <a:close/>
                <a:moveTo>
                  <a:pt x="6158" y="2100"/>
                </a:moveTo>
                <a:cubicBezTo>
                  <a:pt x="6136" y="2100"/>
                  <a:pt x="6115" y="2106"/>
                  <a:pt x="6099" y="2119"/>
                </a:cubicBezTo>
                <a:cubicBezTo>
                  <a:pt x="6067" y="2146"/>
                  <a:pt x="6093" y="2167"/>
                  <a:pt x="6158" y="2167"/>
                </a:cubicBezTo>
                <a:cubicBezTo>
                  <a:pt x="6222" y="2167"/>
                  <a:pt x="6248" y="2146"/>
                  <a:pt x="6216" y="2119"/>
                </a:cubicBezTo>
                <a:cubicBezTo>
                  <a:pt x="6200" y="2106"/>
                  <a:pt x="6179" y="2100"/>
                  <a:pt x="6158" y="2100"/>
                </a:cubicBezTo>
                <a:close/>
                <a:moveTo>
                  <a:pt x="5965" y="2187"/>
                </a:moveTo>
                <a:cubicBezTo>
                  <a:pt x="5853" y="2178"/>
                  <a:pt x="5589" y="2221"/>
                  <a:pt x="5502" y="2277"/>
                </a:cubicBezTo>
                <a:cubicBezTo>
                  <a:pt x="5432" y="2323"/>
                  <a:pt x="5506" y="2332"/>
                  <a:pt x="5689" y="2301"/>
                </a:cubicBezTo>
                <a:cubicBezTo>
                  <a:pt x="5856" y="2273"/>
                  <a:pt x="6002" y="2234"/>
                  <a:pt x="6013" y="2216"/>
                </a:cubicBezTo>
                <a:cubicBezTo>
                  <a:pt x="6022" y="2199"/>
                  <a:pt x="6002" y="2191"/>
                  <a:pt x="5965" y="2187"/>
                </a:cubicBezTo>
                <a:close/>
                <a:moveTo>
                  <a:pt x="6521" y="2200"/>
                </a:moveTo>
                <a:cubicBezTo>
                  <a:pt x="6511" y="2207"/>
                  <a:pt x="6574" y="2243"/>
                  <a:pt x="6718" y="2325"/>
                </a:cubicBezTo>
                <a:cubicBezTo>
                  <a:pt x="7203" y="2600"/>
                  <a:pt x="7705" y="3187"/>
                  <a:pt x="8125" y="3968"/>
                </a:cubicBezTo>
                <a:cubicBezTo>
                  <a:pt x="8342" y="4374"/>
                  <a:pt x="8531" y="4685"/>
                  <a:pt x="8544" y="4660"/>
                </a:cubicBezTo>
                <a:cubicBezTo>
                  <a:pt x="8557" y="4635"/>
                  <a:pt x="8399" y="4303"/>
                  <a:pt x="8193" y="3922"/>
                </a:cubicBezTo>
                <a:cubicBezTo>
                  <a:pt x="7768" y="3139"/>
                  <a:pt x="7029" y="2317"/>
                  <a:pt x="6672" y="2230"/>
                </a:cubicBezTo>
                <a:cubicBezTo>
                  <a:pt x="6619" y="2217"/>
                  <a:pt x="6580" y="2206"/>
                  <a:pt x="6554" y="2201"/>
                </a:cubicBezTo>
                <a:cubicBezTo>
                  <a:pt x="6535" y="2198"/>
                  <a:pt x="6524" y="2198"/>
                  <a:pt x="6521" y="2200"/>
                </a:cubicBezTo>
                <a:close/>
                <a:moveTo>
                  <a:pt x="5311" y="2383"/>
                </a:moveTo>
                <a:cubicBezTo>
                  <a:pt x="5295" y="2382"/>
                  <a:pt x="5276" y="2387"/>
                  <a:pt x="5259" y="2400"/>
                </a:cubicBezTo>
                <a:cubicBezTo>
                  <a:pt x="5222" y="2430"/>
                  <a:pt x="5233" y="2453"/>
                  <a:pt x="5287" y="2457"/>
                </a:cubicBezTo>
                <a:cubicBezTo>
                  <a:pt x="5337" y="2461"/>
                  <a:pt x="5364" y="2440"/>
                  <a:pt x="5349" y="2408"/>
                </a:cubicBezTo>
                <a:cubicBezTo>
                  <a:pt x="5341" y="2393"/>
                  <a:pt x="5327" y="2384"/>
                  <a:pt x="5311" y="2383"/>
                </a:cubicBezTo>
                <a:close/>
                <a:moveTo>
                  <a:pt x="4983" y="2571"/>
                </a:moveTo>
                <a:cubicBezTo>
                  <a:pt x="4967" y="2570"/>
                  <a:pt x="4948" y="2576"/>
                  <a:pt x="4932" y="2590"/>
                </a:cubicBezTo>
                <a:cubicBezTo>
                  <a:pt x="4894" y="2620"/>
                  <a:pt x="4905" y="2641"/>
                  <a:pt x="4960" y="2645"/>
                </a:cubicBezTo>
                <a:cubicBezTo>
                  <a:pt x="5009" y="2649"/>
                  <a:pt x="5037" y="2628"/>
                  <a:pt x="5022" y="2596"/>
                </a:cubicBezTo>
                <a:cubicBezTo>
                  <a:pt x="5014" y="2581"/>
                  <a:pt x="4999" y="2572"/>
                  <a:pt x="4983" y="2571"/>
                </a:cubicBezTo>
                <a:close/>
                <a:moveTo>
                  <a:pt x="4800" y="2661"/>
                </a:moveTo>
                <a:cubicBezTo>
                  <a:pt x="4761" y="2658"/>
                  <a:pt x="4698" y="2698"/>
                  <a:pt x="4659" y="2748"/>
                </a:cubicBezTo>
                <a:cubicBezTo>
                  <a:pt x="4574" y="2859"/>
                  <a:pt x="4648" y="2859"/>
                  <a:pt x="4776" y="2748"/>
                </a:cubicBezTo>
                <a:cubicBezTo>
                  <a:pt x="4838" y="2694"/>
                  <a:pt x="4846" y="2664"/>
                  <a:pt x="4800" y="2661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72" name="IMG_2368.png" descr="IMG_236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658222" y="-364106"/>
            <a:ext cx="7547764" cy="7547765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「うわーー！！」"/>
          <p:cNvSpPr txBox="1"/>
          <p:nvPr/>
        </p:nvSpPr>
        <p:spPr>
          <a:xfrm>
            <a:off x="23137328" y="245317"/>
            <a:ext cx="702756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/>
            </a:pP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うわ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ーー！！」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  <p:pic>
        <p:nvPicPr>
          <p:cNvPr id="274" name="IMG_2368.png" descr="IMG_236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56617" y="-1359212"/>
            <a:ext cx="9537976" cy="95379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5" name="IMG_2368.png" descr="IMG_236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790478" y="-1115476"/>
            <a:ext cx="9050504" cy="9050505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IMG_2368.png" descr="IMG_236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56617" y="-1486212"/>
            <a:ext cx="9537976" cy="95379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1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1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1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" grpId="2" animBg="1" advAuto="0"/>
      <p:bldP spid="272" grpId="1" animBg="1" advAuto="0"/>
      <p:bldP spid="274" grpId="3" animBg="1" advAuto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IMG_2597.JPG" descr="IMG_2597.JPG"/>
          <p:cNvPicPr>
            <a:picLocks noChangeAspect="1"/>
          </p:cNvPicPr>
          <p:nvPr/>
        </p:nvPicPr>
        <p:blipFill>
          <a:blip r:embed="rId3"/>
          <a:srcRect l="3709" t="5985" r="10434" b="10000"/>
          <a:stretch>
            <a:fillRect/>
          </a:stretch>
        </p:blipFill>
        <p:spPr>
          <a:xfrm>
            <a:off x="7090945" y="1911768"/>
            <a:ext cx="10559692" cy="103331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586" extrusionOk="0">
                <a:moveTo>
                  <a:pt x="10558" y="1"/>
                </a:moveTo>
                <a:cubicBezTo>
                  <a:pt x="10418" y="-14"/>
                  <a:pt x="8041" y="125"/>
                  <a:pt x="7582" y="175"/>
                </a:cubicBezTo>
                <a:cubicBezTo>
                  <a:pt x="7489" y="185"/>
                  <a:pt x="7326" y="201"/>
                  <a:pt x="7220" y="209"/>
                </a:cubicBezTo>
                <a:cubicBezTo>
                  <a:pt x="7113" y="218"/>
                  <a:pt x="6993" y="237"/>
                  <a:pt x="6953" y="253"/>
                </a:cubicBezTo>
                <a:cubicBezTo>
                  <a:pt x="6913" y="269"/>
                  <a:pt x="6784" y="296"/>
                  <a:pt x="6666" y="313"/>
                </a:cubicBezTo>
                <a:cubicBezTo>
                  <a:pt x="6114" y="392"/>
                  <a:pt x="5301" y="869"/>
                  <a:pt x="4635" y="1503"/>
                </a:cubicBezTo>
                <a:cubicBezTo>
                  <a:pt x="4433" y="1695"/>
                  <a:pt x="4132" y="1958"/>
                  <a:pt x="3966" y="2087"/>
                </a:cubicBezTo>
                <a:cubicBezTo>
                  <a:pt x="3800" y="2216"/>
                  <a:pt x="3660" y="2360"/>
                  <a:pt x="3657" y="2405"/>
                </a:cubicBezTo>
                <a:cubicBezTo>
                  <a:pt x="3653" y="2451"/>
                  <a:pt x="3647" y="2545"/>
                  <a:pt x="3644" y="2613"/>
                </a:cubicBezTo>
                <a:cubicBezTo>
                  <a:pt x="3640" y="2716"/>
                  <a:pt x="3570" y="2773"/>
                  <a:pt x="3228" y="2958"/>
                </a:cubicBezTo>
                <a:cubicBezTo>
                  <a:pt x="2963" y="3102"/>
                  <a:pt x="2816" y="3210"/>
                  <a:pt x="2816" y="3264"/>
                </a:cubicBezTo>
                <a:cubicBezTo>
                  <a:pt x="2815" y="3309"/>
                  <a:pt x="2800" y="3363"/>
                  <a:pt x="2780" y="3383"/>
                </a:cubicBezTo>
                <a:cubicBezTo>
                  <a:pt x="2760" y="3403"/>
                  <a:pt x="2744" y="3456"/>
                  <a:pt x="2744" y="3501"/>
                </a:cubicBezTo>
                <a:cubicBezTo>
                  <a:pt x="2744" y="3572"/>
                  <a:pt x="2490" y="3811"/>
                  <a:pt x="2393" y="3829"/>
                </a:cubicBezTo>
                <a:cubicBezTo>
                  <a:pt x="2374" y="3833"/>
                  <a:pt x="2336" y="3838"/>
                  <a:pt x="2310" y="3841"/>
                </a:cubicBezTo>
                <a:cubicBezTo>
                  <a:pt x="2284" y="3845"/>
                  <a:pt x="2232" y="3909"/>
                  <a:pt x="2194" y="3984"/>
                </a:cubicBezTo>
                <a:cubicBezTo>
                  <a:pt x="2156" y="4059"/>
                  <a:pt x="1914" y="4335"/>
                  <a:pt x="1656" y="4599"/>
                </a:cubicBezTo>
                <a:cubicBezTo>
                  <a:pt x="1339" y="4925"/>
                  <a:pt x="1195" y="5109"/>
                  <a:pt x="1205" y="5172"/>
                </a:cubicBezTo>
                <a:cubicBezTo>
                  <a:pt x="1214" y="5223"/>
                  <a:pt x="1190" y="5302"/>
                  <a:pt x="1154" y="5347"/>
                </a:cubicBezTo>
                <a:cubicBezTo>
                  <a:pt x="1102" y="5411"/>
                  <a:pt x="1100" y="5445"/>
                  <a:pt x="1146" y="5501"/>
                </a:cubicBezTo>
                <a:cubicBezTo>
                  <a:pt x="1178" y="5541"/>
                  <a:pt x="1193" y="5592"/>
                  <a:pt x="1179" y="5615"/>
                </a:cubicBezTo>
                <a:cubicBezTo>
                  <a:pt x="1165" y="5638"/>
                  <a:pt x="1172" y="5686"/>
                  <a:pt x="1194" y="5723"/>
                </a:cubicBezTo>
                <a:cubicBezTo>
                  <a:pt x="1217" y="5761"/>
                  <a:pt x="1206" y="5858"/>
                  <a:pt x="1166" y="5955"/>
                </a:cubicBezTo>
                <a:cubicBezTo>
                  <a:pt x="1129" y="6046"/>
                  <a:pt x="1110" y="6174"/>
                  <a:pt x="1126" y="6239"/>
                </a:cubicBezTo>
                <a:cubicBezTo>
                  <a:pt x="1159" y="6371"/>
                  <a:pt x="1020" y="6946"/>
                  <a:pt x="927" y="7060"/>
                </a:cubicBezTo>
                <a:cubicBezTo>
                  <a:pt x="894" y="7101"/>
                  <a:pt x="853" y="7229"/>
                  <a:pt x="834" y="7346"/>
                </a:cubicBezTo>
                <a:cubicBezTo>
                  <a:pt x="815" y="7463"/>
                  <a:pt x="748" y="7616"/>
                  <a:pt x="684" y="7687"/>
                </a:cubicBezTo>
                <a:cubicBezTo>
                  <a:pt x="548" y="7837"/>
                  <a:pt x="457" y="8131"/>
                  <a:pt x="514" y="8235"/>
                </a:cubicBezTo>
                <a:cubicBezTo>
                  <a:pt x="559" y="8317"/>
                  <a:pt x="492" y="8616"/>
                  <a:pt x="332" y="9054"/>
                </a:cubicBezTo>
                <a:cubicBezTo>
                  <a:pt x="275" y="9209"/>
                  <a:pt x="228" y="9419"/>
                  <a:pt x="228" y="9521"/>
                </a:cubicBezTo>
                <a:cubicBezTo>
                  <a:pt x="228" y="9623"/>
                  <a:pt x="197" y="9831"/>
                  <a:pt x="159" y="9982"/>
                </a:cubicBezTo>
                <a:cubicBezTo>
                  <a:pt x="120" y="10132"/>
                  <a:pt x="100" y="10302"/>
                  <a:pt x="115" y="10360"/>
                </a:cubicBezTo>
                <a:cubicBezTo>
                  <a:pt x="138" y="10449"/>
                  <a:pt x="87" y="11162"/>
                  <a:pt x="6" y="11893"/>
                </a:cubicBezTo>
                <a:cubicBezTo>
                  <a:pt x="2" y="11928"/>
                  <a:pt x="0" y="11962"/>
                  <a:pt x="0" y="11995"/>
                </a:cubicBezTo>
                <a:cubicBezTo>
                  <a:pt x="1" y="12095"/>
                  <a:pt x="22" y="12183"/>
                  <a:pt x="63" y="12263"/>
                </a:cubicBezTo>
                <a:cubicBezTo>
                  <a:pt x="118" y="12371"/>
                  <a:pt x="149" y="12573"/>
                  <a:pt x="159" y="12904"/>
                </a:cubicBezTo>
                <a:cubicBezTo>
                  <a:pt x="177" y="13445"/>
                  <a:pt x="173" y="13438"/>
                  <a:pt x="850" y="14491"/>
                </a:cubicBezTo>
                <a:cubicBezTo>
                  <a:pt x="1023" y="14760"/>
                  <a:pt x="1168" y="15021"/>
                  <a:pt x="1172" y="15072"/>
                </a:cubicBezTo>
                <a:cubicBezTo>
                  <a:pt x="1175" y="15123"/>
                  <a:pt x="1245" y="15236"/>
                  <a:pt x="1327" y="15324"/>
                </a:cubicBezTo>
                <a:cubicBezTo>
                  <a:pt x="1409" y="15412"/>
                  <a:pt x="1568" y="15640"/>
                  <a:pt x="1681" y="15830"/>
                </a:cubicBezTo>
                <a:cubicBezTo>
                  <a:pt x="1793" y="16020"/>
                  <a:pt x="1959" y="16258"/>
                  <a:pt x="2048" y="16360"/>
                </a:cubicBezTo>
                <a:cubicBezTo>
                  <a:pt x="2137" y="16461"/>
                  <a:pt x="2224" y="16606"/>
                  <a:pt x="2242" y="16681"/>
                </a:cubicBezTo>
                <a:cubicBezTo>
                  <a:pt x="2280" y="16843"/>
                  <a:pt x="2527" y="17201"/>
                  <a:pt x="2745" y="17411"/>
                </a:cubicBezTo>
                <a:cubicBezTo>
                  <a:pt x="2931" y="17589"/>
                  <a:pt x="3469" y="18259"/>
                  <a:pt x="3470" y="18312"/>
                </a:cubicBezTo>
                <a:cubicBezTo>
                  <a:pt x="3470" y="18333"/>
                  <a:pt x="3551" y="18405"/>
                  <a:pt x="3649" y="18473"/>
                </a:cubicBezTo>
                <a:cubicBezTo>
                  <a:pt x="3748" y="18541"/>
                  <a:pt x="4054" y="18828"/>
                  <a:pt x="4330" y="19111"/>
                </a:cubicBezTo>
                <a:cubicBezTo>
                  <a:pt x="4758" y="19550"/>
                  <a:pt x="4855" y="19626"/>
                  <a:pt x="4985" y="19625"/>
                </a:cubicBezTo>
                <a:cubicBezTo>
                  <a:pt x="5077" y="19625"/>
                  <a:pt x="5241" y="19691"/>
                  <a:pt x="5394" y="19790"/>
                </a:cubicBezTo>
                <a:cubicBezTo>
                  <a:pt x="5534" y="19881"/>
                  <a:pt x="5667" y="19955"/>
                  <a:pt x="5690" y="19955"/>
                </a:cubicBezTo>
                <a:cubicBezTo>
                  <a:pt x="5713" y="19955"/>
                  <a:pt x="5758" y="19988"/>
                  <a:pt x="5791" y="20028"/>
                </a:cubicBezTo>
                <a:cubicBezTo>
                  <a:pt x="5823" y="20068"/>
                  <a:pt x="5918" y="20098"/>
                  <a:pt x="6002" y="20094"/>
                </a:cubicBezTo>
                <a:cubicBezTo>
                  <a:pt x="6086" y="20091"/>
                  <a:pt x="6253" y="20140"/>
                  <a:pt x="6373" y="20203"/>
                </a:cubicBezTo>
                <a:cubicBezTo>
                  <a:pt x="6493" y="20266"/>
                  <a:pt x="6828" y="20402"/>
                  <a:pt x="7118" y="20506"/>
                </a:cubicBezTo>
                <a:cubicBezTo>
                  <a:pt x="7408" y="20609"/>
                  <a:pt x="7693" y="20739"/>
                  <a:pt x="7750" y="20794"/>
                </a:cubicBezTo>
                <a:cubicBezTo>
                  <a:pt x="7808" y="20849"/>
                  <a:pt x="7915" y="20895"/>
                  <a:pt x="7989" y="20895"/>
                </a:cubicBezTo>
                <a:cubicBezTo>
                  <a:pt x="8080" y="20895"/>
                  <a:pt x="8200" y="20964"/>
                  <a:pt x="8356" y="21108"/>
                </a:cubicBezTo>
                <a:cubicBezTo>
                  <a:pt x="8566" y="21300"/>
                  <a:pt x="8634" y="21330"/>
                  <a:pt x="9064" y="21422"/>
                </a:cubicBezTo>
                <a:cubicBezTo>
                  <a:pt x="9390" y="21491"/>
                  <a:pt x="9584" y="21510"/>
                  <a:pt x="9682" y="21481"/>
                </a:cubicBezTo>
                <a:cubicBezTo>
                  <a:pt x="10016" y="21384"/>
                  <a:pt x="11168" y="21425"/>
                  <a:pt x="11279" y="21538"/>
                </a:cubicBezTo>
                <a:cubicBezTo>
                  <a:pt x="11305" y="21565"/>
                  <a:pt x="11349" y="21586"/>
                  <a:pt x="11377" y="21586"/>
                </a:cubicBezTo>
                <a:cubicBezTo>
                  <a:pt x="11513" y="21586"/>
                  <a:pt x="12230" y="21437"/>
                  <a:pt x="12319" y="21391"/>
                </a:cubicBezTo>
                <a:cubicBezTo>
                  <a:pt x="12375" y="21362"/>
                  <a:pt x="12469" y="21313"/>
                  <a:pt x="12529" y="21281"/>
                </a:cubicBezTo>
                <a:cubicBezTo>
                  <a:pt x="12588" y="21249"/>
                  <a:pt x="12943" y="21068"/>
                  <a:pt x="13315" y="20880"/>
                </a:cubicBezTo>
                <a:cubicBezTo>
                  <a:pt x="13688" y="20691"/>
                  <a:pt x="14047" y="20499"/>
                  <a:pt x="14113" y="20453"/>
                </a:cubicBezTo>
                <a:cubicBezTo>
                  <a:pt x="14180" y="20408"/>
                  <a:pt x="14332" y="20327"/>
                  <a:pt x="14452" y="20275"/>
                </a:cubicBezTo>
                <a:cubicBezTo>
                  <a:pt x="14727" y="20156"/>
                  <a:pt x="15700" y="19588"/>
                  <a:pt x="16042" y="19347"/>
                </a:cubicBezTo>
                <a:cubicBezTo>
                  <a:pt x="16185" y="19247"/>
                  <a:pt x="16323" y="19165"/>
                  <a:pt x="16350" y="19165"/>
                </a:cubicBezTo>
                <a:cubicBezTo>
                  <a:pt x="16426" y="19165"/>
                  <a:pt x="17209" y="18608"/>
                  <a:pt x="17447" y="18385"/>
                </a:cubicBezTo>
                <a:cubicBezTo>
                  <a:pt x="17564" y="18275"/>
                  <a:pt x="17728" y="18056"/>
                  <a:pt x="17812" y="17898"/>
                </a:cubicBezTo>
                <a:cubicBezTo>
                  <a:pt x="17923" y="17688"/>
                  <a:pt x="18053" y="17541"/>
                  <a:pt x="18296" y="17350"/>
                </a:cubicBezTo>
                <a:cubicBezTo>
                  <a:pt x="18479" y="17207"/>
                  <a:pt x="18654" y="17090"/>
                  <a:pt x="18683" y="17090"/>
                </a:cubicBezTo>
                <a:cubicBezTo>
                  <a:pt x="18840" y="17090"/>
                  <a:pt x="19143" y="16856"/>
                  <a:pt x="19395" y="16540"/>
                </a:cubicBezTo>
                <a:cubicBezTo>
                  <a:pt x="19550" y="16346"/>
                  <a:pt x="19677" y="16166"/>
                  <a:pt x="19677" y="16140"/>
                </a:cubicBezTo>
                <a:cubicBezTo>
                  <a:pt x="19677" y="16114"/>
                  <a:pt x="19720" y="16036"/>
                  <a:pt x="19774" y="15967"/>
                </a:cubicBezTo>
                <a:cubicBezTo>
                  <a:pt x="19827" y="15897"/>
                  <a:pt x="19870" y="15795"/>
                  <a:pt x="19870" y="15739"/>
                </a:cubicBezTo>
                <a:cubicBezTo>
                  <a:pt x="19870" y="15683"/>
                  <a:pt x="19925" y="15579"/>
                  <a:pt x="19992" y="15508"/>
                </a:cubicBezTo>
                <a:cubicBezTo>
                  <a:pt x="20059" y="15437"/>
                  <a:pt x="20142" y="15269"/>
                  <a:pt x="20179" y="15135"/>
                </a:cubicBezTo>
                <a:cubicBezTo>
                  <a:pt x="20215" y="15001"/>
                  <a:pt x="20302" y="14736"/>
                  <a:pt x="20372" y="14546"/>
                </a:cubicBezTo>
                <a:cubicBezTo>
                  <a:pt x="20442" y="14355"/>
                  <a:pt x="20499" y="14145"/>
                  <a:pt x="20499" y="14078"/>
                </a:cubicBezTo>
                <a:cubicBezTo>
                  <a:pt x="20499" y="13850"/>
                  <a:pt x="20756" y="13014"/>
                  <a:pt x="20877" y="12846"/>
                </a:cubicBezTo>
                <a:cubicBezTo>
                  <a:pt x="20943" y="12754"/>
                  <a:pt x="21006" y="12604"/>
                  <a:pt x="21016" y="12512"/>
                </a:cubicBezTo>
                <a:cubicBezTo>
                  <a:pt x="21026" y="12420"/>
                  <a:pt x="21075" y="12262"/>
                  <a:pt x="21126" y="12160"/>
                </a:cubicBezTo>
                <a:cubicBezTo>
                  <a:pt x="21177" y="12059"/>
                  <a:pt x="21233" y="11865"/>
                  <a:pt x="21251" y="11729"/>
                </a:cubicBezTo>
                <a:cubicBezTo>
                  <a:pt x="21269" y="11593"/>
                  <a:pt x="21334" y="11304"/>
                  <a:pt x="21395" y="11087"/>
                </a:cubicBezTo>
                <a:cubicBezTo>
                  <a:pt x="21516" y="10649"/>
                  <a:pt x="21597" y="10141"/>
                  <a:pt x="21599" y="9865"/>
                </a:cubicBezTo>
                <a:cubicBezTo>
                  <a:pt x="21600" y="9772"/>
                  <a:pt x="21592" y="9706"/>
                  <a:pt x="21573" y="9676"/>
                </a:cubicBezTo>
                <a:cubicBezTo>
                  <a:pt x="21541" y="9623"/>
                  <a:pt x="21515" y="9458"/>
                  <a:pt x="21515" y="9307"/>
                </a:cubicBezTo>
                <a:cubicBezTo>
                  <a:pt x="21515" y="9078"/>
                  <a:pt x="21489" y="8995"/>
                  <a:pt x="21354" y="8794"/>
                </a:cubicBezTo>
                <a:cubicBezTo>
                  <a:pt x="21266" y="8663"/>
                  <a:pt x="21131" y="8407"/>
                  <a:pt x="21055" y="8226"/>
                </a:cubicBezTo>
                <a:cubicBezTo>
                  <a:pt x="20968" y="8014"/>
                  <a:pt x="20896" y="7904"/>
                  <a:pt x="20857" y="7920"/>
                </a:cubicBezTo>
                <a:cubicBezTo>
                  <a:pt x="20794" y="7944"/>
                  <a:pt x="20547" y="7552"/>
                  <a:pt x="20547" y="7429"/>
                </a:cubicBezTo>
                <a:cubicBezTo>
                  <a:pt x="20547" y="7394"/>
                  <a:pt x="20453" y="7309"/>
                  <a:pt x="20338" y="7240"/>
                </a:cubicBezTo>
                <a:cubicBezTo>
                  <a:pt x="20093" y="7093"/>
                  <a:pt x="19994" y="6986"/>
                  <a:pt x="20038" y="6913"/>
                </a:cubicBezTo>
                <a:cubicBezTo>
                  <a:pt x="20058" y="6881"/>
                  <a:pt x="20133" y="6911"/>
                  <a:pt x="20237" y="6992"/>
                </a:cubicBezTo>
                <a:cubicBezTo>
                  <a:pt x="20373" y="7097"/>
                  <a:pt x="20398" y="7105"/>
                  <a:pt x="20370" y="7031"/>
                </a:cubicBezTo>
                <a:cubicBezTo>
                  <a:pt x="20258" y="6732"/>
                  <a:pt x="19481" y="5524"/>
                  <a:pt x="19424" y="5560"/>
                </a:cubicBezTo>
                <a:cubicBezTo>
                  <a:pt x="19403" y="5573"/>
                  <a:pt x="19395" y="5601"/>
                  <a:pt x="19407" y="5621"/>
                </a:cubicBezTo>
                <a:cubicBezTo>
                  <a:pt x="19419" y="5641"/>
                  <a:pt x="19442" y="5764"/>
                  <a:pt x="19457" y="5895"/>
                </a:cubicBezTo>
                <a:cubicBezTo>
                  <a:pt x="19472" y="6026"/>
                  <a:pt x="19496" y="6151"/>
                  <a:pt x="19510" y="6174"/>
                </a:cubicBezTo>
                <a:cubicBezTo>
                  <a:pt x="19523" y="6196"/>
                  <a:pt x="19493" y="6238"/>
                  <a:pt x="19442" y="6266"/>
                </a:cubicBezTo>
                <a:cubicBezTo>
                  <a:pt x="19309" y="6338"/>
                  <a:pt x="19224" y="6215"/>
                  <a:pt x="19214" y="5932"/>
                </a:cubicBezTo>
                <a:cubicBezTo>
                  <a:pt x="19206" y="5701"/>
                  <a:pt x="19125" y="5416"/>
                  <a:pt x="18940" y="4971"/>
                </a:cubicBezTo>
                <a:cubicBezTo>
                  <a:pt x="18855" y="4768"/>
                  <a:pt x="18834" y="4747"/>
                  <a:pt x="18784" y="4817"/>
                </a:cubicBezTo>
                <a:cubicBezTo>
                  <a:pt x="18733" y="4889"/>
                  <a:pt x="18712" y="4875"/>
                  <a:pt x="18609" y="4709"/>
                </a:cubicBezTo>
                <a:cubicBezTo>
                  <a:pt x="18415" y="4398"/>
                  <a:pt x="18312" y="4177"/>
                  <a:pt x="18288" y="4025"/>
                </a:cubicBezTo>
                <a:cubicBezTo>
                  <a:pt x="18276" y="3946"/>
                  <a:pt x="18248" y="3834"/>
                  <a:pt x="18226" y="3776"/>
                </a:cubicBezTo>
                <a:cubicBezTo>
                  <a:pt x="18205" y="3718"/>
                  <a:pt x="18206" y="3634"/>
                  <a:pt x="18230" y="3590"/>
                </a:cubicBezTo>
                <a:cubicBezTo>
                  <a:pt x="18259" y="3539"/>
                  <a:pt x="18250" y="3461"/>
                  <a:pt x="18207" y="3371"/>
                </a:cubicBezTo>
                <a:cubicBezTo>
                  <a:pt x="17931" y="2791"/>
                  <a:pt x="17913" y="2764"/>
                  <a:pt x="17777" y="2734"/>
                </a:cubicBezTo>
                <a:cubicBezTo>
                  <a:pt x="17702" y="2717"/>
                  <a:pt x="17616" y="2663"/>
                  <a:pt x="17586" y="2614"/>
                </a:cubicBezTo>
                <a:cubicBezTo>
                  <a:pt x="17556" y="2564"/>
                  <a:pt x="17502" y="2535"/>
                  <a:pt x="17467" y="2549"/>
                </a:cubicBezTo>
                <a:cubicBezTo>
                  <a:pt x="17431" y="2563"/>
                  <a:pt x="17325" y="2490"/>
                  <a:pt x="17232" y="2386"/>
                </a:cubicBezTo>
                <a:cubicBezTo>
                  <a:pt x="17096" y="2234"/>
                  <a:pt x="17026" y="2195"/>
                  <a:pt x="16876" y="2189"/>
                </a:cubicBezTo>
                <a:cubicBezTo>
                  <a:pt x="16673" y="2181"/>
                  <a:pt x="16565" y="2135"/>
                  <a:pt x="16604" y="2071"/>
                </a:cubicBezTo>
                <a:cubicBezTo>
                  <a:pt x="16617" y="2049"/>
                  <a:pt x="16534" y="2007"/>
                  <a:pt x="16419" y="1978"/>
                </a:cubicBezTo>
                <a:cubicBezTo>
                  <a:pt x="16066" y="1887"/>
                  <a:pt x="15934" y="1621"/>
                  <a:pt x="16279" y="1695"/>
                </a:cubicBezTo>
                <a:cubicBezTo>
                  <a:pt x="16351" y="1711"/>
                  <a:pt x="16441" y="1703"/>
                  <a:pt x="16478" y="1679"/>
                </a:cubicBezTo>
                <a:cubicBezTo>
                  <a:pt x="16551" y="1631"/>
                  <a:pt x="16370" y="1558"/>
                  <a:pt x="16024" y="1496"/>
                </a:cubicBezTo>
                <a:cubicBezTo>
                  <a:pt x="15905" y="1474"/>
                  <a:pt x="15745" y="1388"/>
                  <a:pt x="15607" y="1269"/>
                </a:cubicBezTo>
                <a:cubicBezTo>
                  <a:pt x="15450" y="1134"/>
                  <a:pt x="15328" y="1071"/>
                  <a:pt x="15196" y="1059"/>
                </a:cubicBezTo>
                <a:cubicBezTo>
                  <a:pt x="15093" y="1050"/>
                  <a:pt x="15003" y="1039"/>
                  <a:pt x="14996" y="1037"/>
                </a:cubicBezTo>
                <a:cubicBezTo>
                  <a:pt x="14990" y="1034"/>
                  <a:pt x="14976" y="1037"/>
                  <a:pt x="14967" y="1044"/>
                </a:cubicBezTo>
                <a:cubicBezTo>
                  <a:pt x="14958" y="1051"/>
                  <a:pt x="14915" y="1026"/>
                  <a:pt x="14871" y="989"/>
                </a:cubicBezTo>
                <a:cubicBezTo>
                  <a:pt x="14827" y="951"/>
                  <a:pt x="14790" y="939"/>
                  <a:pt x="14790" y="960"/>
                </a:cubicBezTo>
                <a:cubicBezTo>
                  <a:pt x="14790" y="982"/>
                  <a:pt x="14741" y="953"/>
                  <a:pt x="14681" y="897"/>
                </a:cubicBezTo>
                <a:cubicBezTo>
                  <a:pt x="14503" y="731"/>
                  <a:pt x="14310" y="653"/>
                  <a:pt x="13775" y="532"/>
                </a:cubicBezTo>
                <a:cubicBezTo>
                  <a:pt x="13275" y="419"/>
                  <a:pt x="12952" y="252"/>
                  <a:pt x="12952" y="106"/>
                </a:cubicBezTo>
                <a:cubicBezTo>
                  <a:pt x="12952" y="62"/>
                  <a:pt x="12657" y="42"/>
                  <a:pt x="11779" y="27"/>
                </a:cubicBezTo>
                <a:cubicBezTo>
                  <a:pt x="11134" y="16"/>
                  <a:pt x="10584" y="4"/>
                  <a:pt x="10558" y="1"/>
                </a:cubicBezTo>
                <a:close/>
                <a:moveTo>
                  <a:pt x="17076" y="1625"/>
                </a:moveTo>
                <a:cubicBezTo>
                  <a:pt x="17053" y="1625"/>
                  <a:pt x="16996" y="1654"/>
                  <a:pt x="16949" y="1689"/>
                </a:cubicBezTo>
                <a:cubicBezTo>
                  <a:pt x="16869" y="1748"/>
                  <a:pt x="16877" y="1764"/>
                  <a:pt x="17050" y="1887"/>
                </a:cubicBezTo>
                <a:cubicBezTo>
                  <a:pt x="17154" y="1960"/>
                  <a:pt x="17300" y="2120"/>
                  <a:pt x="17376" y="2243"/>
                </a:cubicBezTo>
                <a:cubicBezTo>
                  <a:pt x="17452" y="2366"/>
                  <a:pt x="17526" y="2453"/>
                  <a:pt x="17540" y="2439"/>
                </a:cubicBezTo>
                <a:cubicBezTo>
                  <a:pt x="17605" y="2373"/>
                  <a:pt x="17578" y="2266"/>
                  <a:pt x="17471" y="2163"/>
                </a:cubicBezTo>
                <a:cubicBezTo>
                  <a:pt x="17407" y="2102"/>
                  <a:pt x="17354" y="2017"/>
                  <a:pt x="17353" y="1974"/>
                </a:cubicBezTo>
                <a:cubicBezTo>
                  <a:pt x="17351" y="1889"/>
                  <a:pt x="17142" y="1625"/>
                  <a:pt x="17076" y="1625"/>
                </a:cubicBezTo>
                <a:close/>
                <a:moveTo>
                  <a:pt x="18722" y="4310"/>
                </a:moveTo>
                <a:cubicBezTo>
                  <a:pt x="18719" y="4316"/>
                  <a:pt x="18731" y="4334"/>
                  <a:pt x="18756" y="4365"/>
                </a:cubicBezTo>
                <a:cubicBezTo>
                  <a:pt x="18826" y="4451"/>
                  <a:pt x="18855" y="4460"/>
                  <a:pt x="18855" y="4397"/>
                </a:cubicBezTo>
                <a:cubicBezTo>
                  <a:pt x="18855" y="4373"/>
                  <a:pt x="18819" y="4339"/>
                  <a:pt x="18775" y="4321"/>
                </a:cubicBezTo>
                <a:cubicBezTo>
                  <a:pt x="18742" y="4308"/>
                  <a:pt x="18724" y="4303"/>
                  <a:pt x="18722" y="4310"/>
                </a:cubicBezTo>
                <a:close/>
                <a:moveTo>
                  <a:pt x="18903" y="4540"/>
                </a:moveTo>
                <a:cubicBezTo>
                  <a:pt x="18900" y="4542"/>
                  <a:pt x="18915" y="4563"/>
                  <a:pt x="18945" y="4602"/>
                </a:cubicBezTo>
                <a:cubicBezTo>
                  <a:pt x="18981" y="4649"/>
                  <a:pt x="19019" y="4688"/>
                  <a:pt x="19029" y="4688"/>
                </a:cubicBezTo>
                <a:cubicBezTo>
                  <a:pt x="19069" y="4688"/>
                  <a:pt x="19044" y="4647"/>
                  <a:pt x="18963" y="4583"/>
                </a:cubicBezTo>
                <a:cubicBezTo>
                  <a:pt x="18925" y="4552"/>
                  <a:pt x="18905" y="4537"/>
                  <a:pt x="18903" y="4540"/>
                </a:cubicBezTo>
                <a:close/>
                <a:moveTo>
                  <a:pt x="19208" y="5034"/>
                </a:moveTo>
                <a:cubicBezTo>
                  <a:pt x="19197" y="5034"/>
                  <a:pt x="19196" y="5051"/>
                  <a:pt x="19206" y="5071"/>
                </a:cubicBezTo>
                <a:cubicBezTo>
                  <a:pt x="19217" y="5091"/>
                  <a:pt x="19262" y="5191"/>
                  <a:pt x="19308" y="5293"/>
                </a:cubicBezTo>
                <a:cubicBezTo>
                  <a:pt x="19353" y="5395"/>
                  <a:pt x="19412" y="5479"/>
                  <a:pt x="19438" y="5479"/>
                </a:cubicBezTo>
                <a:cubicBezTo>
                  <a:pt x="19463" y="5479"/>
                  <a:pt x="19483" y="5466"/>
                  <a:pt x="19483" y="5452"/>
                </a:cubicBezTo>
                <a:cubicBezTo>
                  <a:pt x="19483" y="5415"/>
                  <a:pt x="19232" y="5034"/>
                  <a:pt x="19208" y="5034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279" name="」"/>
          <p:cNvSpPr txBox="1"/>
          <p:nvPr/>
        </p:nvSpPr>
        <p:spPr>
          <a:xfrm>
            <a:off x="23180731" y="245317"/>
            <a:ext cx="615950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>
            <a:lvl1pPr algn="l">
              <a:defRPr sz="3900"/>
            </a:lvl1pPr>
          </a:lstStyle>
          <a:p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　</a:t>
            </a:r>
          </a:p>
        </p:txBody>
      </p:sp>
      <p:sp>
        <p:nvSpPr>
          <p:cNvPr id="280" name="「もうだめだー」"/>
          <p:cNvSpPr txBox="1"/>
          <p:nvPr/>
        </p:nvSpPr>
        <p:spPr>
          <a:xfrm>
            <a:off x="23137328" y="245317"/>
            <a:ext cx="702756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/>
            </a:pP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もうだめだ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ー」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" grpId="1" animBg="1" advAuto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IMG_2598.JPG" descr="IMG_2598.JPG"/>
          <p:cNvPicPr>
            <a:picLocks noChangeAspect="1"/>
          </p:cNvPicPr>
          <p:nvPr/>
        </p:nvPicPr>
        <p:blipFill>
          <a:blip r:embed="rId3"/>
          <a:srcRect l="9167" r="8092" b="7"/>
          <a:stretch>
            <a:fillRect/>
          </a:stretch>
        </p:blipFill>
        <p:spPr>
          <a:xfrm>
            <a:off x="4536864" y="1036"/>
            <a:ext cx="15654533" cy="13390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8" h="21599" extrusionOk="0">
                <a:moveTo>
                  <a:pt x="6673" y="0"/>
                </a:moveTo>
                <a:lnTo>
                  <a:pt x="6627" y="143"/>
                </a:lnTo>
                <a:cubicBezTo>
                  <a:pt x="6602" y="221"/>
                  <a:pt x="6557" y="286"/>
                  <a:pt x="6527" y="286"/>
                </a:cubicBezTo>
                <a:cubicBezTo>
                  <a:pt x="6440" y="287"/>
                  <a:pt x="6116" y="494"/>
                  <a:pt x="6080" y="572"/>
                </a:cubicBezTo>
                <a:cubicBezTo>
                  <a:pt x="6062" y="612"/>
                  <a:pt x="6021" y="722"/>
                  <a:pt x="5988" y="818"/>
                </a:cubicBezTo>
                <a:cubicBezTo>
                  <a:pt x="5945" y="947"/>
                  <a:pt x="5899" y="999"/>
                  <a:pt x="5810" y="1022"/>
                </a:cubicBezTo>
                <a:cubicBezTo>
                  <a:pt x="5728" y="1043"/>
                  <a:pt x="5664" y="1111"/>
                  <a:pt x="5604" y="1235"/>
                </a:cubicBezTo>
                <a:cubicBezTo>
                  <a:pt x="5556" y="1336"/>
                  <a:pt x="5414" y="1525"/>
                  <a:pt x="5289" y="1657"/>
                </a:cubicBezTo>
                <a:cubicBezTo>
                  <a:pt x="4888" y="2082"/>
                  <a:pt x="4832" y="2208"/>
                  <a:pt x="4778" y="2797"/>
                </a:cubicBezTo>
                <a:cubicBezTo>
                  <a:pt x="4752" y="3081"/>
                  <a:pt x="4714" y="3357"/>
                  <a:pt x="4691" y="3409"/>
                </a:cubicBezTo>
                <a:cubicBezTo>
                  <a:pt x="4668" y="3462"/>
                  <a:pt x="4557" y="3610"/>
                  <a:pt x="4445" y="3740"/>
                </a:cubicBezTo>
                <a:cubicBezTo>
                  <a:pt x="4078" y="4167"/>
                  <a:pt x="4031" y="4307"/>
                  <a:pt x="3985" y="5102"/>
                </a:cubicBezTo>
                <a:cubicBezTo>
                  <a:pt x="3948" y="5750"/>
                  <a:pt x="3871" y="6170"/>
                  <a:pt x="3762" y="6318"/>
                </a:cubicBezTo>
                <a:cubicBezTo>
                  <a:pt x="3658" y="6461"/>
                  <a:pt x="3628" y="6563"/>
                  <a:pt x="3579" y="6938"/>
                </a:cubicBezTo>
                <a:cubicBezTo>
                  <a:pt x="3565" y="7043"/>
                  <a:pt x="3536" y="7236"/>
                  <a:pt x="3513" y="7367"/>
                </a:cubicBezTo>
                <a:cubicBezTo>
                  <a:pt x="3491" y="7499"/>
                  <a:pt x="3457" y="7727"/>
                  <a:pt x="3439" y="7875"/>
                </a:cubicBezTo>
                <a:cubicBezTo>
                  <a:pt x="3421" y="8023"/>
                  <a:pt x="3394" y="8168"/>
                  <a:pt x="3379" y="8196"/>
                </a:cubicBezTo>
                <a:cubicBezTo>
                  <a:pt x="3364" y="8224"/>
                  <a:pt x="3343" y="8456"/>
                  <a:pt x="3333" y="8713"/>
                </a:cubicBezTo>
                <a:cubicBezTo>
                  <a:pt x="3323" y="8970"/>
                  <a:pt x="3303" y="9469"/>
                  <a:pt x="3289" y="9823"/>
                </a:cubicBezTo>
                <a:cubicBezTo>
                  <a:pt x="3268" y="10320"/>
                  <a:pt x="3278" y="10559"/>
                  <a:pt x="3328" y="10872"/>
                </a:cubicBezTo>
                <a:cubicBezTo>
                  <a:pt x="3364" y="11094"/>
                  <a:pt x="3413" y="11435"/>
                  <a:pt x="3436" y="11628"/>
                </a:cubicBezTo>
                <a:cubicBezTo>
                  <a:pt x="3475" y="11941"/>
                  <a:pt x="3508" y="12052"/>
                  <a:pt x="3638" y="12302"/>
                </a:cubicBezTo>
                <a:cubicBezTo>
                  <a:pt x="3806" y="12628"/>
                  <a:pt x="3964" y="12953"/>
                  <a:pt x="4100" y="13256"/>
                </a:cubicBezTo>
                <a:cubicBezTo>
                  <a:pt x="4247" y="13583"/>
                  <a:pt x="4438" y="13896"/>
                  <a:pt x="4760" y="14341"/>
                </a:cubicBezTo>
                <a:cubicBezTo>
                  <a:pt x="4826" y="14433"/>
                  <a:pt x="4884" y="14538"/>
                  <a:pt x="4888" y="14576"/>
                </a:cubicBezTo>
                <a:cubicBezTo>
                  <a:pt x="4899" y="14661"/>
                  <a:pt x="5173" y="15131"/>
                  <a:pt x="5311" y="15301"/>
                </a:cubicBezTo>
                <a:cubicBezTo>
                  <a:pt x="5511" y="15547"/>
                  <a:pt x="5800" y="15987"/>
                  <a:pt x="5800" y="16046"/>
                </a:cubicBezTo>
                <a:cubicBezTo>
                  <a:pt x="5800" y="16176"/>
                  <a:pt x="5672" y="16222"/>
                  <a:pt x="5277" y="16235"/>
                </a:cubicBezTo>
                <a:cubicBezTo>
                  <a:pt x="5055" y="16241"/>
                  <a:pt x="4849" y="16265"/>
                  <a:pt x="4818" y="16287"/>
                </a:cubicBezTo>
                <a:cubicBezTo>
                  <a:pt x="4788" y="16309"/>
                  <a:pt x="4698" y="16333"/>
                  <a:pt x="4621" y="16340"/>
                </a:cubicBezTo>
                <a:cubicBezTo>
                  <a:pt x="4543" y="16348"/>
                  <a:pt x="4452" y="16387"/>
                  <a:pt x="4418" y="16427"/>
                </a:cubicBezTo>
                <a:cubicBezTo>
                  <a:pt x="4364" y="16491"/>
                  <a:pt x="4364" y="16514"/>
                  <a:pt x="4428" y="16642"/>
                </a:cubicBezTo>
                <a:cubicBezTo>
                  <a:pt x="4484" y="16753"/>
                  <a:pt x="4489" y="16789"/>
                  <a:pt x="4447" y="16801"/>
                </a:cubicBezTo>
                <a:cubicBezTo>
                  <a:pt x="4418" y="16810"/>
                  <a:pt x="4334" y="16840"/>
                  <a:pt x="4261" y="16868"/>
                </a:cubicBezTo>
                <a:cubicBezTo>
                  <a:pt x="4189" y="16896"/>
                  <a:pt x="4120" y="16903"/>
                  <a:pt x="4110" y="16883"/>
                </a:cubicBezTo>
                <a:cubicBezTo>
                  <a:pt x="4088" y="16842"/>
                  <a:pt x="3857" y="16854"/>
                  <a:pt x="3759" y="16901"/>
                </a:cubicBezTo>
                <a:cubicBezTo>
                  <a:pt x="3723" y="16918"/>
                  <a:pt x="3672" y="16927"/>
                  <a:pt x="3648" y="16919"/>
                </a:cubicBezTo>
                <a:cubicBezTo>
                  <a:pt x="3580" y="16897"/>
                  <a:pt x="3362" y="17080"/>
                  <a:pt x="3341" y="17176"/>
                </a:cubicBezTo>
                <a:cubicBezTo>
                  <a:pt x="3330" y="17223"/>
                  <a:pt x="3288" y="17276"/>
                  <a:pt x="3247" y="17293"/>
                </a:cubicBezTo>
                <a:cubicBezTo>
                  <a:pt x="3205" y="17310"/>
                  <a:pt x="3133" y="17365"/>
                  <a:pt x="3085" y="17415"/>
                </a:cubicBezTo>
                <a:cubicBezTo>
                  <a:pt x="3038" y="17465"/>
                  <a:pt x="2946" y="17514"/>
                  <a:pt x="2881" y="17525"/>
                </a:cubicBezTo>
                <a:cubicBezTo>
                  <a:pt x="2817" y="17536"/>
                  <a:pt x="2544" y="17589"/>
                  <a:pt x="2275" y="17642"/>
                </a:cubicBezTo>
                <a:cubicBezTo>
                  <a:pt x="2006" y="17694"/>
                  <a:pt x="1701" y="17746"/>
                  <a:pt x="1598" y="17756"/>
                </a:cubicBezTo>
                <a:cubicBezTo>
                  <a:pt x="1494" y="17767"/>
                  <a:pt x="1366" y="17808"/>
                  <a:pt x="1312" y="17848"/>
                </a:cubicBezTo>
                <a:cubicBezTo>
                  <a:pt x="1257" y="17890"/>
                  <a:pt x="1047" y="17941"/>
                  <a:pt x="827" y="17966"/>
                </a:cubicBezTo>
                <a:cubicBezTo>
                  <a:pt x="300" y="18026"/>
                  <a:pt x="203" y="18084"/>
                  <a:pt x="175" y="18360"/>
                </a:cubicBezTo>
                <a:cubicBezTo>
                  <a:pt x="164" y="18478"/>
                  <a:pt x="116" y="18639"/>
                  <a:pt x="69" y="18717"/>
                </a:cubicBezTo>
                <a:cubicBezTo>
                  <a:pt x="23" y="18795"/>
                  <a:pt x="-8" y="18887"/>
                  <a:pt x="2" y="18920"/>
                </a:cubicBezTo>
                <a:cubicBezTo>
                  <a:pt x="27" y="19003"/>
                  <a:pt x="204" y="19102"/>
                  <a:pt x="401" y="19143"/>
                </a:cubicBezTo>
                <a:cubicBezTo>
                  <a:pt x="574" y="19180"/>
                  <a:pt x="677" y="19251"/>
                  <a:pt x="645" y="19312"/>
                </a:cubicBezTo>
                <a:cubicBezTo>
                  <a:pt x="598" y="19401"/>
                  <a:pt x="893" y="19496"/>
                  <a:pt x="1159" y="19477"/>
                </a:cubicBezTo>
                <a:cubicBezTo>
                  <a:pt x="1486" y="19453"/>
                  <a:pt x="1597" y="19407"/>
                  <a:pt x="1727" y="19242"/>
                </a:cubicBezTo>
                <a:cubicBezTo>
                  <a:pt x="1836" y="19104"/>
                  <a:pt x="1996" y="19010"/>
                  <a:pt x="2052" y="19051"/>
                </a:cubicBezTo>
                <a:cubicBezTo>
                  <a:pt x="2091" y="19079"/>
                  <a:pt x="2026" y="19291"/>
                  <a:pt x="1941" y="19412"/>
                </a:cubicBezTo>
                <a:cubicBezTo>
                  <a:pt x="1869" y="19515"/>
                  <a:pt x="1875" y="19556"/>
                  <a:pt x="1959" y="19540"/>
                </a:cubicBezTo>
                <a:cubicBezTo>
                  <a:pt x="2007" y="19530"/>
                  <a:pt x="2034" y="19562"/>
                  <a:pt x="2043" y="19634"/>
                </a:cubicBezTo>
                <a:cubicBezTo>
                  <a:pt x="2053" y="19717"/>
                  <a:pt x="2099" y="19753"/>
                  <a:pt x="2238" y="19794"/>
                </a:cubicBezTo>
                <a:cubicBezTo>
                  <a:pt x="2338" y="19824"/>
                  <a:pt x="2427" y="19863"/>
                  <a:pt x="2437" y="19881"/>
                </a:cubicBezTo>
                <a:cubicBezTo>
                  <a:pt x="2447" y="19899"/>
                  <a:pt x="2427" y="19976"/>
                  <a:pt x="2394" y="20052"/>
                </a:cubicBezTo>
                <a:cubicBezTo>
                  <a:pt x="2338" y="20179"/>
                  <a:pt x="2337" y="20196"/>
                  <a:pt x="2403" y="20252"/>
                </a:cubicBezTo>
                <a:cubicBezTo>
                  <a:pt x="2449" y="20292"/>
                  <a:pt x="2489" y="20297"/>
                  <a:pt x="2515" y="20267"/>
                </a:cubicBezTo>
                <a:cubicBezTo>
                  <a:pt x="2541" y="20236"/>
                  <a:pt x="2572" y="20238"/>
                  <a:pt x="2606" y="20271"/>
                </a:cubicBezTo>
                <a:cubicBezTo>
                  <a:pt x="2638" y="20303"/>
                  <a:pt x="2711" y="20308"/>
                  <a:pt x="2793" y="20285"/>
                </a:cubicBezTo>
                <a:cubicBezTo>
                  <a:pt x="2965" y="20237"/>
                  <a:pt x="2954" y="20240"/>
                  <a:pt x="3044" y="20194"/>
                </a:cubicBezTo>
                <a:cubicBezTo>
                  <a:pt x="3090" y="20170"/>
                  <a:pt x="3152" y="20177"/>
                  <a:pt x="3197" y="20211"/>
                </a:cubicBezTo>
                <a:cubicBezTo>
                  <a:pt x="3238" y="20241"/>
                  <a:pt x="3366" y="20266"/>
                  <a:pt x="3480" y="20266"/>
                </a:cubicBezTo>
                <a:cubicBezTo>
                  <a:pt x="3593" y="20266"/>
                  <a:pt x="3726" y="20291"/>
                  <a:pt x="3775" y="20322"/>
                </a:cubicBezTo>
                <a:cubicBezTo>
                  <a:pt x="3824" y="20353"/>
                  <a:pt x="4042" y="20381"/>
                  <a:pt x="4259" y="20383"/>
                </a:cubicBezTo>
                <a:cubicBezTo>
                  <a:pt x="4476" y="20386"/>
                  <a:pt x="4666" y="20402"/>
                  <a:pt x="4680" y="20419"/>
                </a:cubicBezTo>
                <a:cubicBezTo>
                  <a:pt x="4695" y="20436"/>
                  <a:pt x="4733" y="20438"/>
                  <a:pt x="4765" y="20424"/>
                </a:cubicBezTo>
                <a:cubicBezTo>
                  <a:pt x="4796" y="20409"/>
                  <a:pt x="4865" y="20430"/>
                  <a:pt x="4916" y="20470"/>
                </a:cubicBezTo>
                <a:cubicBezTo>
                  <a:pt x="4974" y="20514"/>
                  <a:pt x="5033" y="20527"/>
                  <a:pt x="5070" y="20502"/>
                </a:cubicBezTo>
                <a:cubicBezTo>
                  <a:pt x="5104" y="20481"/>
                  <a:pt x="5291" y="20448"/>
                  <a:pt x="5487" y="20429"/>
                </a:cubicBezTo>
                <a:cubicBezTo>
                  <a:pt x="5795" y="20400"/>
                  <a:pt x="5853" y="20406"/>
                  <a:pt x="5921" y="20479"/>
                </a:cubicBezTo>
                <a:cubicBezTo>
                  <a:pt x="5982" y="20543"/>
                  <a:pt x="6079" y="20565"/>
                  <a:pt x="6339" y="20570"/>
                </a:cubicBezTo>
                <a:cubicBezTo>
                  <a:pt x="6645" y="20575"/>
                  <a:pt x="6676" y="20585"/>
                  <a:pt x="6676" y="20669"/>
                </a:cubicBezTo>
                <a:cubicBezTo>
                  <a:pt x="6676" y="20728"/>
                  <a:pt x="6641" y="20772"/>
                  <a:pt x="6582" y="20789"/>
                </a:cubicBezTo>
                <a:cubicBezTo>
                  <a:pt x="6530" y="20803"/>
                  <a:pt x="6492" y="20825"/>
                  <a:pt x="6498" y="20838"/>
                </a:cubicBezTo>
                <a:cubicBezTo>
                  <a:pt x="6530" y="20915"/>
                  <a:pt x="6449" y="21076"/>
                  <a:pt x="6378" y="21076"/>
                </a:cubicBezTo>
                <a:cubicBezTo>
                  <a:pt x="6333" y="21076"/>
                  <a:pt x="6287" y="21110"/>
                  <a:pt x="6273" y="21151"/>
                </a:cubicBezTo>
                <a:cubicBezTo>
                  <a:pt x="6251" y="21218"/>
                  <a:pt x="6240" y="21218"/>
                  <a:pt x="6157" y="21151"/>
                </a:cubicBezTo>
                <a:cubicBezTo>
                  <a:pt x="6108" y="21110"/>
                  <a:pt x="6055" y="21076"/>
                  <a:pt x="6039" y="21076"/>
                </a:cubicBezTo>
                <a:cubicBezTo>
                  <a:pt x="5999" y="21076"/>
                  <a:pt x="5891" y="21470"/>
                  <a:pt x="5912" y="21541"/>
                </a:cubicBezTo>
                <a:cubicBezTo>
                  <a:pt x="5924" y="21582"/>
                  <a:pt x="7953" y="21595"/>
                  <a:pt x="13018" y="21598"/>
                </a:cubicBezTo>
                <a:cubicBezTo>
                  <a:pt x="13019" y="21598"/>
                  <a:pt x="13020" y="21598"/>
                  <a:pt x="13021" y="21598"/>
                </a:cubicBezTo>
                <a:cubicBezTo>
                  <a:pt x="17183" y="21590"/>
                  <a:pt x="17114" y="21560"/>
                  <a:pt x="16876" y="21434"/>
                </a:cubicBezTo>
                <a:cubicBezTo>
                  <a:pt x="16752" y="21369"/>
                  <a:pt x="16742" y="21290"/>
                  <a:pt x="16840" y="21175"/>
                </a:cubicBezTo>
                <a:cubicBezTo>
                  <a:pt x="16922" y="21079"/>
                  <a:pt x="16923" y="21076"/>
                  <a:pt x="16846" y="21076"/>
                </a:cubicBezTo>
                <a:cubicBezTo>
                  <a:pt x="16663" y="21076"/>
                  <a:pt x="16713" y="20870"/>
                  <a:pt x="16899" y="20860"/>
                </a:cubicBezTo>
                <a:cubicBezTo>
                  <a:pt x="16951" y="20858"/>
                  <a:pt x="17044" y="20811"/>
                  <a:pt x="17103" y="20756"/>
                </a:cubicBezTo>
                <a:cubicBezTo>
                  <a:pt x="17212" y="20655"/>
                  <a:pt x="17336" y="20656"/>
                  <a:pt x="17448" y="20758"/>
                </a:cubicBezTo>
                <a:cubicBezTo>
                  <a:pt x="17478" y="20786"/>
                  <a:pt x="17553" y="20805"/>
                  <a:pt x="17613" y="20800"/>
                </a:cubicBezTo>
                <a:cubicBezTo>
                  <a:pt x="17674" y="20795"/>
                  <a:pt x="17760" y="20822"/>
                  <a:pt x="17803" y="20862"/>
                </a:cubicBezTo>
                <a:cubicBezTo>
                  <a:pt x="17881" y="20932"/>
                  <a:pt x="17880" y="20935"/>
                  <a:pt x="17785" y="21029"/>
                </a:cubicBezTo>
                <a:cubicBezTo>
                  <a:pt x="17732" y="21081"/>
                  <a:pt x="17701" y="21124"/>
                  <a:pt x="17714" y="21124"/>
                </a:cubicBezTo>
                <a:cubicBezTo>
                  <a:pt x="17727" y="21124"/>
                  <a:pt x="17720" y="21180"/>
                  <a:pt x="17698" y="21249"/>
                </a:cubicBezTo>
                <a:cubicBezTo>
                  <a:pt x="17669" y="21336"/>
                  <a:pt x="17670" y="21394"/>
                  <a:pt x="17703" y="21440"/>
                </a:cubicBezTo>
                <a:cubicBezTo>
                  <a:pt x="17760" y="21520"/>
                  <a:pt x="17827" y="21478"/>
                  <a:pt x="17812" y="21371"/>
                </a:cubicBezTo>
                <a:cubicBezTo>
                  <a:pt x="17794" y="21245"/>
                  <a:pt x="18025" y="21231"/>
                  <a:pt x="18053" y="21356"/>
                </a:cubicBezTo>
                <a:cubicBezTo>
                  <a:pt x="18070" y="21435"/>
                  <a:pt x="18090" y="21443"/>
                  <a:pt x="18170" y="21408"/>
                </a:cubicBezTo>
                <a:cubicBezTo>
                  <a:pt x="18226" y="21383"/>
                  <a:pt x="18275" y="21383"/>
                  <a:pt x="18288" y="21408"/>
                </a:cubicBezTo>
                <a:cubicBezTo>
                  <a:pt x="18323" y="21473"/>
                  <a:pt x="18563" y="21455"/>
                  <a:pt x="18665" y="21380"/>
                </a:cubicBezTo>
                <a:cubicBezTo>
                  <a:pt x="18715" y="21344"/>
                  <a:pt x="18801" y="21315"/>
                  <a:pt x="18856" y="21315"/>
                </a:cubicBezTo>
                <a:cubicBezTo>
                  <a:pt x="18970" y="21315"/>
                  <a:pt x="19013" y="21260"/>
                  <a:pt x="18980" y="21158"/>
                </a:cubicBezTo>
                <a:cubicBezTo>
                  <a:pt x="18956" y="21086"/>
                  <a:pt x="18775" y="20963"/>
                  <a:pt x="18687" y="20958"/>
                </a:cubicBezTo>
                <a:cubicBezTo>
                  <a:pt x="18621" y="20955"/>
                  <a:pt x="18534" y="20791"/>
                  <a:pt x="18534" y="20671"/>
                </a:cubicBezTo>
                <a:cubicBezTo>
                  <a:pt x="18534" y="20608"/>
                  <a:pt x="18566" y="20571"/>
                  <a:pt x="18626" y="20561"/>
                </a:cubicBezTo>
                <a:cubicBezTo>
                  <a:pt x="18683" y="20551"/>
                  <a:pt x="18717" y="20511"/>
                  <a:pt x="18717" y="20458"/>
                </a:cubicBezTo>
                <a:cubicBezTo>
                  <a:pt x="18717" y="20338"/>
                  <a:pt x="18869" y="20234"/>
                  <a:pt x="19096" y="20198"/>
                </a:cubicBezTo>
                <a:cubicBezTo>
                  <a:pt x="19338" y="20160"/>
                  <a:pt x="19399" y="20132"/>
                  <a:pt x="19427" y="20047"/>
                </a:cubicBezTo>
                <a:cubicBezTo>
                  <a:pt x="19450" y="19977"/>
                  <a:pt x="19625" y="19873"/>
                  <a:pt x="19736" y="19863"/>
                </a:cubicBezTo>
                <a:cubicBezTo>
                  <a:pt x="19816" y="19856"/>
                  <a:pt x="19940" y="19976"/>
                  <a:pt x="19940" y="20058"/>
                </a:cubicBezTo>
                <a:cubicBezTo>
                  <a:pt x="19940" y="20096"/>
                  <a:pt x="19986" y="20122"/>
                  <a:pt x="20053" y="20122"/>
                </a:cubicBezTo>
                <a:cubicBezTo>
                  <a:pt x="20200" y="20122"/>
                  <a:pt x="20360" y="20253"/>
                  <a:pt x="20329" y="20348"/>
                </a:cubicBezTo>
                <a:cubicBezTo>
                  <a:pt x="20313" y="20399"/>
                  <a:pt x="20325" y="20410"/>
                  <a:pt x="20372" y="20389"/>
                </a:cubicBezTo>
                <a:cubicBezTo>
                  <a:pt x="20415" y="20369"/>
                  <a:pt x="20444" y="20392"/>
                  <a:pt x="20458" y="20456"/>
                </a:cubicBezTo>
                <a:cubicBezTo>
                  <a:pt x="20470" y="20509"/>
                  <a:pt x="20499" y="20552"/>
                  <a:pt x="20523" y="20552"/>
                </a:cubicBezTo>
                <a:cubicBezTo>
                  <a:pt x="20547" y="20552"/>
                  <a:pt x="20611" y="20600"/>
                  <a:pt x="20665" y="20659"/>
                </a:cubicBezTo>
                <a:lnTo>
                  <a:pt x="20764" y="20766"/>
                </a:lnTo>
                <a:lnTo>
                  <a:pt x="20825" y="20659"/>
                </a:lnTo>
                <a:cubicBezTo>
                  <a:pt x="20859" y="20600"/>
                  <a:pt x="20922" y="20552"/>
                  <a:pt x="20964" y="20552"/>
                </a:cubicBezTo>
                <a:cubicBezTo>
                  <a:pt x="21022" y="20552"/>
                  <a:pt x="21040" y="20516"/>
                  <a:pt x="21040" y="20407"/>
                </a:cubicBezTo>
                <a:cubicBezTo>
                  <a:pt x="21040" y="20294"/>
                  <a:pt x="21016" y="20252"/>
                  <a:pt x="20928" y="20212"/>
                </a:cubicBezTo>
                <a:cubicBezTo>
                  <a:pt x="20866" y="20183"/>
                  <a:pt x="20789" y="20144"/>
                  <a:pt x="20755" y="20124"/>
                </a:cubicBezTo>
                <a:cubicBezTo>
                  <a:pt x="20721" y="20104"/>
                  <a:pt x="20649" y="20108"/>
                  <a:pt x="20595" y="20131"/>
                </a:cubicBezTo>
                <a:cubicBezTo>
                  <a:pt x="20457" y="20191"/>
                  <a:pt x="20388" y="20147"/>
                  <a:pt x="20388" y="19999"/>
                </a:cubicBezTo>
                <a:cubicBezTo>
                  <a:pt x="20388" y="19897"/>
                  <a:pt x="20377" y="19883"/>
                  <a:pt x="20332" y="19927"/>
                </a:cubicBezTo>
                <a:cubicBezTo>
                  <a:pt x="20260" y="19997"/>
                  <a:pt x="20145" y="19947"/>
                  <a:pt x="20040" y="19799"/>
                </a:cubicBezTo>
                <a:cubicBezTo>
                  <a:pt x="19916" y="19625"/>
                  <a:pt x="19578" y="19601"/>
                  <a:pt x="19397" y="19754"/>
                </a:cubicBezTo>
                <a:cubicBezTo>
                  <a:pt x="19216" y="19907"/>
                  <a:pt x="19049" y="20002"/>
                  <a:pt x="19018" y="19966"/>
                </a:cubicBezTo>
                <a:cubicBezTo>
                  <a:pt x="19004" y="19949"/>
                  <a:pt x="18957" y="19958"/>
                  <a:pt x="18913" y="19985"/>
                </a:cubicBezTo>
                <a:cubicBezTo>
                  <a:pt x="18806" y="20052"/>
                  <a:pt x="18649" y="20000"/>
                  <a:pt x="18594" y="19881"/>
                </a:cubicBezTo>
                <a:cubicBezTo>
                  <a:pt x="18557" y="19799"/>
                  <a:pt x="18570" y="19763"/>
                  <a:pt x="18678" y="19645"/>
                </a:cubicBezTo>
                <a:cubicBezTo>
                  <a:pt x="18773" y="19541"/>
                  <a:pt x="18801" y="19471"/>
                  <a:pt x="18791" y="19373"/>
                </a:cubicBezTo>
                <a:cubicBezTo>
                  <a:pt x="18781" y="19267"/>
                  <a:pt x="18795" y="19240"/>
                  <a:pt x="18860" y="19240"/>
                </a:cubicBezTo>
                <a:cubicBezTo>
                  <a:pt x="18905" y="19240"/>
                  <a:pt x="18982" y="19213"/>
                  <a:pt x="19031" y="19181"/>
                </a:cubicBezTo>
                <a:cubicBezTo>
                  <a:pt x="19080" y="19148"/>
                  <a:pt x="19130" y="19140"/>
                  <a:pt x="19142" y="19163"/>
                </a:cubicBezTo>
                <a:cubicBezTo>
                  <a:pt x="19170" y="19217"/>
                  <a:pt x="19364" y="19217"/>
                  <a:pt x="19392" y="19163"/>
                </a:cubicBezTo>
                <a:cubicBezTo>
                  <a:pt x="19405" y="19140"/>
                  <a:pt x="19448" y="19121"/>
                  <a:pt x="19489" y="19121"/>
                </a:cubicBezTo>
                <a:cubicBezTo>
                  <a:pt x="19530" y="19121"/>
                  <a:pt x="19585" y="19091"/>
                  <a:pt x="19611" y="19054"/>
                </a:cubicBezTo>
                <a:cubicBezTo>
                  <a:pt x="19659" y="18987"/>
                  <a:pt x="20066" y="18986"/>
                  <a:pt x="20302" y="19051"/>
                </a:cubicBezTo>
                <a:cubicBezTo>
                  <a:pt x="20470" y="19098"/>
                  <a:pt x="20959" y="19021"/>
                  <a:pt x="20959" y="18948"/>
                </a:cubicBezTo>
                <a:cubicBezTo>
                  <a:pt x="20959" y="18910"/>
                  <a:pt x="20916" y="18883"/>
                  <a:pt x="20856" y="18883"/>
                </a:cubicBezTo>
                <a:cubicBezTo>
                  <a:pt x="20799" y="18883"/>
                  <a:pt x="20742" y="18851"/>
                  <a:pt x="20729" y="18812"/>
                </a:cubicBezTo>
                <a:cubicBezTo>
                  <a:pt x="20712" y="18758"/>
                  <a:pt x="20688" y="18753"/>
                  <a:pt x="20627" y="18792"/>
                </a:cubicBezTo>
                <a:cubicBezTo>
                  <a:pt x="20570" y="18828"/>
                  <a:pt x="20530" y="18827"/>
                  <a:pt x="20491" y="18789"/>
                </a:cubicBezTo>
                <a:cubicBezTo>
                  <a:pt x="20418" y="18717"/>
                  <a:pt x="20364" y="18816"/>
                  <a:pt x="20428" y="18905"/>
                </a:cubicBezTo>
                <a:cubicBezTo>
                  <a:pt x="20506" y="19015"/>
                  <a:pt x="20408" y="19029"/>
                  <a:pt x="20240" y="18933"/>
                </a:cubicBezTo>
                <a:cubicBezTo>
                  <a:pt x="19995" y="18794"/>
                  <a:pt x="19896" y="18642"/>
                  <a:pt x="19890" y="18400"/>
                </a:cubicBezTo>
                <a:cubicBezTo>
                  <a:pt x="19887" y="18285"/>
                  <a:pt x="19868" y="18163"/>
                  <a:pt x="19846" y="18130"/>
                </a:cubicBezTo>
                <a:cubicBezTo>
                  <a:pt x="19792" y="18047"/>
                  <a:pt x="19832" y="18011"/>
                  <a:pt x="20005" y="17990"/>
                </a:cubicBezTo>
                <a:cubicBezTo>
                  <a:pt x="20217" y="17964"/>
                  <a:pt x="20284" y="18045"/>
                  <a:pt x="20196" y="18220"/>
                </a:cubicBezTo>
                <a:cubicBezTo>
                  <a:pt x="20107" y="18395"/>
                  <a:pt x="20149" y="18438"/>
                  <a:pt x="20314" y="18345"/>
                </a:cubicBezTo>
                <a:cubicBezTo>
                  <a:pt x="20456" y="18264"/>
                  <a:pt x="20511" y="18275"/>
                  <a:pt x="20511" y="18385"/>
                </a:cubicBezTo>
                <a:cubicBezTo>
                  <a:pt x="20511" y="18481"/>
                  <a:pt x="20578" y="18470"/>
                  <a:pt x="20672" y="18360"/>
                </a:cubicBezTo>
                <a:cubicBezTo>
                  <a:pt x="20731" y="18291"/>
                  <a:pt x="20792" y="18273"/>
                  <a:pt x="20907" y="18287"/>
                </a:cubicBezTo>
                <a:cubicBezTo>
                  <a:pt x="20992" y="18297"/>
                  <a:pt x="21070" y="18309"/>
                  <a:pt x="21081" y="18313"/>
                </a:cubicBezTo>
                <a:cubicBezTo>
                  <a:pt x="21135" y="18335"/>
                  <a:pt x="21311" y="18296"/>
                  <a:pt x="21356" y="18252"/>
                </a:cubicBezTo>
                <a:cubicBezTo>
                  <a:pt x="21384" y="18225"/>
                  <a:pt x="21407" y="18222"/>
                  <a:pt x="21408" y="18245"/>
                </a:cubicBezTo>
                <a:cubicBezTo>
                  <a:pt x="21409" y="18268"/>
                  <a:pt x="21438" y="18227"/>
                  <a:pt x="21472" y="18154"/>
                </a:cubicBezTo>
                <a:cubicBezTo>
                  <a:pt x="21506" y="18081"/>
                  <a:pt x="21549" y="18033"/>
                  <a:pt x="21567" y="18047"/>
                </a:cubicBezTo>
                <a:cubicBezTo>
                  <a:pt x="21571" y="18049"/>
                  <a:pt x="21575" y="18049"/>
                  <a:pt x="21578" y="18049"/>
                </a:cubicBezTo>
                <a:lnTo>
                  <a:pt x="21578" y="17736"/>
                </a:lnTo>
                <a:cubicBezTo>
                  <a:pt x="21556" y="17718"/>
                  <a:pt x="21534" y="17713"/>
                  <a:pt x="21517" y="17734"/>
                </a:cubicBezTo>
                <a:cubicBezTo>
                  <a:pt x="21489" y="17766"/>
                  <a:pt x="21447" y="17764"/>
                  <a:pt x="21390" y="17728"/>
                </a:cubicBezTo>
                <a:cubicBezTo>
                  <a:pt x="21343" y="17698"/>
                  <a:pt x="21213" y="17667"/>
                  <a:pt x="21101" y="17661"/>
                </a:cubicBezTo>
                <a:cubicBezTo>
                  <a:pt x="20787" y="17643"/>
                  <a:pt x="20649" y="17586"/>
                  <a:pt x="20698" y="17494"/>
                </a:cubicBezTo>
                <a:cubicBezTo>
                  <a:pt x="20711" y="17468"/>
                  <a:pt x="20688" y="17416"/>
                  <a:pt x="20647" y="17379"/>
                </a:cubicBezTo>
                <a:cubicBezTo>
                  <a:pt x="20605" y="17342"/>
                  <a:pt x="20586" y="17312"/>
                  <a:pt x="20604" y="17311"/>
                </a:cubicBezTo>
                <a:cubicBezTo>
                  <a:pt x="20621" y="17310"/>
                  <a:pt x="20616" y="17267"/>
                  <a:pt x="20592" y="17214"/>
                </a:cubicBezTo>
                <a:cubicBezTo>
                  <a:pt x="20555" y="17133"/>
                  <a:pt x="20564" y="17109"/>
                  <a:pt x="20651" y="17063"/>
                </a:cubicBezTo>
                <a:cubicBezTo>
                  <a:pt x="20728" y="17022"/>
                  <a:pt x="20766" y="17023"/>
                  <a:pt x="20811" y="17066"/>
                </a:cubicBezTo>
                <a:cubicBezTo>
                  <a:pt x="20883" y="17136"/>
                  <a:pt x="20913" y="17038"/>
                  <a:pt x="20895" y="16784"/>
                </a:cubicBezTo>
                <a:cubicBezTo>
                  <a:pt x="20889" y="16693"/>
                  <a:pt x="20882" y="16585"/>
                  <a:pt x="20880" y="16544"/>
                </a:cubicBezTo>
                <a:cubicBezTo>
                  <a:pt x="20877" y="16485"/>
                  <a:pt x="20810" y="16467"/>
                  <a:pt x="20541" y="16457"/>
                </a:cubicBezTo>
                <a:cubicBezTo>
                  <a:pt x="20180" y="16442"/>
                  <a:pt x="20125" y="16416"/>
                  <a:pt x="20087" y="16235"/>
                </a:cubicBezTo>
                <a:cubicBezTo>
                  <a:pt x="20056" y="16090"/>
                  <a:pt x="19955" y="16083"/>
                  <a:pt x="19832" y="16219"/>
                </a:cubicBezTo>
                <a:cubicBezTo>
                  <a:pt x="19747" y="16312"/>
                  <a:pt x="19731" y="16314"/>
                  <a:pt x="19646" y="16249"/>
                </a:cubicBezTo>
                <a:cubicBezTo>
                  <a:pt x="19556" y="16181"/>
                  <a:pt x="19272" y="16132"/>
                  <a:pt x="18717" y="16087"/>
                </a:cubicBezTo>
                <a:cubicBezTo>
                  <a:pt x="18470" y="16067"/>
                  <a:pt x="18443" y="16054"/>
                  <a:pt x="18309" y="15877"/>
                </a:cubicBezTo>
                <a:cubicBezTo>
                  <a:pt x="18227" y="15770"/>
                  <a:pt x="18128" y="15688"/>
                  <a:pt x="18079" y="15688"/>
                </a:cubicBezTo>
                <a:cubicBezTo>
                  <a:pt x="17998" y="15688"/>
                  <a:pt x="17854" y="15550"/>
                  <a:pt x="17928" y="15542"/>
                </a:cubicBezTo>
                <a:cubicBezTo>
                  <a:pt x="17947" y="15540"/>
                  <a:pt x="17900" y="15509"/>
                  <a:pt x="17821" y="15473"/>
                </a:cubicBezTo>
                <a:cubicBezTo>
                  <a:pt x="17719" y="15428"/>
                  <a:pt x="17538" y="15415"/>
                  <a:pt x="17182" y="15431"/>
                </a:cubicBezTo>
                <a:cubicBezTo>
                  <a:pt x="16790" y="15449"/>
                  <a:pt x="16679" y="15440"/>
                  <a:pt x="16652" y="15388"/>
                </a:cubicBezTo>
                <a:cubicBezTo>
                  <a:pt x="16634" y="15352"/>
                  <a:pt x="16586" y="15309"/>
                  <a:pt x="16545" y="15292"/>
                </a:cubicBezTo>
                <a:cubicBezTo>
                  <a:pt x="16504" y="15274"/>
                  <a:pt x="16476" y="15223"/>
                  <a:pt x="16484" y="15180"/>
                </a:cubicBezTo>
                <a:cubicBezTo>
                  <a:pt x="16498" y="15092"/>
                  <a:pt x="16703" y="14934"/>
                  <a:pt x="16809" y="14928"/>
                </a:cubicBezTo>
                <a:cubicBezTo>
                  <a:pt x="16945" y="14921"/>
                  <a:pt x="17255" y="14421"/>
                  <a:pt x="17615" y="13629"/>
                </a:cubicBezTo>
                <a:cubicBezTo>
                  <a:pt x="17726" y="13384"/>
                  <a:pt x="17835" y="13189"/>
                  <a:pt x="17857" y="13195"/>
                </a:cubicBezTo>
                <a:cubicBezTo>
                  <a:pt x="17929" y="13214"/>
                  <a:pt x="18112" y="12915"/>
                  <a:pt x="18099" y="12798"/>
                </a:cubicBezTo>
                <a:cubicBezTo>
                  <a:pt x="18091" y="12731"/>
                  <a:pt x="18117" y="12661"/>
                  <a:pt x="18166" y="12620"/>
                </a:cubicBezTo>
                <a:cubicBezTo>
                  <a:pt x="18234" y="12562"/>
                  <a:pt x="18237" y="12540"/>
                  <a:pt x="18192" y="12475"/>
                </a:cubicBezTo>
                <a:cubicBezTo>
                  <a:pt x="18146" y="12411"/>
                  <a:pt x="18149" y="12395"/>
                  <a:pt x="18202" y="12371"/>
                </a:cubicBezTo>
                <a:cubicBezTo>
                  <a:pt x="18251" y="12349"/>
                  <a:pt x="18256" y="12315"/>
                  <a:pt x="18227" y="12226"/>
                </a:cubicBezTo>
                <a:cubicBezTo>
                  <a:pt x="18190" y="12112"/>
                  <a:pt x="18268" y="11732"/>
                  <a:pt x="18355" y="11606"/>
                </a:cubicBezTo>
                <a:cubicBezTo>
                  <a:pt x="18374" y="11578"/>
                  <a:pt x="18379" y="11541"/>
                  <a:pt x="18365" y="11524"/>
                </a:cubicBezTo>
                <a:cubicBezTo>
                  <a:pt x="18351" y="11508"/>
                  <a:pt x="18362" y="11462"/>
                  <a:pt x="18389" y="11423"/>
                </a:cubicBezTo>
                <a:cubicBezTo>
                  <a:pt x="18417" y="11384"/>
                  <a:pt x="18427" y="11330"/>
                  <a:pt x="18412" y="11301"/>
                </a:cubicBezTo>
                <a:cubicBezTo>
                  <a:pt x="18397" y="11273"/>
                  <a:pt x="18415" y="11197"/>
                  <a:pt x="18451" y="11131"/>
                </a:cubicBezTo>
                <a:cubicBezTo>
                  <a:pt x="18488" y="11066"/>
                  <a:pt x="18505" y="10991"/>
                  <a:pt x="18492" y="10966"/>
                </a:cubicBezTo>
                <a:cubicBezTo>
                  <a:pt x="18478" y="10940"/>
                  <a:pt x="18497" y="10905"/>
                  <a:pt x="18534" y="10888"/>
                </a:cubicBezTo>
                <a:cubicBezTo>
                  <a:pt x="18578" y="10868"/>
                  <a:pt x="18594" y="10824"/>
                  <a:pt x="18579" y="10756"/>
                </a:cubicBezTo>
                <a:cubicBezTo>
                  <a:pt x="18567" y="10699"/>
                  <a:pt x="18587" y="10590"/>
                  <a:pt x="18622" y="10512"/>
                </a:cubicBezTo>
                <a:cubicBezTo>
                  <a:pt x="18658" y="10435"/>
                  <a:pt x="18730" y="10195"/>
                  <a:pt x="18781" y="9979"/>
                </a:cubicBezTo>
                <a:cubicBezTo>
                  <a:pt x="18833" y="9763"/>
                  <a:pt x="18887" y="9563"/>
                  <a:pt x="18902" y="9535"/>
                </a:cubicBezTo>
                <a:cubicBezTo>
                  <a:pt x="18917" y="9506"/>
                  <a:pt x="18934" y="9393"/>
                  <a:pt x="18941" y="9283"/>
                </a:cubicBezTo>
                <a:cubicBezTo>
                  <a:pt x="18950" y="9107"/>
                  <a:pt x="18973" y="8938"/>
                  <a:pt x="19030" y="8607"/>
                </a:cubicBezTo>
                <a:cubicBezTo>
                  <a:pt x="19039" y="8554"/>
                  <a:pt x="19062" y="8361"/>
                  <a:pt x="19083" y="8178"/>
                </a:cubicBezTo>
                <a:cubicBezTo>
                  <a:pt x="19103" y="7994"/>
                  <a:pt x="19148" y="7738"/>
                  <a:pt x="19183" y="7609"/>
                </a:cubicBezTo>
                <a:cubicBezTo>
                  <a:pt x="19409" y="6777"/>
                  <a:pt x="19468" y="5445"/>
                  <a:pt x="19291" y="5154"/>
                </a:cubicBezTo>
                <a:cubicBezTo>
                  <a:pt x="19168" y="4952"/>
                  <a:pt x="18880" y="4239"/>
                  <a:pt x="18880" y="4135"/>
                </a:cubicBezTo>
                <a:cubicBezTo>
                  <a:pt x="18880" y="4085"/>
                  <a:pt x="18828" y="3987"/>
                  <a:pt x="18765" y="3918"/>
                </a:cubicBezTo>
                <a:cubicBezTo>
                  <a:pt x="18701" y="3848"/>
                  <a:pt x="18561" y="3590"/>
                  <a:pt x="18453" y="3344"/>
                </a:cubicBezTo>
                <a:cubicBezTo>
                  <a:pt x="18344" y="3099"/>
                  <a:pt x="18215" y="2841"/>
                  <a:pt x="18166" y="2772"/>
                </a:cubicBezTo>
                <a:cubicBezTo>
                  <a:pt x="18116" y="2703"/>
                  <a:pt x="18023" y="2532"/>
                  <a:pt x="17959" y="2390"/>
                </a:cubicBezTo>
                <a:cubicBezTo>
                  <a:pt x="17795" y="2033"/>
                  <a:pt x="17756" y="1955"/>
                  <a:pt x="17704" y="1894"/>
                </a:cubicBezTo>
                <a:cubicBezTo>
                  <a:pt x="17679" y="1865"/>
                  <a:pt x="17658" y="1803"/>
                  <a:pt x="17658" y="1758"/>
                </a:cubicBezTo>
                <a:cubicBezTo>
                  <a:pt x="17658" y="1714"/>
                  <a:pt x="17569" y="1552"/>
                  <a:pt x="17460" y="1399"/>
                </a:cubicBezTo>
                <a:cubicBezTo>
                  <a:pt x="17351" y="1246"/>
                  <a:pt x="17248" y="1072"/>
                  <a:pt x="17233" y="1013"/>
                </a:cubicBezTo>
                <a:cubicBezTo>
                  <a:pt x="17217" y="954"/>
                  <a:pt x="17188" y="906"/>
                  <a:pt x="17168" y="906"/>
                </a:cubicBezTo>
                <a:cubicBezTo>
                  <a:pt x="17119" y="906"/>
                  <a:pt x="17006" y="650"/>
                  <a:pt x="17006" y="540"/>
                </a:cubicBezTo>
                <a:cubicBezTo>
                  <a:pt x="17006" y="492"/>
                  <a:pt x="16931" y="351"/>
                  <a:pt x="16839" y="227"/>
                </a:cubicBezTo>
                <a:lnTo>
                  <a:pt x="16674" y="0"/>
                </a:lnTo>
                <a:lnTo>
                  <a:pt x="15181" y="0"/>
                </a:lnTo>
                <a:lnTo>
                  <a:pt x="7142" y="0"/>
                </a:lnTo>
                <a:lnTo>
                  <a:pt x="6673" y="0"/>
                </a:lnTo>
                <a:close/>
                <a:moveTo>
                  <a:pt x="1981" y="11969"/>
                </a:moveTo>
                <a:cubicBezTo>
                  <a:pt x="1931" y="11969"/>
                  <a:pt x="1847" y="12113"/>
                  <a:pt x="1847" y="12198"/>
                </a:cubicBezTo>
                <a:cubicBezTo>
                  <a:pt x="1847" y="12222"/>
                  <a:pt x="1885" y="12299"/>
                  <a:pt x="1931" y="12368"/>
                </a:cubicBezTo>
                <a:cubicBezTo>
                  <a:pt x="2019" y="12498"/>
                  <a:pt x="2255" y="12548"/>
                  <a:pt x="2255" y="12438"/>
                </a:cubicBezTo>
                <a:cubicBezTo>
                  <a:pt x="2255" y="12347"/>
                  <a:pt x="2034" y="11969"/>
                  <a:pt x="1981" y="11969"/>
                </a:cubicBezTo>
                <a:close/>
                <a:moveTo>
                  <a:pt x="19845" y="12370"/>
                </a:moveTo>
                <a:cubicBezTo>
                  <a:pt x="19779" y="12371"/>
                  <a:pt x="19714" y="12387"/>
                  <a:pt x="19670" y="12421"/>
                </a:cubicBezTo>
                <a:cubicBezTo>
                  <a:pt x="19515" y="12540"/>
                  <a:pt x="19303" y="13006"/>
                  <a:pt x="19454" y="12897"/>
                </a:cubicBezTo>
                <a:cubicBezTo>
                  <a:pt x="19478" y="12880"/>
                  <a:pt x="19507" y="12908"/>
                  <a:pt x="19519" y="12960"/>
                </a:cubicBezTo>
                <a:cubicBezTo>
                  <a:pt x="19539" y="13051"/>
                  <a:pt x="19543" y="13050"/>
                  <a:pt x="19689" y="12967"/>
                </a:cubicBezTo>
                <a:cubicBezTo>
                  <a:pt x="19882" y="12856"/>
                  <a:pt x="20121" y="12567"/>
                  <a:pt x="20092" y="12478"/>
                </a:cubicBezTo>
                <a:cubicBezTo>
                  <a:pt x="20073" y="12423"/>
                  <a:pt x="19997" y="12386"/>
                  <a:pt x="19911" y="12374"/>
                </a:cubicBezTo>
                <a:cubicBezTo>
                  <a:pt x="19889" y="12371"/>
                  <a:pt x="19867" y="12370"/>
                  <a:pt x="19845" y="12370"/>
                </a:cubicBezTo>
                <a:close/>
                <a:moveTo>
                  <a:pt x="18471" y="13851"/>
                </a:moveTo>
                <a:cubicBezTo>
                  <a:pt x="18300" y="13834"/>
                  <a:pt x="18253" y="13920"/>
                  <a:pt x="18360" y="14053"/>
                </a:cubicBezTo>
                <a:lnTo>
                  <a:pt x="18451" y="14168"/>
                </a:lnTo>
                <a:lnTo>
                  <a:pt x="18525" y="14062"/>
                </a:lnTo>
                <a:cubicBezTo>
                  <a:pt x="18617" y="13930"/>
                  <a:pt x="18599" y="13863"/>
                  <a:pt x="18471" y="13851"/>
                </a:cubicBezTo>
                <a:close/>
                <a:moveTo>
                  <a:pt x="2407" y="14037"/>
                </a:moveTo>
                <a:cubicBezTo>
                  <a:pt x="2372" y="14037"/>
                  <a:pt x="2335" y="14054"/>
                  <a:pt x="2272" y="14089"/>
                </a:cubicBezTo>
                <a:cubicBezTo>
                  <a:pt x="2117" y="14175"/>
                  <a:pt x="2034" y="14405"/>
                  <a:pt x="2057" y="14682"/>
                </a:cubicBezTo>
                <a:cubicBezTo>
                  <a:pt x="2075" y="14893"/>
                  <a:pt x="2235" y="15044"/>
                  <a:pt x="2376" y="14983"/>
                </a:cubicBezTo>
                <a:cubicBezTo>
                  <a:pt x="2449" y="14951"/>
                  <a:pt x="2513" y="14966"/>
                  <a:pt x="2637" y="15048"/>
                </a:cubicBezTo>
                <a:cubicBezTo>
                  <a:pt x="2727" y="15108"/>
                  <a:pt x="2813" y="15148"/>
                  <a:pt x="2829" y="15137"/>
                </a:cubicBezTo>
                <a:cubicBezTo>
                  <a:pt x="2845" y="15125"/>
                  <a:pt x="2852" y="14966"/>
                  <a:pt x="2846" y="14783"/>
                </a:cubicBezTo>
                <a:cubicBezTo>
                  <a:pt x="2832" y="14411"/>
                  <a:pt x="2744" y="14213"/>
                  <a:pt x="2534" y="14086"/>
                </a:cubicBezTo>
                <a:cubicBezTo>
                  <a:pt x="2478" y="14053"/>
                  <a:pt x="2443" y="14037"/>
                  <a:pt x="2407" y="14037"/>
                </a:cubicBezTo>
                <a:close/>
                <a:moveTo>
                  <a:pt x="20063" y="14119"/>
                </a:moveTo>
                <a:cubicBezTo>
                  <a:pt x="20009" y="14117"/>
                  <a:pt x="19964" y="14118"/>
                  <a:pt x="19925" y="14120"/>
                </a:cubicBezTo>
                <a:cubicBezTo>
                  <a:pt x="19847" y="14125"/>
                  <a:pt x="19794" y="14138"/>
                  <a:pt x="19761" y="14159"/>
                </a:cubicBezTo>
                <a:cubicBezTo>
                  <a:pt x="19704" y="14195"/>
                  <a:pt x="19564" y="14212"/>
                  <a:pt x="19415" y="14202"/>
                </a:cubicBezTo>
                <a:cubicBezTo>
                  <a:pt x="19181" y="14187"/>
                  <a:pt x="19166" y="14192"/>
                  <a:pt x="19166" y="14290"/>
                </a:cubicBezTo>
                <a:cubicBezTo>
                  <a:pt x="19166" y="14443"/>
                  <a:pt x="19116" y="14456"/>
                  <a:pt x="18941" y="14346"/>
                </a:cubicBezTo>
                <a:cubicBezTo>
                  <a:pt x="18787" y="14249"/>
                  <a:pt x="18777" y="14249"/>
                  <a:pt x="18488" y="14329"/>
                </a:cubicBezTo>
                <a:cubicBezTo>
                  <a:pt x="18177" y="14415"/>
                  <a:pt x="18020" y="14539"/>
                  <a:pt x="18115" y="14624"/>
                </a:cubicBezTo>
                <a:cubicBezTo>
                  <a:pt x="18197" y="14697"/>
                  <a:pt x="18362" y="14689"/>
                  <a:pt x="18437" y="14609"/>
                </a:cubicBezTo>
                <a:cubicBezTo>
                  <a:pt x="18481" y="14563"/>
                  <a:pt x="18516" y="14556"/>
                  <a:pt x="18532" y="14587"/>
                </a:cubicBezTo>
                <a:cubicBezTo>
                  <a:pt x="18546" y="14614"/>
                  <a:pt x="18584" y="14622"/>
                  <a:pt x="18617" y="14607"/>
                </a:cubicBezTo>
                <a:cubicBezTo>
                  <a:pt x="18650" y="14592"/>
                  <a:pt x="18688" y="14616"/>
                  <a:pt x="18702" y="14660"/>
                </a:cubicBezTo>
                <a:cubicBezTo>
                  <a:pt x="18719" y="14711"/>
                  <a:pt x="18754" y="14726"/>
                  <a:pt x="18805" y="14707"/>
                </a:cubicBezTo>
                <a:cubicBezTo>
                  <a:pt x="18849" y="14691"/>
                  <a:pt x="18909" y="14702"/>
                  <a:pt x="18939" y="14731"/>
                </a:cubicBezTo>
                <a:cubicBezTo>
                  <a:pt x="18980" y="14771"/>
                  <a:pt x="19040" y="14756"/>
                  <a:pt x="19187" y="14664"/>
                </a:cubicBezTo>
                <a:cubicBezTo>
                  <a:pt x="19294" y="14598"/>
                  <a:pt x="19418" y="14543"/>
                  <a:pt x="19462" y="14543"/>
                </a:cubicBezTo>
                <a:cubicBezTo>
                  <a:pt x="19557" y="14543"/>
                  <a:pt x="19818" y="14722"/>
                  <a:pt x="19818" y="14787"/>
                </a:cubicBezTo>
                <a:cubicBezTo>
                  <a:pt x="19818" y="14811"/>
                  <a:pt x="19843" y="14829"/>
                  <a:pt x="19874" y="14829"/>
                </a:cubicBezTo>
                <a:cubicBezTo>
                  <a:pt x="19905" y="14829"/>
                  <a:pt x="19952" y="14861"/>
                  <a:pt x="19979" y="14899"/>
                </a:cubicBezTo>
                <a:cubicBezTo>
                  <a:pt x="20035" y="14977"/>
                  <a:pt x="20108" y="14973"/>
                  <a:pt x="20278" y="14878"/>
                </a:cubicBezTo>
                <a:cubicBezTo>
                  <a:pt x="20360" y="14831"/>
                  <a:pt x="20403" y="14827"/>
                  <a:pt x="20436" y="14865"/>
                </a:cubicBezTo>
                <a:cubicBezTo>
                  <a:pt x="20489" y="14928"/>
                  <a:pt x="20447" y="15087"/>
                  <a:pt x="20388" y="15044"/>
                </a:cubicBezTo>
                <a:cubicBezTo>
                  <a:pt x="20365" y="15028"/>
                  <a:pt x="20348" y="15046"/>
                  <a:pt x="20348" y="15084"/>
                </a:cubicBezTo>
                <a:cubicBezTo>
                  <a:pt x="20348" y="15123"/>
                  <a:pt x="20370" y="15166"/>
                  <a:pt x="20398" y="15180"/>
                </a:cubicBezTo>
                <a:cubicBezTo>
                  <a:pt x="20490" y="15223"/>
                  <a:pt x="20674" y="15212"/>
                  <a:pt x="20674" y="15163"/>
                </a:cubicBezTo>
                <a:cubicBezTo>
                  <a:pt x="20674" y="15137"/>
                  <a:pt x="20646" y="15116"/>
                  <a:pt x="20611" y="15116"/>
                </a:cubicBezTo>
                <a:cubicBezTo>
                  <a:pt x="20527" y="15116"/>
                  <a:pt x="20490" y="14987"/>
                  <a:pt x="20550" y="14902"/>
                </a:cubicBezTo>
                <a:cubicBezTo>
                  <a:pt x="20584" y="14855"/>
                  <a:pt x="20665" y="14840"/>
                  <a:pt x="20817" y="14851"/>
                </a:cubicBezTo>
                <a:cubicBezTo>
                  <a:pt x="20974" y="14861"/>
                  <a:pt x="21042" y="14847"/>
                  <a:pt x="21057" y="14800"/>
                </a:cubicBezTo>
                <a:cubicBezTo>
                  <a:pt x="21069" y="14764"/>
                  <a:pt x="21122" y="14734"/>
                  <a:pt x="21176" y="14734"/>
                </a:cubicBezTo>
                <a:cubicBezTo>
                  <a:pt x="21230" y="14734"/>
                  <a:pt x="21296" y="14704"/>
                  <a:pt x="21322" y="14667"/>
                </a:cubicBezTo>
                <a:cubicBezTo>
                  <a:pt x="21348" y="14630"/>
                  <a:pt x="21403" y="14611"/>
                  <a:pt x="21445" y="14624"/>
                </a:cubicBezTo>
                <a:cubicBezTo>
                  <a:pt x="21558" y="14658"/>
                  <a:pt x="21592" y="14547"/>
                  <a:pt x="21501" y="14441"/>
                </a:cubicBezTo>
                <a:cubicBezTo>
                  <a:pt x="21413" y="14337"/>
                  <a:pt x="21156" y="14297"/>
                  <a:pt x="21001" y="14363"/>
                </a:cubicBezTo>
                <a:cubicBezTo>
                  <a:pt x="20928" y="14394"/>
                  <a:pt x="20888" y="14387"/>
                  <a:pt x="20858" y="14339"/>
                </a:cubicBezTo>
                <a:cubicBezTo>
                  <a:pt x="20776" y="14209"/>
                  <a:pt x="20630" y="14159"/>
                  <a:pt x="20246" y="14129"/>
                </a:cubicBezTo>
                <a:cubicBezTo>
                  <a:pt x="20177" y="14124"/>
                  <a:pt x="20116" y="14120"/>
                  <a:pt x="20063" y="14119"/>
                </a:cubicBezTo>
                <a:close/>
                <a:moveTo>
                  <a:pt x="17793" y="14543"/>
                </a:moveTo>
                <a:cubicBezTo>
                  <a:pt x="17601" y="14543"/>
                  <a:pt x="17545" y="14562"/>
                  <a:pt x="17505" y="14637"/>
                </a:cubicBezTo>
                <a:cubicBezTo>
                  <a:pt x="17464" y="14715"/>
                  <a:pt x="17468" y="14739"/>
                  <a:pt x="17527" y="14779"/>
                </a:cubicBezTo>
                <a:cubicBezTo>
                  <a:pt x="17664" y="14873"/>
                  <a:pt x="17835" y="14832"/>
                  <a:pt x="17936" y="14684"/>
                </a:cubicBezTo>
                <a:lnTo>
                  <a:pt x="18031" y="14543"/>
                </a:lnTo>
                <a:lnTo>
                  <a:pt x="17793" y="14543"/>
                </a:lnTo>
                <a:close/>
                <a:moveTo>
                  <a:pt x="4085" y="14687"/>
                </a:moveTo>
                <a:cubicBezTo>
                  <a:pt x="3967" y="14686"/>
                  <a:pt x="3929" y="14711"/>
                  <a:pt x="3891" y="14808"/>
                </a:cubicBezTo>
                <a:cubicBezTo>
                  <a:pt x="3865" y="14875"/>
                  <a:pt x="3844" y="14964"/>
                  <a:pt x="3844" y="15007"/>
                </a:cubicBezTo>
                <a:cubicBezTo>
                  <a:pt x="3844" y="15111"/>
                  <a:pt x="3962" y="15258"/>
                  <a:pt x="4023" y="15230"/>
                </a:cubicBezTo>
                <a:cubicBezTo>
                  <a:pt x="4050" y="15218"/>
                  <a:pt x="4115" y="15262"/>
                  <a:pt x="4168" y="15329"/>
                </a:cubicBezTo>
                <a:cubicBezTo>
                  <a:pt x="4282" y="15470"/>
                  <a:pt x="4289" y="15472"/>
                  <a:pt x="4403" y="15378"/>
                </a:cubicBezTo>
                <a:cubicBezTo>
                  <a:pt x="4477" y="15317"/>
                  <a:pt x="4485" y="15283"/>
                  <a:pt x="4454" y="15156"/>
                </a:cubicBezTo>
                <a:cubicBezTo>
                  <a:pt x="4434" y="15074"/>
                  <a:pt x="4375" y="14934"/>
                  <a:pt x="4324" y="14846"/>
                </a:cubicBezTo>
                <a:cubicBezTo>
                  <a:pt x="4248" y="14715"/>
                  <a:pt x="4205" y="14687"/>
                  <a:pt x="4085" y="14687"/>
                </a:cubicBezTo>
                <a:close/>
                <a:moveTo>
                  <a:pt x="18421" y="15269"/>
                </a:moveTo>
                <a:cubicBezTo>
                  <a:pt x="18402" y="15269"/>
                  <a:pt x="18386" y="15272"/>
                  <a:pt x="18370" y="15278"/>
                </a:cubicBezTo>
                <a:cubicBezTo>
                  <a:pt x="18338" y="15290"/>
                  <a:pt x="18310" y="15314"/>
                  <a:pt x="18278" y="15354"/>
                </a:cubicBezTo>
                <a:cubicBezTo>
                  <a:pt x="18200" y="15452"/>
                  <a:pt x="18200" y="15463"/>
                  <a:pt x="18264" y="15537"/>
                </a:cubicBezTo>
                <a:cubicBezTo>
                  <a:pt x="18302" y="15581"/>
                  <a:pt x="18378" y="15653"/>
                  <a:pt x="18433" y="15698"/>
                </a:cubicBezTo>
                <a:cubicBezTo>
                  <a:pt x="18548" y="15791"/>
                  <a:pt x="18744" y="15791"/>
                  <a:pt x="18728" y="15698"/>
                </a:cubicBezTo>
                <a:cubicBezTo>
                  <a:pt x="18705" y="15567"/>
                  <a:pt x="19100" y="15516"/>
                  <a:pt x="19166" y="15642"/>
                </a:cubicBezTo>
                <a:cubicBezTo>
                  <a:pt x="19194" y="15695"/>
                  <a:pt x="19212" y="15695"/>
                  <a:pt x="19265" y="15643"/>
                </a:cubicBezTo>
                <a:cubicBezTo>
                  <a:pt x="19304" y="15605"/>
                  <a:pt x="19376" y="15592"/>
                  <a:pt x="19451" y="15609"/>
                </a:cubicBezTo>
                <a:cubicBezTo>
                  <a:pt x="19520" y="15625"/>
                  <a:pt x="19573" y="15617"/>
                  <a:pt x="19573" y="15591"/>
                </a:cubicBezTo>
                <a:cubicBezTo>
                  <a:pt x="19573" y="15566"/>
                  <a:pt x="19539" y="15545"/>
                  <a:pt x="19497" y="15545"/>
                </a:cubicBezTo>
                <a:cubicBezTo>
                  <a:pt x="19455" y="15545"/>
                  <a:pt x="19393" y="15496"/>
                  <a:pt x="19360" y="15438"/>
                </a:cubicBezTo>
                <a:cubicBezTo>
                  <a:pt x="19304" y="15340"/>
                  <a:pt x="19289" y="15338"/>
                  <a:pt x="19194" y="15397"/>
                </a:cubicBezTo>
                <a:cubicBezTo>
                  <a:pt x="19136" y="15433"/>
                  <a:pt x="19063" y="15450"/>
                  <a:pt x="19031" y="15436"/>
                </a:cubicBezTo>
                <a:cubicBezTo>
                  <a:pt x="18998" y="15421"/>
                  <a:pt x="18936" y="15439"/>
                  <a:pt x="18892" y="15475"/>
                </a:cubicBezTo>
                <a:cubicBezTo>
                  <a:pt x="18823" y="15531"/>
                  <a:pt x="18798" y="15529"/>
                  <a:pt x="18723" y="15467"/>
                </a:cubicBezTo>
                <a:cubicBezTo>
                  <a:pt x="18674" y="15427"/>
                  <a:pt x="18645" y="15376"/>
                  <a:pt x="18658" y="15351"/>
                </a:cubicBezTo>
                <a:cubicBezTo>
                  <a:pt x="18671" y="15327"/>
                  <a:pt x="18664" y="15306"/>
                  <a:pt x="18643" y="15306"/>
                </a:cubicBezTo>
                <a:cubicBezTo>
                  <a:pt x="18623" y="15306"/>
                  <a:pt x="18550" y="15294"/>
                  <a:pt x="18483" y="15278"/>
                </a:cubicBezTo>
                <a:cubicBezTo>
                  <a:pt x="18460" y="15273"/>
                  <a:pt x="18439" y="15269"/>
                  <a:pt x="18421" y="15269"/>
                </a:cubicBezTo>
                <a:close/>
                <a:moveTo>
                  <a:pt x="21024" y="15314"/>
                </a:moveTo>
                <a:cubicBezTo>
                  <a:pt x="20816" y="15311"/>
                  <a:pt x="20799" y="15318"/>
                  <a:pt x="20761" y="15447"/>
                </a:cubicBezTo>
                <a:cubicBezTo>
                  <a:pt x="20739" y="15522"/>
                  <a:pt x="20688" y="15596"/>
                  <a:pt x="20647" y="15612"/>
                </a:cubicBezTo>
                <a:cubicBezTo>
                  <a:pt x="20596" y="15631"/>
                  <a:pt x="20568" y="15693"/>
                  <a:pt x="20561" y="15807"/>
                </a:cubicBezTo>
                <a:cubicBezTo>
                  <a:pt x="20556" y="15899"/>
                  <a:pt x="20563" y="15974"/>
                  <a:pt x="20577" y="15974"/>
                </a:cubicBezTo>
                <a:cubicBezTo>
                  <a:pt x="20591" y="15974"/>
                  <a:pt x="20708" y="15843"/>
                  <a:pt x="20837" y="15683"/>
                </a:cubicBezTo>
                <a:cubicBezTo>
                  <a:pt x="20986" y="15499"/>
                  <a:pt x="21082" y="15412"/>
                  <a:pt x="21100" y="15447"/>
                </a:cubicBezTo>
                <a:cubicBezTo>
                  <a:pt x="21122" y="15487"/>
                  <a:pt x="21144" y="15488"/>
                  <a:pt x="21187" y="15447"/>
                </a:cubicBezTo>
                <a:cubicBezTo>
                  <a:pt x="21288" y="15348"/>
                  <a:pt x="21250" y="15317"/>
                  <a:pt x="21024" y="15314"/>
                </a:cubicBezTo>
                <a:close/>
                <a:moveTo>
                  <a:pt x="2972" y="15410"/>
                </a:moveTo>
                <a:cubicBezTo>
                  <a:pt x="2958" y="15409"/>
                  <a:pt x="2944" y="15411"/>
                  <a:pt x="2930" y="15414"/>
                </a:cubicBezTo>
                <a:cubicBezTo>
                  <a:pt x="2892" y="15422"/>
                  <a:pt x="2853" y="15444"/>
                  <a:pt x="2819" y="15481"/>
                </a:cubicBezTo>
                <a:cubicBezTo>
                  <a:pt x="2717" y="15588"/>
                  <a:pt x="2724" y="15664"/>
                  <a:pt x="2851" y="15780"/>
                </a:cubicBezTo>
                <a:cubicBezTo>
                  <a:pt x="2962" y="15883"/>
                  <a:pt x="3261" y="15922"/>
                  <a:pt x="3211" y="15828"/>
                </a:cubicBezTo>
                <a:cubicBezTo>
                  <a:pt x="3196" y="15800"/>
                  <a:pt x="3179" y="15722"/>
                  <a:pt x="3173" y="15653"/>
                </a:cubicBezTo>
                <a:cubicBezTo>
                  <a:pt x="3159" y="15506"/>
                  <a:pt x="3070" y="15414"/>
                  <a:pt x="2972" y="15410"/>
                </a:cubicBezTo>
                <a:close/>
                <a:moveTo>
                  <a:pt x="5023" y="15593"/>
                </a:moveTo>
                <a:cubicBezTo>
                  <a:pt x="4962" y="15593"/>
                  <a:pt x="4978" y="15679"/>
                  <a:pt x="5056" y="15779"/>
                </a:cubicBezTo>
                <a:cubicBezTo>
                  <a:pt x="5149" y="15898"/>
                  <a:pt x="5270" y="15905"/>
                  <a:pt x="5270" y="15790"/>
                </a:cubicBezTo>
                <a:cubicBezTo>
                  <a:pt x="5270" y="15711"/>
                  <a:pt x="5121" y="15593"/>
                  <a:pt x="5023" y="15593"/>
                </a:cubicBezTo>
                <a:close/>
                <a:moveTo>
                  <a:pt x="19777" y="15605"/>
                </a:moveTo>
                <a:cubicBezTo>
                  <a:pt x="19763" y="15602"/>
                  <a:pt x="19752" y="15603"/>
                  <a:pt x="19740" y="15606"/>
                </a:cubicBezTo>
                <a:cubicBezTo>
                  <a:pt x="19718" y="15613"/>
                  <a:pt x="19698" y="15633"/>
                  <a:pt x="19675" y="15669"/>
                </a:cubicBezTo>
                <a:cubicBezTo>
                  <a:pt x="19643" y="15719"/>
                  <a:pt x="19616" y="15786"/>
                  <a:pt x="19615" y="15819"/>
                </a:cubicBezTo>
                <a:cubicBezTo>
                  <a:pt x="19613" y="15911"/>
                  <a:pt x="19711" y="15890"/>
                  <a:pt x="19816" y="15774"/>
                </a:cubicBezTo>
                <a:lnTo>
                  <a:pt x="19912" y="15670"/>
                </a:lnTo>
                <a:lnTo>
                  <a:pt x="19823" y="15624"/>
                </a:lnTo>
                <a:cubicBezTo>
                  <a:pt x="19805" y="15615"/>
                  <a:pt x="19790" y="15608"/>
                  <a:pt x="19777" y="15605"/>
                </a:cubicBezTo>
                <a:close/>
                <a:moveTo>
                  <a:pt x="20467" y="16069"/>
                </a:moveTo>
                <a:cubicBezTo>
                  <a:pt x="20444" y="16069"/>
                  <a:pt x="20435" y="16091"/>
                  <a:pt x="20449" y="16117"/>
                </a:cubicBezTo>
                <a:cubicBezTo>
                  <a:pt x="20463" y="16143"/>
                  <a:pt x="20483" y="16165"/>
                  <a:pt x="20493" y="16165"/>
                </a:cubicBezTo>
                <a:cubicBezTo>
                  <a:pt x="20502" y="16165"/>
                  <a:pt x="20511" y="16143"/>
                  <a:pt x="20511" y="16117"/>
                </a:cubicBezTo>
                <a:cubicBezTo>
                  <a:pt x="20511" y="16091"/>
                  <a:pt x="20491" y="16069"/>
                  <a:pt x="20467" y="16069"/>
                </a:cubicBezTo>
                <a:close/>
                <a:moveTo>
                  <a:pt x="2954" y="16356"/>
                </a:moveTo>
                <a:cubicBezTo>
                  <a:pt x="2891" y="16356"/>
                  <a:pt x="2872" y="16395"/>
                  <a:pt x="2860" y="16546"/>
                </a:cubicBezTo>
                <a:cubicBezTo>
                  <a:pt x="2851" y="16651"/>
                  <a:pt x="2857" y="16737"/>
                  <a:pt x="2875" y="16737"/>
                </a:cubicBezTo>
                <a:cubicBezTo>
                  <a:pt x="2892" y="16737"/>
                  <a:pt x="2907" y="16699"/>
                  <a:pt x="2907" y="16652"/>
                </a:cubicBezTo>
                <a:cubicBezTo>
                  <a:pt x="2907" y="16605"/>
                  <a:pt x="2935" y="16519"/>
                  <a:pt x="2970" y="16461"/>
                </a:cubicBezTo>
                <a:cubicBezTo>
                  <a:pt x="3029" y="16363"/>
                  <a:pt x="3028" y="16356"/>
                  <a:pt x="2954" y="16356"/>
                </a:cubicBezTo>
                <a:close/>
                <a:moveTo>
                  <a:pt x="21135" y="16615"/>
                </a:moveTo>
                <a:cubicBezTo>
                  <a:pt x="21123" y="16629"/>
                  <a:pt x="21122" y="16690"/>
                  <a:pt x="21122" y="16820"/>
                </a:cubicBezTo>
                <a:cubicBezTo>
                  <a:pt x="21122" y="17003"/>
                  <a:pt x="21103" y="17080"/>
                  <a:pt x="21051" y="17119"/>
                </a:cubicBezTo>
                <a:cubicBezTo>
                  <a:pt x="20984" y="17167"/>
                  <a:pt x="20985" y="17168"/>
                  <a:pt x="21057" y="17156"/>
                </a:cubicBezTo>
                <a:cubicBezTo>
                  <a:pt x="21107" y="17147"/>
                  <a:pt x="21158" y="17069"/>
                  <a:pt x="21198" y="16939"/>
                </a:cubicBezTo>
                <a:cubicBezTo>
                  <a:pt x="21256" y="16752"/>
                  <a:pt x="21256" y="16730"/>
                  <a:pt x="21192" y="16655"/>
                </a:cubicBezTo>
                <a:cubicBezTo>
                  <a:pt x="21175" y="16636"/>
                  <a:pt x="21162" y="16622"/>
                  <a:pt x="21152" y="16616"/>
                </a:cubicBezTo>
                <a:cubicBezTo>
                  <a:pt x="21145" y="16611"/>
                  <a:pt x="21140" y="16611"/>
                  <a:pt x="21135" y="16615"/>
                </a:cubicBezTo>
                <a:close/>
                <a:moveTo>
                  <a:pt x="2849" y="16810"/>
                </a:moveTo>
                <a:cubicBezTo>
                  <a:pt x="2835" y="16806"/>
                  <a:pt x="2825" y="16810"/>
                  <a:pt x="2825" y="16829"/>
                </a:cubicBezTo>
                <a:cubicBezTo>
                  <a:pt x="2825" y="16855"/>
                  <a:pt x="2866" y="16920"/>
                  <a:pt x="2915" y="16974"/>
                </a:cubicBezTo>
                <a:cubicBezTo>
                  <a:pt x="3023" y="17092"/>
                  <a:pt x="3026" y="17092"/>
                  <a:pt x="3002" y="16984"/>
                </a:cubicBezTo>
                <a:cubicBezTo>
                  <a:pt x="2986" y="16914"/>
                  <a:pt x="2894" y="16821"/>
                  <a:pt x="2849" y="16810"/>
                </a:cubicBezTo>
                <a:close/>
                <a:moveTo>
                  <a:pt x="2153" y="20075"/>
                </a:moveTo>
                <a:cubicBezTo>
                  <a:pt x="2063" y="20075"/>
                  <a:pt x="2042" y="20160"/>
                  <a:pt x="2121" y="20213"/>
                </a:cubicBezTo>
                <a:cubicBezTo>
                  <a:pt x="2160" y="20240"/>
                  <a:pt x="2194" y="20263"/>
                  <a:pt x="2195" y="20264"/>
                </a:cubicBezTo>
                <a:cubicBezTo>
                  <a:pt x="2195" y="20264"/>
                  <a:pt x="2199" y="20223"/>
                  <a:pt x="2202" y="20170"/>
                </a:cubicBezTo>
                <a:cubicBezTo>
                  <a:pt x="2206" y="20117"/>
                  <a:pt x="2184" y="20075"/>
                  <a:pt x="2153" y="20075"/>
                </a:cubicBezTo>
                <a:close/>
                <a:moveTo>
                  <a:pt x="4690" y="20488"/>
                </a:moveTo>
                <a:lnTo>
                  <a:pt x="4638" y="20626"/>
                </a:lnTo>
                <a:cubicBezTo>
                  <a:pt x="4592" y="20753"/>
                  <a:pt x="4596" y="20774"/>
                  <a:pt x="4684" y="20854"/>
                </a:cubicBezTo>
                <a:cubicBezTo>
                  <a:pt x="4798" y="20956"/>
                  <a:pt x="4809" y="21053"/>
                  <a:pt x="4714" y="21115"/>
                </a:cubicBezTo>
                <a:cubicBezTo>
                  <a:pt x="4673" y="21142"/>
                  <a:pt x="4656" y="21191"/>
                  <a:pt x="4672" y="21237"/>
                </a:cubicBezTo>
                <a:cubicBezTo>
                  <a:pt x="4686" y="21280"/>
                  <a:pt x="4717" y="21315"/>
                  <a:pt x="4743" y="21315"/>
                </a:cubicBezTo>
                <a:cubicBezTo>
                  <a:pt x="4768" y="21315"/>
                  <a:pt x="4780" y="21283"/>
                  <a:pt x="4767" y="21246"/>
                </a:cubicBezTo>
                <a:cubicBezTo>
                  <a:pt x="4755" y="21208"/>
                  <a:pt x="4772" y="21153"/>
                  <a:pt x="4804" y="21122"/>
                </a:cubicBezTo>
                <a:cubicBezTo>
                  <a:pt x="4869" y="21059"/>
                  <a:pt x="4853" y="20912"/>
                  <a:pt x="4752" y="20650"/>
                </a:cubicBezTo>
                <a:lnTo>
                  <a:pt x="4690" y="20488"/>
                </a:lnTo>
                <a:close/>
                <a:moveTo>
                  <a:pt x="20032" y="20525"/>
                </a:moveTo>
                <a:cubicBezTo>
                  <a:pt x="20018" y="20525"/>
                  <a:pt x="20004" y="20525"/>
                  <a:pt x="19992" y="20528"/>
                </a:cubicBezTo>
                <a:cubicBezTo>
                  <a:pt x="19942" y="20538"/>
                  <a:pt x="19903" y="20576"/>
                  <a:pt x="19889" y="20641"/>
                </a:cubicBezTo>
                <a:cubicBezTo>
                  <a:pt x="19860" y="20771"/>
                  <a:pt x="19611" y="20817"/>
                  <a:pt x="19532" y="20707"/>
                </a:cubicBezTo>
                <a:cubicBezTo>
                  <a:pt x="19499" y="20659"/>
                  <a:pt x="19438" y="20629"/>
                  <a:pt x="19397" y="20638"/>
                </a:cubicBezTo>
                <a:cubicBezTo>
                  <a:pt x="19357" y="20648"/>
                  <a:pt x="19302" y="20633"/>
                  <a:pt x="19275" y="20607"/>
                </a:cubicBezTo>
                <a:cubicBezTo>
                  <a:pt x="19203" y="20536"/>
                  <a:pt x="18945" y="20611"/>
                  <a:pt x="18929" y="20707"/>
                </a:cubicBezTo>
                <a:cubicBezTo>
                  <a:pt x="18918" y="20772"/>
                  <a:pt x="18949" y="20786"/>
                  <a:pt x="19100" y="20783"/>
                </a:cubicBezTo>
                <a:cubicBezTo>
                  <a:pt x="19215" y="20780"/>
                  <a:pt x="19334" y="20813"/>
                  <a:pt x="19418" y="20872"/>
                </a:cubicBezTo>
                <a:cubicBezTo>
                  <a:pt x="19529" y="20949"/>
                  <a:pt x="19551" y="20990"/>
                  <a:pt x="19540" y="21104"/>
                </a:cubicBezTo>
                <a:cubicBezTo>
                  <a:pt x="19533" y="21181"/>
                  <a:pt x="19510" y="21263"/>
                  <a:pt x="19489" y="21288"/>
                </a:cubicBezTo>
                <a:cubicBezTo>
                  <a:pt x="19468" y="21313"/>
                  <a:pt x="19451" y="21350"/>
                  <a:pt x="19451" y="21371"/>
                </a:cubicBezTo>
                <a:cubicBezTo>
                  <a:pt x="19451" y="21392"/>
                  <a:pt x="19498" y="21410"/>
                  <a:pt x="19555" y="21410"/>
                </a:cubicBezTo>
                <a:cubicBezTo>
                  <a:pt x="19649" y="21410"/>
                  <a:pt x="19659" y="21393"/>
                  <a:pt x="19647" y="21255"/>
                </a:cubicBezTo>
                <a:cubicBezTo>
                  <a:pt x="19635" y="21101"/>
                  <a:pt x="19636" y="21101"/>
                  <a:pt x="19801" y="21115"/>
                </a:cubicBezTo>
                <a:cubicBezTo>
                  <a:pt x="20035" y="21135"/>
                  <a:pt x="20116" y="21019"/>
                  <a:pt x="19966" y="20881"/>
                </a:cubicBezTo>
                <a:cubicBezTo>
                  <a:pt x="19907" y="20826"/>
                  <a:pt x="19869" y="20762"/>
                  <a:pt x="19881" y="20738"/>
                </a:cubicBezTo>
                <a:cubicBezTo>
                  <a:pt x="19920" y="20665"/>
                  <a:pt x="20031" y="20690"/>
                  <a:pt x="20121" y="20789"/>
                </a:cubicBezTo>
                <a:cubicBezTo>
                  <a:pt x="20172" y="20844"/>
                  <a:pt x="20227" y="20866"/>
                  <a:pt x="20258" y="20844"/>
                </a:cubicBezTo>
                <a:cubicBezTo>
                  <a:pt x="20326" y="20795"/>
                  <a:pt x="20287" y="20692"/>
                  <a:pt x="20162" y="20584"/>
                </a:cubicBezTo>
                <a:cubicBezTo>
                  <a:pt x="20118" y="20547"/>
                  <a:pt x="20073" y="20528"/>
                  <a:pt x="20032" y="20525"/>
                </a:cubicBezTo>
                <a:close/>
                <a:moveTo>
                  <a:pt x="5017" y="21052"/>
                </a:moveTo>
                <a:cubicBezTo>
                  <a:pt x="4997" y="21042"/>
                  <a:pt x="4984" y="21100"/>
                  <a:pt x="4990" y="21231"/>
                </a:cubicBezTo>
                <a:cubicBezTo>
                  <a:pt x="4997" y="21384"/>
                  <a:pt x="5018" y="21458"/>
                  <a:pt x="5055" y="21458"/>
                </a:cubicBezTo>
                <a:cubicBezTo>
                  <a:pt x="5097" y="21458"/>
                  <a:pt x="5105" y="21413"/>
                  <a:pt x="5084" y="21279"/>
                </a:cubicBezTo>
                <a:cubicBezTo>
                  <a:pt x="5063" y="21140"/>
                  <a:pt x="5036" y="21062"/>
                  <a:pt x="5017" y="21052"/>
                </a:cubicBezTo>
                <a:close/>
                <a:moveTo>
                  <a:pt x="20373" y="21052"/>
                </a:moveTo>
                <a:cubicBezTo>
                  <a:pt x="20361" y="21046"/>
                  <a:pt x="20341" y="21054"/>
                  <a:pt x="20305" y="21076"/>
                </a:cubicBezTo>
                <a:cubicBezTo>
                  <a:pt x="20260" y="21104"/>
                  <a:pt x="20234" y="21150"/>
                  <a:pt x="20247" y="21175"/>
                </a:cubicBezTo>
                <a:cubicBezTo>
                  <a:pt x="20291" y="21257"/>
                  <a:pt x="20388" y="21221"/>
                  <a:pt x="20388" y="21122"/>
                </a:cubicBezTo>
                <a:cubicBezTo>
                  <a:pt x="20388" y="21081"/>
                  <a:pt x="20385" y="21059"/>
                  <a:pt x="20373" y="21052"/>
                </a:cubicBezTo>
                <a:close/>
                <a:moveTo>
                  <a:pt x="19244" y="21273"/>
                </a:moveTo>
                <a:cubicBezTo>
                  <a:pt x="19230" y="21272"/>
                  <a:pt x="19213" y="21275"/>
                  <a:pt x="19199" y="21281"/>
                </a:cubicBezTo>
                <a:cubicBezTo>
                  <a:pt x="19166" y="21297"/>
                  <a:pt x="19176" y="21308"/>
                  <a:pt x="19223" y="21310"/>
                </a:cubicBezTo>
                <a:cubicBezTo>
                  <a:pt x="19266" y="21312"/>
                  <a:pt x="19290" y="21302"/>
                  <a:pt x="19276" y="21286"/>
                </a:cubicBezTo>
                <a:cubicBezTo>
                  <a:pt x="19270" y="21278"/>
                  <a:pt x="19258" y="21274"/>
                  <a:pt x="19244" y="21273"/>
                </a:cubicBezTo>
                <a:close/>
                <a:moveTo>
                  <a:pt x="5737" y="21479"/>
                </a:moveTo>
                <a:cubicBezTo>
                  <a:pt x="5712" y="21475"/>
                  <a:pt x="5664" y="21490"/>
                  <a:pt x="5592" y="21526"/>
                </a:cubicBezTo>
                <a:lnTo>
                  <a:pt x="5453" y="21596"/>
                </a:lnTo>
                <a:lnTo>
                  <a:pt x="5584" y="21599"/>
                </a:lnTo>
                <a:cubicBezTo>
                  <a:pt x="5655" y="21600"/>
                  <a:pt x="5725" y="21578"/>
                  <a:pt x="5740" y="21550"/>
                </a:cubicBezTo>
                <a:cubicBezTo>
                  <a:pt x="5763" y="21506"/>
                  <a:pt x="5762" y="21483"/>
                  <a:pt x="5737" y="21479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283" name="テキスト"/>
          <p:cNvSpPr txBox="1"/>
          <p:nvPr/>
        </p:nvSpPr>
        <p:spPr>
          <a:xfrm>
            <a:off x="23374297" y="79439"/>
            <a:ext cx="702756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>
            <a:lvl1pPr algn="l">
              <a:defRPr sz="3900"/>
            </a:lvl1pPr>
          </a:lstStyle>
          <a:p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  <p:sp>
        <p:nvSpPr>
          <p:cNvPr id="284" name="「たすけてー」"/>
          <p:cNvSpPr txBox="1"/>
          <p:nvPr/>
        </p:nvSpPr>
        <p:spPr>
          <a:xfrm>
            <a:off x="23137328" y="245317"/>
            <a:ext cx="702756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/>
            </a:pP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たすけて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ー」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" grpId="1" animBg="1" advAuto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IMG_2599.JPG" descr="IMG_2599.JPG"/>
          <p:cNvPicPr>
            <a:picLocks noChangeAspect="1"/>
          </p:cNvPicPr>
          <p:nvPr/>
        </p:nvPicPr>
        <p:blipFill>
          <a:blip r:embed="rId3"/>
          <a:srcRect l="9169" t="1973" r="7698"/>
          <a:stretch>
            <a:fillRect/>
          </a:stretch>
        </p:blipFill>
        <p:spPr>
          <a:xfrm>
            <a:off x="384046" y="685836"/>
            <a:ext cx="15773358" cy="131647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0" h="21597" extrusionOk="0">
                <a:moveTo>
                  <a:pt x="11343" y="0"/>
                </a:moveTo>
                <a:cubicBezTo>
                  <a:pt x="10107" y="-3"/>
                  <a:pt x="8759" y="65"/>
                  <a:pt x="8542" y="142"/>
                </a:cubicBezTo>
                <a:cubicBezTo>
                  <a:pt x="8461" y="171"/>
                  <a:pt x="8400" y="170"/>
                  <a:pt x="8375" y="140"/>
                </a:cubicBezTo>
                <a:cubicBezTo>
                  <a:pt x="8349" y="108"/>
                  <a:pt x="8295" y="115"/>
                  <a:pt x="8219" y="162"/>
                </a:cubicBezTo>
                <a:cubicBezTo>
                  <a:pt x="8156" y="201"/>
                  <a:pt x="8033" y="248"/>
                  <a:pt x="7947" y="267"/>
                </a:cubicBezTo>
                <a:cubicBezTo>
                  <a:pt x="7571" y="349"/>
                  <a:pt x="6926" y="825"/>
                  <a:pt x="6532" y="1312"/>
                </a:cubicBezTo>
                <a:cubicBezTo>
                  <a:pt x="6422" y="1447"/>
                  <a:pt x="6319" y="1559"/>
                  <a:pt x="6304" y="1559"/>
                </a:cubicBezTo>
                <a:cubicBezTo>
                  <a:pt x="6289" y="1559"/>
                  <a:pt x="6225" y="1612"/>
                  <a:pt x="6161" y="1677"/>
                </a:cubicBezTo>
                <a:cubicBezTo>
                  <a:pt x="6098" y="1743"/>
                  <a:pt x="6003" y="1837"/>
                  <a:pt x="5951" y="1886"/>
                </a:cubicBezTo>
                <a:cubicBezTo>
                  <a:pt x="5887" y="1947"/>
                  <a:pt x="5854" y="2032"/>
                  <a:pt x="5850" y="2144"/>
                </a:cubicBezTo>
                <a:cubicBezTo>
                  <a:pt x="5844" y="2300"/>
                  <a:pt x="5823" y="2326"/>
                  <a:pt x="5565" y="2489"/>
                </a:cubicBezTo>
                <a:cubicBezTo>
                  <a:pt x="5295" y="2661"/>
                  <a:pt x="5123" y="2852"/>
                  <a:pt x="5165" y="2933"/>
                </a:cubicBezTo>
                <a:cubicBezTo>
                  <a:pt x="5196" y="2995"/>
                  <a:pt x="5097" y="3115"/>
                  <a:pt x="5014" y="3115"/>
                </a:cubicBezTo>
                <a:cubicBezTo>
                  <a:pt x="4973" y="3115"/>
                  <a:pt x="4907" y="3173"/>
                  <a:pt x="4867" y="3244"/>
                </a:cubicBezTo>
                <a:cubicBezTo>
                  <a:pt x="4828" y="3315"/>
                  <a:pt x="4630" y="3583"/>
                  <a:pt x="4428" y="3840"/>
                </a:cubicBezTo>
                <a:cubicBezTo>
                  <a:pt x="4044" y="4328"/>
                  <a:pt x="3948" y="4491"/>
                  <a:pt x="3982" y="4596"/>
                </a:cubicBezTo>
                <a:cubicBezTo>
                  <a:pt x="3993" y="4631"/>
                  <a:pt x="3987" y="4744"/>
                  <a:pt x="3969" y="4848"/>
                </a:cubicBezTo>
                <a:cubicBezTo>
                  <a:pt x="3950" y="4951"/>
                  <a:pt x="3923" y="5223"/>
                  <a:pt x="3908" y="5450"/>
                </a:cubicBezTo>
                <a:cubicBezTo>
                  <a:pt x="3875" y="5958"/>
                  <a:pt x="3814" y="6326"/>
                  <a:pt x="3746" y="6423"/>
                </a:cubicBezTo>
                <a:cubicBezTo>
                  <a:pt x="3718" y="6463"/>
                  <a:pt x="3644" y="6622"/>
                  <a:pt x="3582" y="6776"/>
                </a:cubicBezTo>
                <a:cubicBezTo>
                  <a:pt x="3483" y="7023"/>
                  <a:pt x="3476" y="7069"/>
                  <a:pt x="3523" y="7175"/>
                </a:cubicBezTo>
                <a:cubicBezTo>
                  <a:pt x="3569" y="7278"/>
                  <a:pt x="3564" y="7341"/>
                  <a:pt x="3489" y="7626"/>
                </a:cubicBezTo>
                <a:cubicBezTo>
                  <a:pt x="3442" y="7808"/>
                  <a:pt x="3403" y="8015"/>
                  <a:pt x="3403" y="8086"/>
                </a:cubicBezTo>
                <a:cubicBezTo>
                  <a:pt x="3403" y="8157"/>
                  <a:pt x="3382" y="8277"/>
                  <a:pt x="3358" y="8352"/>
                </a:cubicBezTo>
                <a:cubicBezTo>
                  <a:pt x="3333" y="8428"/>
                  <a:pt x="3308" y="8675"/>
                  <a:pt x="3302" y="8903"/>
                </a:cubicBezTo>
                <a:cubicBezTo>
                  <a:pt x="3297" y="9130"/>
                  <a:pt x="3278" y="9536"/>
                  <a:pt x="3262" y="9804"/>
                </a:cubicBezTo>
                <a:cubicBezTo>
                  <a:pt x="3239" y="10184"/>
                  <a:pt x="3246" y="10340"/>
                  <a:pt x="3293" y="10510"/>
                </a:cubicBezTo>
                <a:cubicBezTo>
                  <a:pt x="3326" y="10629"/>
                  <a:pt x="3354" y="10850"/>
                  <a:pt x="3354" y="11000"/>
                </a:cubicBezTo>
                <a:cubicBezTo>
                  <a:pt x="3355" y="11225"/>
                  <a:pt x="3385" y="11341"/>
                  <a:pt x="3521" y="11649"/>
                </a:cubicBezTo>
                <a:cubicBezTo>
                  <a:pt x="3611" y="11855"/>
                  <a:pt x="3685" y="12052"/>
                  <a:pt x="3685" y="12086"/>
                </a:cubicBezTo>
                <a:cubicBezTo>
                  <a:pt x="3685" y="12121"/>
                  <a:pt x="3715" y="12179"/>
                  <a:pt x="3752" y="12216"/>
                </a:cubicBezTo>
                <a:cubicBezTo>
                  <a:pt x="3789" y="12253"/>
                  <a:pt x="3858" y="12382"/>
                  <a:pt x="3905" y="12502"/>
                </a:cubicBezTo>
                <a:cubicBezTo>
                  <a:pt x="4055" y="12886"/>
                  <a:pt x="4221" y="13201"/>
                  <a:pt x="4406" y="13451"/>
                </a:cubicBezTo>
                <a:cubicBezTo>
                  <a:pt x="4504" y="13584"/>
                  <a:pt x="4666" y="13847"/>
                  <a:pt x="4766" y="14034"/>
                </a:cubicBezTo>
                <a:cubicBezTo>
                  <a:pt x="5004" y="14482"/>
                  <a:pt x="5600" y="15377"/>
                  <a:pt x="5880" y="15708"/>
                </a:cubicBezTo>
                <a:cubicBezTo>
                  <a:pt x="6002" y="15853"/>
                  <a:pt x="6093" y="15990"/>
                  <a:pt x="6082" y="16012"/>
                </a:cubicBezTo>
                <a:cubicBezTo>
                  <a:pt x="6070" y="16034"/>
                  <a:pt x="5967" y="16052"/>
                  <a:pt x="5852" y="16052"/>
                </a:cubicBezTo>
                <a:cubicBezTo>
                  <a:pt x="5736" y="16052"/>
                  <a:pt x="5583" y="16072"/>
                  <a:pt x="5511" y="16097"/>
                </a:cubicBezTo>
                <a:cubicBezTo>
                  <a:pt x="5440" y="16122"/>
                  <a:pt x="5373" y="16125"/>
                  <a:pt x="5362" y="16105"/>
                </a:cubicBezTo>
                <a:cubicBezTo>
                  <a:pt x="5352" y="16085"/>
                  <a:pt x="5239" y="16085"/>
                  <a:pt x="5112" y="16106"/>
                </a:cubicBezTo>
                <a:cubicBezTo>
                  <a:pt x="4984" y="16126"/>
                  <a:pt x="4865" y="16132"/>
                  <a:pt x="4846" y="16118"/>
                </a:cubicBezTo>
                <a:cubicBezTo>
                  <a:pt x="4827" y="16104"/>
                  <a:pt x="4787" y="16117"/>
                  <a:pt x="4757" y="16147"/>
                </a:cubicBezTo>
                <a:cubicBezTo>
                  <a:pt x="4727" y="16176"/>
                  <a:pt x="4637" y="16204"/>
                  <a:pt x="4555" y="16207"/>
                </a:cubicBezTo>
                <a:cubicBezTo>
                  <a:pt x="4356" y="16216"/>
                  <a:pt x="4268" y="16355"/>
                  <a:pt x="4357" y="16518"/>
                </a:cubicBezTo>
                <a:cubicBezTo>
                  <a:pt x="4431" y="16655"/>
                  <a:pt x="4400" y="16733"/>
                  <a:pt x="4271" y="16733"/>
                </a:cubicBezTo>
                <a:cubicBezTo>
                  <a:pt x="4218" y="16733"/>
                  <a:pt x="4163" y="16756"/>
                  <a:pt x="4149" y="16783"/>
                </a:cubicBezTo>
                <a:cubicBezTo>
                  <a:pt x="4135" y="16810"/>
                  <a:pt x="4102" y="16816"/>
                  <a:pt x="4076" y="16796"/>
                </a:cubicBezTo>
                <a:cubicBezTo>
                  <a:pt x="4012" y="16749"/>
                  <a:pt x="3725" y="16743"/>
                  <a:pt x="3702" y="16789"/>
                </a:cubicBezTo>
                <a:cubicBezTo>
                  <a:pt x="3691" y="16810"/>
                  <a:pt x="3661" y="16816"/>
                  <a:pt x="3634" y="16804"/>
                </a:cubicBezTo>
                <a:cubicBezTo>
                  <a:pt x="3565" y="16773"/>
                  <a:pt x="3364" y="16943"/>
                  <a:pt x="3307" y="17080"/>
                </a:cubicBezTo>
                <a:cubicBezTo>
                  <a:pt x="3281" y="17143"/>
                  <a:pt x="3224" y="17202"/>
                  <a:pt x="3180" y="17212"/>
                </a:cubicBezTo>
                <a:cubicBezTo>
                  <a:pt x="3136" y="17221"/>
                  <a:pt x="3064" y="17269"/>
                  <a:pt x="3019" y="17317"/>
                </a:cubicBezTo>
                <a:cubicBezTo>
                  <a:pt x="2938" y="17406"/>
                  <a:pt x="2542" y="17506"/>
                  <a:pt x="1786" y="17629"/>
                </a:cubicBezTo>
                <a:cubicBezTo>
                  <a:pt x="1574" y="17663"/>
                  <a:pt x="1355" y="17728"/>
                  <a:pt x="1299" y="17772"/>
                </a:cubicBezTo>
                <a:cubicBezTo>
                  <a:pt x="1243" y="17816"/>
                  <a:pt x="1153" y="17850"/>
                  <a:pt x="1100" y="17848"/>
                </a:cubicBezTo>
                <a:cubicBezTo>
                  <a:pt x="920" y="17840"/>
                  <a:pt x="392" y="17936"/>
                  <a:pt x="304" y="17993"/>
                </a:cubicBezTo>
                <a:cubicBezTo>
                  <a:pt x="190" y="18066"/>
                  <a:pt x="138" y="18188"/>
                  <a:pt x="143" y="18373"/>
                </a:cubicBezTo>
                <a:cubicBezTo>
                  <a:pt x="145" y="18459"/>
                  <a:pt x="108" y="18581"/>
                  <a:pt x="59" y="18657"/>
                </a:cubicBezTo>
                <a:cubicBezTo>
                  <a:pt x="-70" y="18854"/>
                  <a:pt x="10" y="18973"/>
                  <a:pt x="340" y="19074"/>
                </a:cubicBezTo>
                <a:cubicBezTo>
                  <a:pt x="525" y="19131"/>
                  <a:pt x="597" y="19175"/>
                  <a:pt x="593" y="19230"/>
                </a:cubicBezTo>
                <a:cubicBezTo>
                  <a:pt x="576" y="19477"/>
                  <a:pt x="1401" y="19538"/>
                  <a:pt x="1619" y="19305"/>
                </a:cubicBezTo>
                <a:cubicBezTo>
                  <a:pt x="1678" y="19242"/>
                  <a:pt x="1749" y="19154"/>
                  <a:pt x="1776" y="19110"/>
                </a:cubicBezTo>
                <a:cubicBezTo>
                  <a:pt x="1846" y="19001"/>
                  <a:pt x="1990" y="18962"/>
                  <a:pt x="2017" y="19045"/>
                </a:cubicBezTo>
                <a:cubicBezTo>
                  <a:pt x="2029" y="19082"/>
                  <a:pt x="2000" y="19178"/>
                  <a:pt x="1954" y="19256"/>
                </a:cubicBezTo>
                <a:cubicBezTo>
                  <a:pt x="1907" y="19335"/>
                  <a:pt x="1869" y="19421"/>
                  <a:pt x="1869" y="19447"/>
                </a:cubicBezTo>
                <a:cubicBezTo>
                  <a:pt x="1869" y="19498"/>
                  <a:pt x="2086" y="19736"/>
                  <a:pt x="2213" y="19825"/>
                </a:cubicBezTo>
                <a:cubicBezTo>
                  <a:pt x="2263" y="19859"/>
                  <a:pt x="2278" y="19906"/>
                  <a:pt x="2259" y="19964"/>
                </a:cubicBezTo>
                <a:cubicBezTo>
                  <a:pt x="2233" y="20046"/>
                  <a:pt x="2225" y="20046"/>
                  <a:pt x="2131" y="19972"/>
                </a:cubicBezTo>
                <a:cubicBezTo>
                  <a:pt x="2076" y="19928"/>
                  <a:pt x="2029" y="19898"/>
                  <a:pt x="2026" y="19905"/>
                </a:cubicBezTo>
                <a:cubicBezTo>
                  <a:pt x="2023" y="19913"/>
                  <a:pt x="2016" y="19978"/>
                  <a:pt x="2009" y="20049"/>
                </a:cubicBezTo>
                <a:cubicBezTo>
                  <a:pt x="1993" y="20208"/>
                  <a:pt x="2061" y="20233"/>
                  <a:pt x="2579" y="20260"/>
                </a:cubicBezTo>
                <a:cubicBezTo>
                  <a:pt x="2842" y="20274"/>
                  <a:pt x="2951" y="20260"/>
                  <a:pt x="3020" y="20206"/>
                </a:cubicBezTo>
                <a:cubicBezTo>
                  <a:pt x="3082" y="20157"/>
                  <a:pt x="3122" y="20150"/>
                  <a:pt x="3139" y="20184"/>
                </a:cubicBezTo>
                <a:cubicBezTo>
                  <a:pt x="3154" y="20212"/>
                  <a:pt x="3256" y="20235"/>
                  <a:pt x="3366" y="20235"/>
                </a:cubicBezTo>
                <a:cubicBezTo>
                  <a:pt x="3477" y="20235"/>
                  <a:pt x="3626" y="20265"/>
                  <a:pt x="3697" y="20301"/>
                </a:cubicBezTo>
                <a:cubicBezTo>
                  <a:pt x="3774" y="20339"/>
                  <a:pt x="3981" y="20367"/>
                  <a:pt x="4197" y="20368"/>
                </a:cubicBezTo>
                <a:cubicBezTo>
                  <a:pt x="4399" y="20369"/>
                  <a:pt x="4585" y="20384"/>
                  <a:pt x="4608" y="20402"/>
                </a:cubicBezTo>
                <a:cubicBezTo>
                  <a:pt x="4637" y="20423"/>
                  <a:pt x="4629" y="20488"/>
                  <a:pt x="4585" y="20600"/>
                </a:cubicBezTo>
                <a:cubicBezTo>
                  <a:pt x="4520" y="20765"/>
                  <a:pt x="4520" y="20768"/>
                  <a:pt x="4631" y="20874"/>
                </a:cubicBezTo>
                <a:lnTo>
                  <a:pt x="4744" y="20980"/>
                </a:lnTo>
                <a:lnTo>
                  <a:pt x="4659" y="21058"/>
                </a:lnTo>
                <a:cubicBezTo>
                  <a:pt x="4585" y="21126"/>
                  <a:pt x="4581" y="21149"/>
                  <a:pt x="4627" y="21256"/>
                </a:cubicBezTo>
                <a:cubicBezTo>
                  <a:pt x="4663" y="21340"/>
                  <a:pt x="4707" y="21374"/>
                  <a:pt x="4771" y="21366"/>
                </a:cubicBezTo>
                <a:cubicBezTo>
                  <a:pt x="4821" y="21359"/>
                  <a:pt x="4920" y="21408"/>
                  <a:pt x="4990" y="21475"/>
                </a:cubicBezTo>
                <a:lnTo>
                  <a:pt x="5118" y="21596"/>
                </a:lnTo>
                <a:lnTo>
                  <a:pt x="10596" y="21596"/>
                </a:lnTo>
                <a:cubicBezTo>
                  <a:pt x="15488" y="21597"/>
                  <a:pt x="16073" y="21589"/>
                  <a:pt x="16073" y="21522"/>
                </a:cubicBezTo>
                <a:cubicBezTo>
                  <a:pt x="16073" y="21481"/>
                  <a:pt x="16101" y="21435"/>
                  <a:pt x="16134" y="21420"/>
                </a:cubicBezTo>
                <a:cubicBezTo>
                  <a:pt x="16167" y="21405"/>
                  <a:pt x="16194" y="21363"/>
                  <a:pt x="16194" y="21327"/>
                </a:cubicBezTo>
                <a:cubicBezTo>
                  <a:pt x="16194" y="21291"/>
                  <a:pt x="16258" y="21225"/>
                  <a:pt x="16336" y="21180"/>
                </a:cubicBezTo>
                <a:cubicBezTo>
                  <a:pt x="16456" y="21111"/>
                  <a:pt x="16487" y="21109"/>
                  <a:pt x="16544" y="21166"/>
                </a:cubicBezTo>
                <a:cubicBezTo>
                  <a:pt x="16605" y="21226"/>
                  <a:pt x="16609" y="21219"/>
                  <a:pt x="16583" y="21094"/>
                </a:cubicBezTo>
                <a:cubicBezTo>
                  <a:pt x="16547" y="20920"/>
                  <a:pt x="16612" y="20819"/>
                  <a:pt x="16758" y="20819"/>
                </a:cubicBezTo>
                <a:cubicBezTo>
                  <a:pt x="16819" y="20819"/>
                  <a:pt x="16902" y="20774"/>
                  <a:pt x="16943" y="20719"/>
                </a:cubicBezTo>
                <a:cubicBezTo>
                  <a:pt x="17000" y="20643"/>
                  <a:pt x="17045" y="20628"/>
                  <a:pt x="17140" y="20652"/>
                </a:cubicBezTo>
                <a:cubicBezTo>
                  <a:pt x="17208" y="20669"/>
                  <a:pt x="17281" y="20703"/>
                  <a:pt x="17302" y="20726"/>
                </a:cubicBezTo>
                <a:cubicBezTo>
                  <a:pt x="17323" y="20750"/>
                  <a:pt x="17398" y="20770"/>
                  <a:pt x="17469" y="20770"/>
                </a:cubicBezTo>
                <a:cubicBezTo>
                  <a:pt x="17539" y="20770"/>
                  <a:pt x="17622" y="20806"/>
                  <a:pt x="17651" y="20849"/>
                </a:cubicBezTo>
                <a:cubicBezTo>
                  <a:pt x="17697" y="20916"/>
                  <a:pt x="17694" y="20939"/>
                  <a:pt x="17626" y="21008"/>
                </a:cubicBezTo>
                <a:cubicBezTo>
                  <a:pt x="17582" y="21053"/>
                  <a:pt x="17543" y="21111"/>
                  <a:pt x="17540" y="21137"/>
                </a:cubicBezTo>
                <a:cubicBezTo>
                  <a:pt x="17506" y="21394"/>
                  <a:pt x="17510" y="21425"/>
                  <a:pt x="17579" y="21442"/>
                </a:cubicBezTo>
                <a:cubicBezTo>
                  <a:pt x="17632" y="21455"/>
                  <a:pt x="17649" y="21434"/>
                  <a:pt x="17640" y="21370"/>
                </a:cubicBezTo>
                <a:cubicBezTo>
                  <a:pt x="17623" y="21251"/>
                  <a:pt x="17805" y="21216"/>
                  <a:pt x="17871" y="21325"/>
                </a:cubicBezTo>
                <a:cubicBezTo>
                  <a:pt x="17897" y="21368"/>
                  <a:pt x="17962" y="21404"/>
                  <a:pt x="18015" y="21405"/>
                </a:cubicBezTo>
                <a:cubicBezTo>
                  <a:pt x="18307" y="21412"/>
                  <a:pt x="18478" y="21393"/>
                  <a:pt x="18512" y="21352"/>
                </a:cubicBezTo>
                <a:cubicBezTo>
                  <a:pt x="18534" y="21326"/>
                  <a:pt x="18601" y="21305"/>
                  <a:pt x="18662" y="21305"/>
                </a:cubicBezTo>
                <a:cubicBezTo>
                  <a:pt x="18723" y="21305"/>
                  <a:pt x="18785" y="21280"/>
                  <a:pt x="18801" y="21249"/>
                </a:cubicBezTo>
                <a:cubicBezTo>
                  <a:pt x="18841" y="21171"/>
                  <a:pt x="18614" y="20959"/>
                  <a:pt x="18527" y="20992"/>
                </a:cubicBezTo>
                <a:cubicBezTo>
                  <a:pt x="18408" y="21038"/>
                  <a:pt x="18292" y="20675"/>
                  <a:pt x="18383" y="20540"/>
                </a:cubicBezTo>
                <a:cubicBezTo>
                  <a:pt x="18405" y="20506"/>
                  <a:pt x="18439" y="20491"/>
                  <a:pt x="18459" y="20506"/>
                </a:cubicBezTo>
                <a:cubicBezTo>
                  <a:pt x="18479" y="20520"/>
                  <a:pt x="18511" y="20482"/>
                  <a:pt x="18531" y="20419"/>
                </a:cubicBezTo>
                <a:cubicBezTo>
                  <a:pt x="18583" y="20254"/>
                  <a:pt x="18768" y="20159"/>
                  <a:pt x="19070" y="20142"/>
                </a:cubicBezTo>
                <a:cubicBezTo>
                  <a:pt x="19109" y="20140"/>
                  <a:pt x="19173" y="20093"/>
                  <a:pt x="19211" y="20038"/>
                </a:cubicBezTo>
                <a:cubicBezTo>
                  <a:pt x="19250" y="19983"/>
                  <a:pt x="19343" y="19902"/>
                  <a:pt x="19418" y="19859"/>
                </a:cubicBezTo>
                <a:cubicBezTo>
                  <a:pt x="19570" y="19771"/>
                  <a:pt x="19658" y="19807"/>
                  <a:pt x="19725" y="19984"/>
                </a:cubicBezTo>
                <a:cubicBezTo>
                  <a:pt x="19751" y="20051"/>
                  <a:pt x="19801" y="20089"/>
                  <a:pt x="19867" y="20089"/>
                </a:cubicBezTo>
                <a:cubicBezTo>
                  <a:pt x="19992" y="20089"/>
                  <a:pt x="20149" y="20214"/>
                  <a:pt x="20149" y="20314"/>
                </a:cubicBezTo>
                <a:cubicBezTo>
                  <a:pt x="20149" y="20354"/>
                  <a:pt x="20169" y="20372"/>
                  <a:pt x="20192" y="20355"/>
                </a:cubicBezTo>
                <a:cubicBezTo>
                  <a:pt x="20216" y="20337"/>
                  <a:pt x="20245" y="20369"/>
                  <a:pt x="20257" y="20425"/>
                </a:cubicBezTo>
                <a:cubicBezTo>
                  <a:pt x="20269" y="20481"/>
                  <a:pt x="20299" y="20527"/>
                  <a:pt x="20323" y="20527"/>
                </a:cubicBezTo>
                <a:cubicBezTo>
                  <a:pt x="20346" y="20527"/>
                  <a:pt x="20409" y="20575"/>
                  <a:pt x="20460" y="20633"/>
                </a:cubicBezTo>
                <a:lnTo>
                  <a:pt x="20554" y="20740"/>
                </a:lnTo>
                <a:lnTo>
                  <a:pt x="20616" y="20633"/>
                </a:lnTo>
                <a:cubicBezTo>
                  <a:pt x="20651" y="20575"/>
                  <a:pt x="20715" y="20527"/>
                  <a:pt x="20759" y="20527"/>
                </a:cubicBezTo>
                <a:cubicBezTo>
                  <a:pt x="20826" y="20527"/>
                  <a:pt x="20838" y="20500"/>
                  <a:pt x="20828" y="20369"/>
                </a:cubicBezTo>
                <a:cubicBezTo>
                  <a:pt x="20821" y="20282"/>
                  <a:pt x="20797" y="20209"/>
                  <a:pt x="20775" y="20207"/>
                </a:cubicBezTo>
                <a:cubicBezTo>
                  <a:pt x="20753" y="20205"/>
                  <a:pt x="20684" y="20177"/>
                  <a:pt x="20623" y="20147"/>
                </a:cubicBezTo>
                <a:cubicBezTo>
                  <a:pt x="20563" y="20117"/>
                  <a:pt x="20445" y="20097"/>
                  <a:pt x="20363" y="20103"/>
                </a:cubicBezTo>
                <a:cubicBezTo>
                  <a:pt x="20225" y="20113"/>
                  <a:pt x="20211" y="20101"/>
                  <a:pt x="20190" y="19967"/>
                </a:cubicBezTo>
                <a:cubicBezTo>
                  <a:pt x="20175" y="19868"/>
                  <a:pt x="20157" y="19842"/>
                  <a:pt x="20135" y="19885"/>
                </a:cubicBezTo>
                <a:cubicBezTo>
                  <a:pt x="20091" y="19968"/>
                  <a:pt x="19956" y="19916"/>
                  <a:pt x="19821" y="19764"/>
                </a:cubicBezTo>
                <a:cubicBezTo>
                  <a:pt x="19701" y="19628"/>
                  <a:pt x="19406" y="19568"/>
                  <a:pt x="19314" y="19659"/>
                </a:cubicBezTo>
                <a:cubicBezTo>
                  <a:pt x="19180" y="19793"/>
                  <a:pt x="18866" y="19947"/>
                  <a:pt x="18670" y="19975"/>
                </a:cubicBezTo>
                <a:cubicBezTo>
                  <a:pt x="18464" y="20004"/>
                  <a:pt x="18455" y="20001"/>
                  <a:pt x="18414" y="19868"/>
                </a:cubicBezTo>
                <a:cubicBezTo>
                  <a:pt x="18376" y="19749"/>
                  <a:pt x="18382" y="19719"/>
                  <a:pt x="18468" y="19631"/>
                </a:cubicBezTo>
                <a:cubicBezTo>
                  <a:pt x="18589" y="19505"/>
                  <a:pt x="18631" y="19367"/>
                  <a:pt x="18573" y="19282"/>
                </a:cubicBezTo>
                <a:cubicBezTo>
                  <a:pt x="18505" y="19183"/>
                  <a:pt x="18563" y="19113"/>
                  <a:pt x="18672" y="19163"/>
                </a:cubicBezTo>
                <a:cubicBezTo>
                  <a:pt x="18740" y="19194"/>
                  <a:pt x="18783" y="19186"/>
                  <a:pt x="18828" y="19131"/>
                </a:cubicBezTo>
                <a:cubicBezTo>
                  <a:pt x="18866" y="19086"/>
                  <a:pt x="18911" y="19072"/>
                  <a:pt x="18944" y="19096"/>
                </a:cubicBezTo>
                <a:cubicBezTo>
                  <a:pt x="19040" y="19168"/>
                  <a:pt x="19156" y="19152"/>
                  <a:pt x="19325" y="19044"/>
                </a:cubicBezTo>
                <a:cubicBezTo>
                  <a:pt x="19468" y="18952"/>
                  <a:pt x="19540" y="18940"/>
                  <a:pt x="19830" y="18957"/>
                </a:cubicBezTo>
                <a:cubicBezTo>
                  <a:pt x="20016" y="18968"/>
                  <a:pt x="20153" y="18959"/>
                  <a:pt x="20135" y="18937"/>
                </a:cubicBezTo>
                <a:cubicBezTo>
                  <a:pt x="20117" y="18915"/>
                  <a:pt x="20090" y="18897"/>
                  <a:pt x="20075" y="18896"/>
                </a:cubicBezTo>
                <a:cubicBezTo>
                  <a:pt x="20001" y="18890"/>
                  <a:pt x="19783" y="18714"/>
                  <a:pt x="19746" y="18631"/>
                </a:cubicBezTo>
                <a:cubicBezTo>
                  <a:pt x="19723" y="18578"/>
                  <a:pt x="19699" y="18442"/>
                  <a:pt x="19694" y="18327"/>
                </a:cubicBezTo>
                <a:cubicBezTo>
                  <a:pt x="19689" y="18212"/>
                  <a:pt x="19658" y="18094"/>
                  <a:pt x="19625" y="18063"/>
                </a:cubicBezTo>
                <a:cubicBezTo>
                  <a:pt x="19540" y="17983"/>
                  <a:pt x="19600" y="17930"/>
                  <a:pt x="19794" y="17914"/>
                </a:cubicBezTo>
                <a:cubicBezTo>
                  <a:pt x="20019" y="17896"/>
                  <a:pt x="20092" y="17971"/>
                  <a:pt x="20005" y="18131"/>
                </a:cubicBezTo>
                <a:cubicBezTo>
                  <a:pt x="19916" y="18294"/>
                  <a:pt x="19981" y="18363"/>
                  <a:pt x="20132" y="18267"/>
                </a:cubicBezTo>
                <a:cubicBezTo>
                  <a:pt x="20243" y="18197"/>
                  <a:pt x="20254" y="18198"/>
                  <a:pt x="20305" y="18289"/>
                </a:cubicBezTo>
                <a:cubicBezTo>
                  <a:pt x="20374" y="18411"/>
                  <a:pt x="20417" y="18413"/>
                  <a:pt x="20442" y="18296"/>
                </a:cubicBezTo>
                <a:cubicBezTo>
                  <a:pt x="20458" y="18220"/>
                  <a:pt x="20495" y="18208"/>
                  <a:pt x="20659" y="18219"/>
                </a:cubicBezTo>
                <a:cubicBezTo>
                  <a:pt x="20767" y="18227"/>
                  <a:pt x="20865" y="18237"/>
                  <a:pt x="20876" y="18243"/>
                </a:cubicBezTo>
                <a:cubicBezTo>
                  <a:pt x="20952" y="18278"/>
                  <a:pt x="21109" y="18216"/>
                  <a:pt x="21167" y="18128"/>
                </a:cubicBezTo>
                <a:cubicBezTo>
                  <a:pt x="21205" y="18070"/>
                  <a:pt x="21237" y="18038"/>
                  <a:pt x="21238" y="18058"/>
                </a:cubicBezTo>
                <a:cubicBezTo>
                  <a:pt x="21238" y="18078"/>
                  <a:pt x="21273" y="18054"/>
                  <a:pt x="21314" y="18004"/>
                </a:cubicBezTo>
                <a:cubicBezTo>
                  <a:pt x="21356" y="17953"/>
                  <a:pt x="21413" y="17904"/>
                  <a:pt x="21441" y="17892"/>
                </a:cubicBezTo>
                <a:cubicBezTo>
                  <a:pt x="21530" y="17856"/>
                  <a:pt x="21395" y="17648"/>
                  <a:pt x="21301" y="17677"/>
                </a:cubicBezTo>
                <a:cubicBezTo>
                  <a:pt x="21258" y="17691"/>
                  <a:pt x="21197" y="17677"/>
                  <a:pt x="21166" y="17646"/>
                </a:cubicBezTo>
                <a:cubicBezTo>
                  <a:pt x="21136" y="17615"/>
                  <a:pt x="21017" y="17584"/>
                  <a:pt x="20902" y="17578"/>
                </a:cubicBezTo>
                <a:cubicBezTo>
                  <a:pt x="20571" y="17559"/>
                  <a:pt x="20450" y="17504"/>
                  <a:pt x="20488" y="17386"/>
                </a:cubicBezTo>
                <a:cubicBezTo>
                  <a:pt x="20500" y="17349"/>
                  <a:pt x="20488" y="17323"/>
                  <a:pt x="20462" y="17330"/>
                </a:cubicBezTo>
                <a:cubicBezTo>
                  <a:pt x="20436" y="17336"/>
                  <a:pt x="20412" y="17295"/>
                  <a:pt x="20409" y="17239"/>
                </a:cubicBezTo>
                <a:cubicBezTo>
                  <a:pt x="20406" y="17182"/>
                  <a:pt x="20390" y="17112"/>
                  <a:pt x="20376" y="17083"/>
                </a:cubicBezTo>
                <a:cubicBezTo>
                  <a:pt x="20340" y="17014"/>
                  <a:pt x="20499" y="16912"/>
                  <a:pt x="20594" y="16942"/>
                </a:cubicBezTo>
                <a:cubicBezTo>
                  <a:pt x="20669" y="16966"/>
                  <a:pt x="20733" y="16860"/>
                  <a:pt x="20693" y="16780"/>
                </a:cubicBezTo>
                <a:cubicBezTo>
                  <a:pt x="20681" y="16757"/>
                  <a:pt x="20669" y="16660"/>
                  <a:pt x="20666" y="16563"/>
                </a:cubicBezTo>
                <a:cubicBezTo>
                  <a:pt x="20662" y="16441"/>
                  <a:pt x="20645" y="16396"/>
                  <a:pt x="20608" y="16413"/>
                </a:cubicBezTo>
                <a:cubicBezTo>
                  <a:pt x="20579" y="16426"/>
                  <a:pt x="20544" y="16415"/>
                  <a:pt x="20530" y="16388"/>
                </a:cubicBezTo>
                <a:cubicBezTo>
                  <a:pt x="20516" y="16361"/>
                  <a:pt x="20475" y="16343"/>
                  <a:pt x="20438" y="16347"/>
                </a:cubicBezTo>
                <a:cubicBezTo>
                  <a:pt x="20401" y="16352"/>
                  <a:pt x="20284" y="16353"/>
                  <a:pt x="20178" y="16350"/>
                </a:cubicBezTo>
                <a:cubicBezTo>
                  <a:pt x="20002" y="16345"/>
                  <a:pt x="19978" y="16329"/>
                  <a:pt x="19902" y="16174"/>
                </a:cubicBezTo>
                <a:cubicBezTo>
                  <a:pt x="19806" y="15978"/>
                  <a:pt x="19771" y="15967"/>
                  <a:pt x="19676" y="16101"/>
                </a:cubicBezTo>
                <a:cubicBezTo>
                  <a:pt x="19596" y="16214"/>
                  <a:pt x="19492" y="16227"/>
                  <a:pt x="19427" y="16132"/>
                </a:cubicBezTo>
                <a:cubicBezTo>
                  <a:pt x="19388" y="16076"/>
                  <a:pt x="19023" y="16006"/>
                  <a:pt x="18636" y="15981"/>
                </a:cubicBezTo>
                <a:cubicBezTo>
                  <a:pt x="18592" y="15978"/>
                  <a:pt x="18533" y="15959"/>
                  <a:pt x="18505" y="15939"/>
                </a:cubicBezTo>
                <a:cubicBezTo>
                  <a:pt x="18478" y="15919"/>
                  <a:pt x="18424" y="15923"/>
                  <a:pt x="18384" y="15948"/>
                </a:cubicBezTo>
                <a:cubicBezTo>
                  <a:pt x="18302" y="16001"/>
                  <a:pt x="18146" y="15875"/>
                  <a:pt x="18073" y="15697"/>
                </a:cubicBezTo>
                <a:cubicBezTo>
                  <a:pt x="18047" y="15635"/>
                  <a:pt x="17983" y="15584"/>
                  <a:pt x="17919" y="15575"/>
                </a:cubicBezTo>
                <a:cubicBezTo>
                  <a:pt x="17859" y="15567"/>
                  <a:pt x="17785" y="15518"/>
                  <a:pt x="17756" y="15468"/>
                </a:cubicBezTo>
                <a:cubicBezTo>
                  <a:pt x="17665" y="15310"/>
                  <a:pt x="17509" y="15275"/>
                  <a:pt x="17021" y="15301"/>
                </a:cubicBezTo>
                <a:cubicBezTo>
                  <a:pt x="16588" y="15324"/>
                  <a:pt x="16550" y="15319"/>
                  <a:pt x="16437" y="15218"/>
                </a:cubicBezTo>
                <a:cubicBezTo>
                  <a:pt x="16370" y="15159"/>
                  <a:pt x="16315" y="15089"/>
                  <a:pt x="16315" y="15064"/>
                </a:cubicBezTo>
                <a:cubicBezTo>
                  <a:pt x="16315" y="15038"/>
                  <a:pt x="16284" y="14987"/>
                  <a:pt x="16245" y="14951"/>
                </a:cubicBezTo>
                <a:cubicBezTo>
                  <a:pt x="16180" y="14889"/>
                  <a:pt x="16184" y="14873"/>
                  <a:pt x="16315" y="14735"/>
                </a:cubicBezTo>
                <a:cubicBezTo>
                  <a:pt x="16393" y="14653"/>
                  <a:pt x="16567" y="14525"/>
                  <a:pt x="16702" y="14451"/>
                </a:cubicBezTo>
                <a:cubicBezTo>
                  <a:pt x="17004" y="14284"/>
                  <a:pt x="17260" y="13926"/>
                  <a:pt x="17498" y="13339"/>
                </a:cubicBezTo>
                <a:cubicBezTo>
                  <a:pt x="17608" y="13070"/>
                  <a:pt x="17696" y="12916"/>
                  <a:pt x="17765" y="12876"/>
                </a:cubicBezTo>
                <a:cubicBezTo>
                  <a:pt x="17842" y="12831"/>
                  <a:pt x="17866" y="12783"/>
                  <a:pt x="17857" y="12695"/>
                </a:cubicBezTo>
                <a:cubicBezTo>
                  <a:pt x="17837" y="12495"/>
                  <a:pt x="17838" y="12385"/>
                  <a:pt x="17863" y="12283"/>
                </a:cubicBezTo>
                <a:cubicBezTo>
                  <a:pt x="17875" y="12230"/>
                  <a:pt x="17923" y="11976"/>
                  <a:pt x="17968" y="11719"/>
                </a:cubicBezTo>
                <a:cubicBezTo>
                  <a:pt x="18067" y="11154"/>
                  <a:pt x="18142" y="10928"/>
                  <a:pt x="18261" y="10827"/>
                </a:cubicBezTo>
                <a:cubicBezTo>
                  <a:pt x="18311" y="10785"/>
                  <a:pt x="18335" y="10751"/>
                  <a:pt x="18316" y="10751"/>
                </a:cubicBezTo>
                <a:cubicBezTo>
                  <a:pt x="18296" y="10751"/>
                  <a:pt x="18310" y="10711"/>
                  <a:pt x="18347" y="10662"/>
                </a:cubicBezTo>
                <a:cubicBezTo>
                  <a:pt x="18384" y="10613"/>
                  <a:pt x="18404" y="10561"/>
                  <a:pt x="18391" y="10545"/>
                </a:cubicBezTo>
                <a:cubicBezTo>
                  <a:pt x="18379" y="10530"/>
                  <a:pt x="18391" y="10422"/>
                  <a:pt x="18418" y="10306"/>
                </a:cubicBezTo>
                <a:cubicBezTo>
                  <a:pt x="18446" y="10189"/>
                  <a:pt x="18470" y="10073"/>
                  <a:pt x="18471" y="10046"/>
                </a:cubicBezTo>
                <a:cubicBezTo>
                  <a:pt x="18473" y="10019"/>
                  <a:pt x="18505" y="9942"/>
                  <a:pt x="18542" y="9875"/>
                </a:cubicBezTo>
                <a:cubicBezTo>
                  <a:pt x="18623" y="9727"/>
                  <a:pt x="18714" y="8936"/>
                  <a:pt x="18704" y="8465"/>
                </a:cubicBezTo>
                <a:cubicBezTo>
                  <a:pt x="18694" y="7998"/>
                  <a:pt x="18634" y="7598"/>
                  <a:pt x="18553" y="7468"/>
                </a:cubicBezTo>
                <a:cubicBezTo>
                  <a:pt x="18457" y="7312"/>
                  <a:pt x="18294" y="6899"/>
                  <a:pt x="18165" y="6484"/>
                </a:cubicBezTo>
                <a:cubicBezTo>
                  <a:pt x="18121" y="6344"/>
                  <a:pt x="18005" y="6100"/>
                  <a:pt x="17907" y="5942"/>
                </a:cubicBezTo>
                <a:cubicBezTo>
                  <a:pt x="17808" y="5784"/>
                  <a:pt x="17728" y="5630"/>
                  <a:pt x="17728" y="5599"/>
                </a:cubicBezTo>
                <a:cubicBezTo>
                  <a:pt x="17728" y="5568"/>
                  <a:pt x="17618" y="5335"/>
                  <a:pt x="17483" y="5079"/>
                </a:cubicBezTo>
                <a:cubicBezTo>
                  <a:pt x="17348" y="4824"/>
                  <a:pt x="17248" y="4584"/>
                  <a:pt x="17260" y="4546"/>
                </a:cubicBezTo>
                <a:cubicBezTo>
                  <a:pt x="17272" y="4508"/>
                  <a:pt x="17259" y="4483"/>
                  <a:pt x="17232" y="4490"/>
                </a:cubicBezTo>
                <a:cubicBezTo>
                  <a:pt x="17203" y="4496"/>
                  <a:pt x="17187" y="4456"/>
                  <a:pt x="17193" y="4389"/>
                </a:cubicBezTo>
                <a:cubicBezTo>
                  <a:pt x="17199" y="4328"/>
                  <a:pt x="17188" y="4288"/>
                  <a:pt x="17168" y="4303"/>
                </a:cubicBezTo>
                <a:cubicBezTo>
                  <a:pt x="17108" y="4348"/>
                  <a:pt x="17004" y="4162"/>
                  <a:pt x="16937" y="3889"/>
                </a:cubicBezTo>
                <a:cubicBezTo>
                  <a:pt x="16840" y="3495"/>
                  <a:pt x="16201" y="2414"/>
                  <a:pt x="15960" y="2238"/>
                </a:cubicBezTo>
                <a:cubicBezTo>
                  <a:pt x="15884" y="2182"/>
                  <a:pt x="15842" y="2116"/>
                  <a:pt x="15850" y="2060"/>
                </a:cubicBezTo>
                <a:cubicBezTo>
                  <a:pt x="15856" y="2012"/>
                  <a:pt x="15833" y="1933"/>
                  <a:pt x="15798" y="1885"/>
                </a:cubicBezTo>
                <a:cubicBezTo>
                  <a:pt x="15764" y="1837"/>
                  <a:pt x="15730" y="1754"/>
                  <a:pt x="15723" y="1700"/>
                </a:cubicBezTo>
                <a:cubicBezTo>
                  <a:pt x="15710" y="1599"/>
                  <a:pt x="15520" y="1368"/>
                  <a:pt x="15446" y="1366"/>
                </a:cubicBezTo>
                <a:cubicBezTo>
                  <a:pt x="15423" y="1365"/>
                  <a:pt x="15383" y="1389"/>
                  <a:pt x="15359" y="1418"/>
                </a:cubicBezTo>
                <a:cubicBezTo>
                  <a:pt x="15333" y="1450"/>
                  <a:pt x="15291" y="1456"/>
                  <a:pt x="15260" y="1432"/>
                </a:cubicBezTo>
                <a:cubicBezTo>
                  <a:pt x="15230" y="1410"/>
                  <a:pt x="15188" y="1387"/>
                  <a:pt x="15166" y="1381"/>
                </a:cubicBezTo>
                <a:cubicBezTo>
                  <a:pt x="14783" y="1287"/>
                  <a:pt x="14544" y="1183"/>
                  <a:pt x="14440" y="1062"/>
                </a:cubicBezTo>
                <a:cubicBezTo>
                  <a:pt x="14374" y="986"/>
                  <a:pt x="14225" y="889"/>
                  <a:pt x="14108" y="849"/>
                </a:cubicBezTo>
                <a:cubicBezTo>
                  <a:pt x="13992" y="808"/>
                  <a:pt x="13885" y="754"/>
                  <a:pt x="13872" y="728"/>
                </a:cubicBezTo>
                <a:cubicBezTo>
                  <a:pt x="13859" y="703"/>
                  <a:pt x="13833" y="693"/>
                  <a:pt x="13814" y="707"/>
                </a:cubicBezTo>
                <a:cubicBezTo>
                  <a:pt x="13795" y="721"/>
                  <a:pt x="13719" y="692"/>
                  <a:pt x="13645" y="641"/>
                </a:cubicBezTo>
                <a:cubicBezTo>
                  <a:pt x="13571" y="590"/>
                  <a:pt x="13343" y="500"/>
                  <a:pt x="13138" y="440"/>
                </a:cubicBezTo>
                <a:cubicBezTo>
                  <a:pt x="12820" y="348"/>
                  <a:pt x="12747" y="308"/>
                  <a:pt x="12645" y="167"/>
                </a:cubicBezTo>
                <a:lnTo>
                  <a:pt x="12525" y="2"/>
                </a:lnTo>
                <a:lnTo>
                  <a:pt x="11343" y="0"/>
                </a:lnTo>
                <a:close/>
                <a:moveTo>
                  <a:pt x="19826" y="13966"/>
                </a:moveTo>
                <a:cubicBezTo>
                  <a:pt x="19685" y="13967"/>
                  <a:pt x="19578" y="13982"/>
                  <a:pt x="19564" y="14010"/>
                </a:cubicBezTo>
                <a:cubicBezTo>
                  <a:pt x="19550" y="14037"/>
                  <a:pt x="19414" y="14058"/>
                  <a:pt x="19262" y="14058"/>
                </a:cubicBezTo>
                <a:cubicBezTo>
                  <a:pt x="19006" y="14058"/>
                  <a:pt x="18983" y="14067"/>
                  <a:pt x="18972" y="14167"/>
                </a:cubicBezTo>
                <a:cubicBezTo>
                  <a:pt x="18956" y="14301"/>
                  <a:pt x="18820" y="14312"/>
                  <a:pt x="18716" y="14186"/>
                </a:cubicBezTo>
                <a:cubicBezTo>
                  <a:pt x="18663" y="14122"/>
                  <a:pt x="18609" y="14107"/>
                  <a:pt x="18518" y="14129"/>
                </a:cubicBezTo>
                <a:cubicBezTo>
                  <a:pt x="18450" y="14146"/>
                  <a:pt x="18357" y="14166"/>
                  <a:pt x="18313" y="14173"/>
                </a:cubicBezTo>
                <a:cubicBezTo>
                  <a:pt x="18137" y="14204"/>
                  <a:pt x="18025" y="14262"/>
                  <a:pt x="17980" y="14348"/>
                </a:cubicBezTo>
                <a:cubicBezTo>
                  <a:pt x="17940" y="14425"/>
                  <a:pt x="17951" y="14446"/>
                  <a:pt x="18053" y="14497"/>
                </a:cubicBezTo>
                <a:cubicBezTo>
                  <a:pt x="18148" y="14544"/>
                  <a:pt x="18184" y="14544"/>
                  <a:pt x="18235" y="14494"/>
                </a:cubicBezTo>
                <a:cubicBezTo>
                  <a:pt x="18341" y="14387"/>
                  <a:pt x="18501" y="14391"/>
                  <a:pt x="18524" y="14500"/>
                </a:cubicBezTo>
                <a:cubicBezTo>
                  <a:pt x="18539" y="14569"/>
                  <a:pt x="18567" y="14588"/>
                  <a:pt x="18623" y="14567"/>
                </a:cubicBezTo>
                <a:cubicBezTo>
                  <a:pt x="18665" y="14550"/>
                  <a:pt x="18725" y="14561"/>
                  <a:pt x="18754" y="14591"/>
                </a:cubicBezTo>
                <a:cubicBezTo>
                  <a:pt x="18795" y="14632"/>
                  <a:pt x="18855" y="14615"/>
                  <a:pt x="19001" y="14522"/>
                </a:cubicBezTo>
                <a:cubicBezTo>
                  <a:pt x="19211" y="14387"/>
                  <a:pt x="19305" y="14371"/>
                  <a:pt x="19429" y="14451"/>
                </a:cubicBezTo>
                <a:cubicBezTo>
                  <a:pt x="19492" y="14492"/>
                  <a:pt x="19527" y="14486"/>
                  <a:pt x="19584" y="14424"/>
                </a:cubicBezTo>
                <a:cubicBezTo>
                  <a:pt x="19671" y="14329"/>
                  <a:pt x="19724" y="14396"/>
                  <a:pt x="19692" y="14559"/>
                </a:cubicBezTo>
                <a:cubicBezTo>
                  <a:pt x="19677" y="14635"/>
                  <a:pt x="19699" y="14692"/>
                  <a:pt x="19767" y="14753"/>
                </a:cubicBezTo>
                <a:cubicBezTo>
                  <a:pt x="19857" y="14833"/>
                  <a:pt x="19876" y="14833"/>
                  <a:pt x="20015" y="14763"/>
                </a:cubicBezTo>
                <a:cubicBezTo>
                  <a:pt x="20097" y="14721"/>
                  <a:pt x="20189" y="14698"/>
                  <a:pt x="20218" y="14712"/>
                </a:cubicBezTo>
                <a:cubicBezTo>
                  <a:pt x="20293" y="14746"/>
                  <a:pt x="20282" y="14872"/>
                  <a:pt x="20199" y="14930"/>
                </a:cubicBezTo>
                <a:cubicBezTo>
                  <a:pt x="20138" y="14974"/>
                  <a:pt x="20137" y="14987"/>
                  <a:pt x="20190" y="15029"/>
                </a:cubicBezTo>
                <a:cubicBezTo>
                  <a:pt x="20223" y="15056"/>
                  <a:pt x="20305" y="15077"/>
                  <a:pt x="20371" y="15074"/>
                </a:cubicBezTo>
                <a:cubicBezTo>
                  <a:pt x="20488" y="15070"/>
                  <a:pt x="20489" y="15069"/>
                  <a:pt x="20391" y="15035"/>
                </a:cubicBezTo>
                <a:cubicBezTo>
                  <a:pt x="20320" y="15011"/>
                  <a:pt x="20294" y="14972"/>
                  <a:pt x="20304" y="14906"/>
                </a:cubicBezTo>
                <a:cubicBezTo>
                  <a:pt x="20332" y="14719"/>
                  <a:pt x="20397" y="14678"/>
                  <a:pt x="20622" y="14706"/>
                </a:cubicBezTo>
                <a:cubicBezTo>
                  <a:pt x="20811" y="14729"/>
                  <a:pt x="20835" y="14722"/>
                  <a:pt x="20835" y="14641"/>
                </a:cubicBezTo>
                <a:cubicBezTo>
                  <a:pt x="20835" y="14520"/>
                  <a:pt x="20906" y="14474"/>
                  <a:pt x="20979" y="14547"/>
                </a:cubicBezTo>
                <a:cubicBezTo>
                  <a:pt x="21027" y="14595"/>
                  <a:pt x="21054" y="14590"/>
                  <a:pt x="21117" y="14521"/>
                </a:cubicBezTo>
                <a:cubicBezTo>
                  <a:pt x="21160" y="14474"/>
                  <a:pt x="21223" y="14448"/>
                  <a:pt x="21256" y="14464"/>
                </a:cubicBezTo>
                <a:cubicBezTo>
                  <a:pt x="21347" y="14506"/>
                  <a:pt x="21361" y="14436"/>
                  <a:pt x="21284" y="14321"/>
                </a:cubicBezTo>
                <a:cubicBezTo>
                  <a:pt x="21242" y="14258"/>
                  <a:pt x="21166" y="14218"/>
                  <a:pt x="21082" y="14215"/>
                </a:cubicBezTo>
                <a:cubicBezTo>
                  <a:pt x="21008" y="14212"/>
                  <a:pt x="20939" y="14200"/>
                  <a:pt x="20928" y="14186"/>
                </a:cubicBezTo>
                <a:cubicBezTo>
                  <a:pt x="20917" y="14173"/>
                  <a:pt x="20862" y="14183"/>
                  <a:pt x="20805" y="14209"/>
                </a:cubicBezTo>
                <a:cubicBezTo>
                  <a:pt x="20721" y="14247"/>
                  <a:pt x="20684" y="14236"/>
                  <a:pt x="20607" y="14149"/>
                </a:cubicBezTo>
                <a:cubicBezTo>
                  <a:pt x="20548" y="14082"/>
                  <a:pt x="20431" y="14027"/>
                  <a:pt x="20300" y="14005"/>
                </a:cubicBezTo>
                <a:cubicBezTo>
                  <a:pt x="20145" y="13978"/>
                  <a:pt x="19968" y="13965"/>
                  <a:pt x="19826" y="13966"/>
                </a:cubicBezTo>
                <a:close/>
                <a:moveTo>
                  <a:pt x="17645" y="14401"/>
                </a:moveTo>
                <a:cubicBezTo>
                  <a:pt x="17418" y="14399"/>
                  <a:pt x="17324" y="14454"/>
                  <a:pt x="17324" y="14591"/>
                </a:cubicBezTo>
                <a:cubicBezTo>
                  <a:pt x="17324" y="14645"/>
                  <a:pt x="17374" y="14670"/>
                  <a:pt x="17506" y="14680"/>
                </a:cubicBezTo>
                <a:cubicBezTo>
                  <a:pt x="17641" y="14691"/>
                  <a:pt x="17687" y="14677"/>
                  <a:pt x="17687" y="14626"/>
                </a:cubicBezTo>
                <a:cubicBezTo>
                  <a:pt x="17687" y="14588"/>
                  <a:pt x="17728" y="14522"/>
                  <a:pt x="17778" y="14480"/>
                </a:cubicBezTo>
                <a:cubicBezTo>
                  <a:pt x="17866" y="14407"/>
                  <a:pt x="17861" y="14404"/>
                  <a:pt x="17645" y="14401"/>
                </a:cubicBezTo>
                <a:close/>
                <a:moveTo>
                  <a:pt x="20821" y="15185"/>
                </a:moveTo>
                <a:cubicBezTo>
                  <a:pt x="20656" y="15181"/>
                  <a:pt x="20632" y="15195"/>
                  <a:pt x="20557" y="15349"/>
                </a:cubicBezTo>
                <a:cubicBezTo>
                  <a:pt x="20512" y="15442"/>
                  <a:pt x="20452" y="15518"/>
                  <a:pt x="20423" y="15518"/>
                </a:cubicBezTo>
                <a:cubicBezTo>
                  <a:pt x="20393" y="15518"/>
                  <a:pt x="20367" y="15588"/>
                  <a:pt x="20361" y="15688"/>
                </a:cubicBezTo>
                <a:cubicBezTo>
                  <a:pt x="20355" y="15781"/>
                  <a:pt x="20365" y="15857"/>
                  <a:pt x="20381" y="15857"/>
                </a:cubicBezTo>
                <a:cubicBezTo>
                  <a:pt x="20398" y="15857"/>
                  <a:pt x="20509" y="15725"/>
                  <a:pt x="20629" y="15565"/>
                </a:cubicBezTo>
                <a:cubicBezTo>
                  <a:pt x="20801" y="15333"/>
                  <a:pt x="20857" y="15285"/>
                  <a:pt x="20901" y="15328"/>
                </a:cubicBezTo>
                <a:cubicBezTo>
                  <a:pt x="20931" y="15359"/>
                  <a:pt x="20956" y="15371"/>
                  <a:pt x="20956" y="15357"/>
                </a:cubicBezTo>
                <a:cubicBezTo>
                  <a:pt x="20956" y="15342"/>
                  <a:pt x="20967" y="15299"/>
                  <a:pt x="20979" y="15260"/>
                </a:cubicBezTo>
                <a:cubicBezTo>
                  <a:pt x="20996" y="15205"/>
                  <a:pt x="20961" y="15188"/>
                  <a:pt x="20821" y="15185"/>
                </a:cubicBezTo>
                <a:close/>
                <a:moveTo>
                  <a:pt x="19089" y="15230"/>
                </a:moveTo>
                <a:cubicBezTo>
                  <a:pt x="19059" y="15228"/>
                  <a:pt x="19021" y="15253"/>
                  <a:pt x="18973" y="15305"/>
                </a:cubicBezTo>
                <a:cubicBezTo>
                  <a:pt x="18915" y="15369"/>
                  <a:pt x="18888" y="15373"/>
                  <a:pt x="18841" y="15326"/>
                </a:cubicBezTo>
                <a:cubicBezTo>
                  <a:pt x="18795" y="15280"/>
                  <a:pt x="18762" y="15284"/>
                  <a:pt x="18686" y="15344"/>
                </a:cubicBezTo>
                <a:cubicBezTo>
                  <a:pt x="18633" y="15386"/>
                  <a:pt x="18577" y="15407"/>
                  <a:pt x="18563" y="15389"/>
                </a:cubicBezTo>
                <a:cubicBezTo>
                  <a:pt x="18549" y="15372"/>
                  <a:pt x="18492" y="15353"/>
                  <a:pt x="18436" y="15345"/>
                </a:cubicBezTo>
                <a:cubicBezTo>
                  <a:pt x="18324" y="15330"/>
                  <a:pt x="18293" y="15449"/>
                  <a:pt x="18382" y="15556"/>
                </a:cubicBezTo>
                <a:cubicBezTo>
                  <a:pt x="18449" y="15638"/>
                  <a:pt x="18512" y="15629"/>
                  <a:pt x="18588" y="15528"/>
                </a:cubicBezTo>
                <a:cubicBezTo>
                  <a:pt x="18669" y="15420"/>
                  <a:pt x="18925" y="15413"/>
                  <a:pt x="18979" y="15517"/>
                </a:cubicBezTo>
                <a:cubicBezTo>
                  <a:pt x="19008" y="15575"/>
                  <a:pt x="19026" y="15577"/>
                  <a:pt x="19066" y="15529"/>
                </a:cubicBezTo>
                <a:cubicBezTo>
                  <a:pt x="19094" y="15496"/>
                  <a:pt x="19171" y="15466"/>
                  <a:pt x="19239" y="15462"/>
                </a:cubicBezTo>
                <a:cubicBezTo>
                  <a:pt x="19341" y="15457"/>
                  <a:pt x="19347" y="15452"/>
                  <a:pt x="19267" y="15434"/>
                </a:cubicBezTo>
                <a:cubicBezTo>
                  <a:pt x="19215" y="15422"/>
                  <a:pt x="19162" y="15370"/>
                  <a:pt x="19151" y="15319"/>
                </a:cubicBezTo>
                <a:cubicBezTo>
                  <a:pt x="19139" y="15261"/>
                  <a:pt x="19118" y="15232"/>
                  <a:pt x="19089" y="15230"/>
                </a:cubicBezTo>
                <a:close/>
                <a:moveTo>
                  <a:pt x="19570" y="15477"/>
                </a:moveTo>
                <a:cubicBezTo>
                  <a:pt x="19525" y="15466"/>
                  <a:pt x="19505" y="15480"/>
                  <a:pt x="19520" y="15510"/>
                </a:cubicBezTo>
                <a:cubicBezTo>
                  <a:pt x="19534" y="15538"/>
                  <a:pt x="19515" y="15580"/>
                  <a:pt x="19478" y="15605"/>
                </a:cubicBezTo>
                <a:cubicBezTo>
                  <a:pt x="19441" y="15630"/>
                  <a:pt x="19424" y="15675"/>
                  <a:pt x="19440" y="15705"/>
                </a:cubicBezTo>
                <a:cubicBezTo>
                  <a:pt x="19475" y="15774"/>
                  <a:pt x="19507" y="15773"/>
                  <a:pt x="19585" y="15698"/>
                </a:cubicBezTo>
                <a:cubicBezTo>
                  <a:pt x="19669" y="15617"/>
                  <a:pt x="19661" y="15498"/>
                  <a:pt x="19570" y="15477"/>
                </a:cubicBezTo>
                <a:close/>
                <a:moveTo>
                  <a:pt x="20268" y="15955"/>
                </a:moveTo>
                <a:cubicBezTo>
                  <a:pt x="20245" y="15955"/>
                  <a:pt x="20236" y="15977"/>
                  <a:pt x="20250" y="16003"/>
                </a:cubicBezTo>
                <a:cubicBezTo>
                  <a:pt x="20264" y="16030"/>
                  <a:pt x="20283" y="16052"/>
                  <a:pt x="20293" y="16052"/>
                </a:cubicBezTo>
                <a:cubicBezTo>
                  <a:pt x="20303" y="16052"/>
                  <a:pt x="20311" y="16030"/>
                  <a:pt x="20311" y="16003"/>
                </a:cubicBezTo>
                <a:cubicBezTo>
                  <a:pt x="20311" y="15977"/>
                  <a:pt x="20292" y="15955"/>
                  <a:pt x="20268" y="15955"/>
                </a:cubicBezTo>
                <a:close/>
                <a:moveTo>
                  <a:pt x="2918" y="16199"/>
                </a:moveTo>
                <a:cubicBezTo>
                  <a:pt x="2880" y="16201"/>
                  <a:pt x="2824" y="16232"/>
                  <a:pt x="2757" y="16296"/>
                </a:cubicBezTo>
                <a:cubicBezTo>
                  <a:pt x="2701" y="16348"/>
                  <a:pt x="2624" y="16391"/>
                  <a:pt x="2586" y="16392"/>
                </a:cubicBezTo>
                <a:cubicBezTo>
                  <a:pt x="2547" y="16392"/>
                  <a:pt x="2515" y="16415"/>
                  <a:pt x="2515" y="16442"/>
                </a:cubicBezTo>
                <a:cubicBezTo>
                  <a:pt x="2515" y="16504"/>
                  <a:pt x="2620" y="16504"/>
                  <a:pt x="2717" y="16442"/>
                </a:cubicBezTo>
                <a:cubicBezTo>
                  <a:pt x="2818" y="16377"/>
                  <a:pt x="2849" y="16448"/>
                  <a:pt x="2795" y="16619"/>
                </a:cubicBezTo>
                <a:cubicBezTo>
                  <a:pt x="2756" y="16743"/>
                  <a:pt x="2764" y="16770"/>
                  <a:pt x="2876" y="16891"/>
                </a:cubicBezTo>
                <a:cubicBezTo>
                  <a:pt x="2945" y="16965"/>
                  <a:pt x="3010" y="17025"/>
                  <a:pt x="3021" y="17025"/>
                </a:cubicBezTo>
                <a:cubicBezTo>
                  <a:pt x="3063" y="17025"/>
                  <a:pt x="2985" y="16756"/>
                  <a:pt x="2932" y="16719"/>
                </a:cubicBezTo>
                <a:cubicBezTo>
                  <a:pt x="2862" y="16669"/>
                  <a:pt x="2864" y="16584"/>
                  <a:pt x="2937" y="16414"/>
                </a:cubicBezTo>
                <a:cubicBezTo>
                  <a:pt x="2997" y="16274"/>
                  <a:pt x="2982" y="16196"/>
                  <a:pt x="2918" y="16199"/>
                </a:cubicBezTo>
                <a:close/>
                <a:moveTo>
                  <a:pt x="3157" y="16496"/>
                </a:moveTo>
                <a:cubicBezTo>
                  <a:pt x="3143" y="16496"/>
                  <a:pt x="3127" y="16498"/>
                  <a:pt x="3113" y="16505"/>
                </a:cubicBezTo>
                <a:cubicBezTo>
                  <a:pt x="3081" y="16521"/>
                  <a:pt x="3090" y="16532"/>
                  <a:pt x="3137" y="16535"/>
                </a:cubicBezTo>
                <a:cubicBezTo>
                  <a:pt x="3180" y="16537"/>
                  <a:pt x="3204" y="16526"/>
                  <a:pt x="3190" y="16509"/>
                </a:cubicBezTo>
                <a:cubicBezTo>
                  <a:pt x="3183" y="16501"/>
                  <a:pt x="3171" y="16497"/>
                  <a:pt x="3157" y="16496"/>
                </a:cubicBezTo>
                <a:close/>
                <a:moveTo>
                  <a:pt x="20946" y="16500"/>
                </a:moveTo>
                <a:cubicBezTo>
                  <a:pt x="20929" y="16495"/>
                  <a:pt x="20925" y="16562"/>
                  <a:pt x="20922" y="16721"/>
                </a:cubicBezTo>
                <a:cubicBezTo>
                  <a:pt x="20920" y="16881"/>
                  <a:pt x="20897" y="16971"/>
                  <a:pt x="20847" y="17017"/>
                </a:cubicBezTo>
                <a:cubicBezTo>
                  <a:pt x="20778" y="17079"/>
                  <a:pt x="20778" y="17082"/>
                  <a:pt x="20849" y="17066"/>
                </a:cubicBezTo>
                <a:cubicBezTo>
                  <a:pt x="20947" y="17044"/>
                  <a:pt x="21048" y="16703"/>
                  <a:pt x="20993" y="16579"/>
                </a:cubicBezTo>
                <a:cubicBezTo>
                  <a:pt x="20971" y="16530"/>
                  <a:pt x="20956" y="16502"/>
                  <a:pt x="20946" y="16500"/>
                </a:cubicBezTo>
                <a:close/>
                <a:moveTo>
                  <a:pt x="20413" y="18750"/>
                </a:moveTo>
                <a:cubicBezTo>
                  <a:pt x="20261" y="18730"/>
                  <a:pt x="20130" y="18774"/>
                  <a:pt x="20228" y="18847"/>
                </a:cubicBezTo>
                <a:cubicBezTo>
                  <a:pt x="20249" y="18863"/>
                  <a:pt x="20255" y="18912"/>
                  <a:pt x="20242" y="18956"/>
                </a:cubicBezTo>
                <a:cubicBezTo>
                  <a:pt x="20220" y="19023"/>
                  <a:pt x="20239" y="19030"/>
                  <a:pt x="20374" y="19003"/>
                </a:cubicBezTo>
                <a:cubicBezTo>
                  <a:pt x="20461" y="18986"/>
                  <a:pt x="20582" y="18971"/>
                  <a:pt x="20643" y="18971"/>
                </a:cubicBezTo>
                <a:cubicBezTo>
                  <a:pt x="20761" y="18971"/>
                  <a:pt x="20796" y="18886"/>
                  <a:pt x="20694" y="18847"/>
                </a:cubicBezTo>
                <a:cubicBezTo>
                  <a:pt x="20660" y="18835"/>
                  <a:pt x="20602" y="18810"/>
                  <a:pt x="20563" y="18791"/>
                </a:cubicBezTo>
                <a:cubicBezTo>
                  <a:pt x="20516" y="18769"/>
                  <a:pt x="20463" y="18756"/>
                  <a:pt x="20413" y="18750"/>
                </a:cubicBezTo>
                <a:close/>
                <a:moveTo>
                  <a:pt x="19823" y="20495"/>
                </a:moveTo>
                <a:cubicBezTo>
                  <a:pt x="19811" y="20495"/>
                  <a:pt x="19800" y="20497"/>
                  <a:pt x="19789" y="20501"/>
                </a:cubicBezTo>
                <a:cubicBezTo>
                  <a:pt x="19677" y="20544"/>
                  <a:pt x="19683" y="20617"/>
                  <a:pt x="19802" y="20671"/>
                </a:cubicBezTo>
                <a:cubicBezTo>
                  <a:pt x="19856" y="20696"/>
                  <a:pt x="19911" y="20738"/>
                  <a:pt x="19926" y="20767"/>
                </a:cubicBezTo>
                <a:cubicBezTo>
                  <a:pt x="19940" y="20795"/>
                  <a:pt x="19988" y="20819"/>
                  <a:pt x="20032" y="20819"/>
                </a:cubicBezTo>
                <a:cubicBezTo>
                  <a:pt x="20096" y="20819"/>
                  <a:pt x="20104" y="20801"/>
                  <a:pt x="20074" y="20733"/>
                </a:cubicBezTo>
                <a:cubicBezTo>
                  <a:pt x="20010" y="20590"/>
                  <a:pt x="19906" y="20495"/>
                  <a:pt x="19823" y="20495"/>
                </a:cubicBezTo>
                <a:close/>
                <a:moveTo>
                  <a:pt x="19005" y="20561"/>
                </a:moveTo>
                <a:cubicBezTo>
                  <a:pt x="18903" y="20567"/>
                  <a:pt x="18737" y="20630"/>
                  <a:pt x="18737" y="20681"/>
                </a:cubicBezTo>
                <a:cubicBezTo>
                  <a:pt x="18737" y="20728"/>
                  <a:pt x="18743" y="20730"/>
                  <a:pt x="18968" y="20748"/>
                </a:cubicBezTo>
                <a:cubicBezTo>
                  <a:pt x="19062" y="20756"/>
                  <a:pt x="19193" y="20809"/>
                  <a:pt x="19260" y="20866"/>
                </a:cubicBezTo>
                <a:cubicBezTo>
                  <a:pt x="19361" y="20953"/>
                  <a:pt x="19378" y="20994"/>
                  <a:pt x="19357" y="21102"/>
                </a:cubicBezTo>
                <a:cubicBezTo>
                  <a:pt x="19343" y="21173"/>
                  <a:pt x="19316" y="21253"/>
                  <a:pt x="19297" y="21279"/>
                </a:cubicBezTo>
                <a:cubicBezTo>
                  <a:pt x="19277" y="21304"/>
                  <a:pt x="19262" y="21342"/>
                  <a:pt x="19262" y="21363"/>
                </a:cubicBezTo>
                <a:cubicBezTo>
                  <a:pt x="19262" y="21385"/>
                  <a:pt x="19309" y="21402"/>
                  <a:pt x="19368" y="21402"/>
                </a:cubicBezTo>
                <a:cubicBezTo>
                  <a:pt x="19463" y="21402"/>
                  <a:pt x="19471" y="21388"/>
                  <a:pt x="19449" y="21258"/>
                </a:cubicBezTo>
                <a:cubicBezTo>
                  <a:pt x="19420" y="21080"/>
                  <a:pt x="19509" y="21000"/>
                  <a:pt x="19660" y="21069"/>
                </a:cubicBezTo>
                <a:cubicBezTo>
                  <a:pt x="19734" y="21103"/>
                  <a:pt x="19775" y="21096"/>
                  <a:pt x="19819" y="21043"/>
                </a:cubicBezTo>
                <a:cubicBezTo>
                  <a:pt x="19871" y="20980"/>
                  <a:pt x="19864" y="20957"/>
                  <a:pt x="19762" y="20851"/>
                </a:cubicBezTo>
                <a:cubicBezTo>
                  <a:pt x="19675" y="20762"/>
                  <a:pt x="19615" y="20737"/>
                  <a:pt x="19523" y="20755"/>
                </a:cubicBezTo>
                <a:cubicBezTo>
                  <a:pt x="19439" y="20771"/>
                  <a:pt x="19381" y="20754"/>
                  <a:pt x="19345" y="20702"/>
                </a:cubicBezTo>
                <a:cubicBezTo>
                  <a:pt x="19316" y="20659"/>
                  <a:pt x="19252" y="20624"/>
                  <a:pt x="19204" y="20624"/>
                </a:cubicBezTo>
                <a:cubicBezTo>
                  <a:pt x="19156" y="20624"/>
                  <a:pt x="19099" y="20603"/>
                  <a:pt x="19077" y="20577"/>
                </a:cubicBezTo>
                <a:cubicBezTo>
                  <a:pt x="19066" y="20563"/>
                  <a:pt x="19039" y="20559"/>
                  <a:pt x="19005" y="20561"/>
                </a:cubicBezTo>
                <a:close/>
                <a:moveTo>
                  <a:pt x="20156" y="21038"/>
                </a:moveTo>
                <a:cubicBezTo>
                  <a:pt x="20148" y="21037"/>
                  <a:pt x="20139" y="21039"/>
                  <a:pt x="20129" y="21044"/>
                </a:cubicBezTo>
                <a:cubicBezTo>
                  <a:pt x="20096" y="21060"/>
                  <a:pt x="20069" y="21103"/>
                  <a:pt x="20069" y="21140"/>
                </a:cubicBezTo>
                <a:cubicBezTo>
                  <a:pt x="20069" y="21177"/>
                  <a:pt x="20096" y="21208"/>
                  <a:pt x="20129" y="21208"/>
                </a:cubicBezTo>
                <a:cubicBezTo>
                  <a:pt x="20163" y="21208"/>
                  <a:pt x="20190" y="21165"/>
                  <a:pt x="20190" y="21112"/>
                </a:cubicBezTo>
                <a:cubicBezTo>
                  <a:pt x="20190" y="21063"/>
                  <a:pt x="20178" y="21039"/>
                  <a:pt x="20156" y="21038"/>
                </a:cubicBezTo>
                <a:close/>
                <a:moveTo>
                  <a:pt x="19056" y="21262"/>
                </a:moveTo>
                <a:cubicBezTo>
                  <a:pt x="19042" y="21262"/>
                  <a:pt x="19026" y="21265"/>
                  <a:pt x="19012" y="21272"/>
                </a:cubicBezTo>
                <a:cubicBezTo>
                  <a:pt x="18979" y="21288"/>
                  <a:pt x="18989" y="21299"/>
                  <a:pt x="19036" y="21301"/>
                </a:cubicBezTo>
                <a:cubicBezTo>
                  <a:pt x="19078" y="21304"/>
                  <a:pt x="19103" y="21292"/>
                  <a:pt x="19089" y="21276"/>
                </a:cubicBezTo>
                <a:cubicBezTo>
                  <a:pt x="19083" y="21268"/>
                  <a:pt x="19070" y="21263"/>
                  <a:pt x="19056" y="21262"/>
                </a:cubicBezTo>
                <a:close/>
                <a:moveTo>
                  <a:pt x="16605" y="21408"/>
                </a:moveTo>
                <a:cubicBezTo>
                  <a:pt x="16582" y="21415"/>
                  <a:pt x="16572" y="21445"/>
                  <a:pt x="16569" y="21499"/>
                </a:cubicBezTo>
                <a:cubicBezTo>
                  <a:pt x="16564" y="21576"/>
                  <a:pt x="16587" y="21597"/>
                  <a:pt x="16681" y="21597"/>
                </a:cubicBezTo>
                <a:cubicBezTo>
                  <a:pt x="16817" y="21597"/>
                  <a:pt x="16836" y="21526"/>
                  <a:pt x="16722" y="21452"/>
                </a:cubicBezTo>
                <a:cubicBezTo>
                  <a:pt x="16665" y="21416"/>
                  <a:pt x="16629" y="21400"/>
                  <a:pt x="16605" y="21408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287" name="なんとか岩を よけることが できました。"/>
          <p:cNvSpPr txBox="1"/>
          <p:nvPr/>
        </p:nvSpPr>
        <p:spPr>
          <a:xfrm>
            <a:off x="23397992" y="55743"/>
            <a:ext cx="702756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/>
            </a:pP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なんとか岩を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よけることが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できました</a:t>
            </a:r>
            <a:r>
              <a:rPr dirty="0">
                <a:solidFill>
                  <a:srgbClr val="FFFFFF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  <p:pic>
        <p:nvPicPr>
          <p:cNvPr id="288" name="IMG_2375.png" descr="IMG_2375.png"/>
          <p:cNvPicPr>
            <a:picLocks noChangeAspect="1"/>
          </p:cNvPicPr>
          <p:nvPr/>
        </p:nvPicPr>
        <p:blipFill>
          <a:blip r:embed="rId4"/>
          <a:srcRect l="18855" t="60422" r="24908" b="5"/>
          <a:stretch>
            <a:fillRect/>
          </a:stretch>
        </p:blipFill>
        <p:spPr>
          <a:xfrm>
            <a:off x="12642382" y="8192823"/>
            <a:ext cx="10910618" cy="54276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2" h="21593" extrusionOk="0">
                <a:moveTo>
                  <a:pt x="4110" y="1"/>
                </a:moveTo>
                <a:cubicBezTo>
                  <a:pt x="3626" y="-7"/>
                  <a:pt x="3526" y="338"/>
                  <a:pt x="3584" y="1807"/>
                </a:cubicBezTo>
                <a:cubicBezTo>
                  <a:pt x="3627" y="2893"/>
                  <a:pt x="3589" y="3144"/>
                  <a:pt x="3457" y="2655"/>
                </a:cubicBezTo>
                <a:cubicBezTo>
                  <a:pt x="3317" y="2138"/>
                  <a:pt x="2883" y="1012"/>
                  <a:pt x="2771" y="875"/>
                </a:cubicBezTo>
                <a:cubicBezTo>
                  <a:pt x="2680" y="764"/>
                  <a:pt x="2647" y="770"/>
                  <a:pt x="2523" y="923"/>
                </a:cubicBezTo>
                <a:cubicBezTo>
                  <a:pt x="2124" y="1411"/>
                  <a:pt x="1805" y="2205"/>
                  <a:pt x="1805" y="2710"/>
                </a:cubicBezTo>
                <a:cubicBezTo>
                  <a:pt x="1805" y="2990"/>
                  <a:pt x="1826" y="3022"/>
                  <a:pt x="2344" y="3502"/>
                </a:cubicBezTo>
                <a:cubicBezTo>
                  <a:pt x="2976" y="4090"/>
                  <a:pt x="3041" y="4202"/>
                  <a:pt x="2851" y="4368"/>
                </a:cubicBezTo>
                <a:cubicBezTo>
                  <a:pt x="2085" y="5036"/>
                  <a:pt x="1304" y="7081"/>
                  <a:pt x="1253" y="8550"/>
                </a:cubicBezTo>
                <a:cubicBezTo>
                  <a:pt x="1235" y="9083"/>
                  <a:pt x="1214" y="9173"/>
                  <a:pt x="958" y="9819"/>
                </a:cubicBezTo>
                <a:cubicBezTo>
                  <a:pt x="648" y="10605"/>
                  <a:pt x="273" y="12061"/>
                  <a:pt x="112" y="13115"/>
                </a:cubicBezTo>
                <a:cubicBezTo>
                  <a:pt x="-48" y="14156"/>
                  <a:pt x="-35" y="16242"/>
                  <a:pt x="142" y="17968"/>
                </a:cubicBezTo>
                <a:cubicBezTo>
                  <a:pt x="241" y="18933"/>
                  <a:pt x="267" y="19426"/>
                  <a:pt x="262" y="20298"/>
                </a:cubicBezTo>
                <a:cubicBezTo>
                  <a:pt x="258" y="20907"/>
                  <a:pt x="268" y="21449"/>
                  <a:pt x="284" y="21501"/>
                </a:cubicBezTo>
                <a:cubicBezTo>
                  <a:pt x="300" y="21554"/>
                  <a:pt x="4371" y="21584"/>
                  <a:pt x="8864" y="21593"/>
                </a:cubicBezTo>
                <a:lnTo>
                  <a:pt x="8838" y="20865"/>
                </a:lnTo>
                <a:cubicBezTo>
                  <a:pt x="8824" y="20463"/>
                  <a:pt x="8787" y="19987"/>
                  <a:pt x="8758" y="19806"/>
                </a:cubicBezTo>
                <a:cubicBezTo>
                  <a:pt x="8706" y="19481"/>
                  <a:pt x="8709" y="19469"/>
                  <a:pt x="8950" y="19023"/>
                </a:cubicBezTo>
                <a:cubicBezTo>
                  <a:pt x="9085" y="18773"/>
                  <a:pt x="9335" y="18234"/>
                  <a:pt x="9507" y="17824"/>
                </a:cubicBezTo>
                <a:cubicBezTo>
                  <a:pt x="9779" y="17175"/>
                  <a:pt x="9831" y="17091"/>
                  <a:pt x="9910" y="17177"/>
                </a:cubicBezTo>
                <a:cubicBezTo>
                  <a:pt x="9992" y="17265"/>
                  <a:pt x="9996" y="17255"/>
                  <a:pt x="9951" y="17085"/>
                </a:cubicBezTo>
                <a:cubicBezTo>
                  <a:pt x="9856" y="16726"/>
                  <a:pt x="9990" y="16773"/>
                  <a:pt x="10225" y="17180"/>
                </a:cubicBezTo>
                <a:cubicBezTo>
                  <a:pt x="10416" y="17512"/>
                  <a:pt x="10448" y="17610"/>
                  <a:pt x="10410" y="17753"/>
                </a:cubicBezTo>
                <a:cubicBezTo>
                  <a:pt x="10384" y="17848"/>
                  <a:pt x="10346" y="17903"/>
                  <a:pt x="10324" y="17876"/>
                </a:cubicBezTo>
                <a:cubicBezTo>
                  <a:pt x="10303" y="17850"/>
                  <a:pt x="10263" y="17882"/>
                  <a:pt x="10236" y="17947"/>
                </a:cubicBezTo>
                <a:cubicBezTo>
                  <a:pt x="10202" y="18032"/>
                  <a:pt x="10211" y="18127"/>
                  <a:pt x="10269" y="18281"/>
                </a:cubicBezTo>
                <a:cubicBezTo>
                  <a:pt x="10349" y="18494"/>
                  <a:pt x="10350" y="18494"/>
                  <a:pt x="10432" y="18311"/>
                </a:cubicBezTo>
                <a:cubicBezTo>
                  <a:pt x="10478" y="18209"/>
                  <a:pt x="10521" y="18051"/>
                  <a:pt x="10528" y="17960"/>
                </a:cubicBezTo>
                <a:cubicBezTo>
                  <a:pt x="10542" y="17776"/>
                  <a:pt x="10725" y="17598"/>
                  <a:pt x="10766" y="17730"/>
                </a:cubicBezTo>
                <a:cubicBezTo>
                  <a:pt x="10780" y="17776"/>
                  <a:pt x="10749" y="17956"/>
                  <a:pt x="10697" y="18127"/>
                </a:cubicBezTo>
                <a:cubicBezTo>
                  <a:pt x="10563" y="18572"/>
                  <a:pt x="10577" y="18814"/>
                  <a:pt x="10755" y="19086"/>
                </a:cubicBezTo>
                <a:cubicBezTo>
                  <a:pt x="11054" y="19544"/>
                  <a:pt x="11516" y="20008"/>
                  <a:pt x="11863" y="20199"/>
                </a:cubicBezTo>
                <a:cubicBezTo>
                  <a:pt x="12058" y="20305"/>
                  <a:pt x="12232" y="20411"/>
                  <a:pt x="12251" y="20434"/>
                </a:cubicBezTo>
                <a:cubicBezTo>
                  <a:pt x="12270" y="20457"/>
                  <a:pt x="12234" y="20683"/>
                  <a:pt x="12170" y="20938"/>
                </a:cubicBezTo>
                <a:cubicBezTo>
                  <a:pt x="12106" y="21192"/>
                  <a:pt x="12053" y="21445"/>
                  <a:pt x="12053" y="21498"/>
                </a:cubicBezTo>
                <a:cubicBezTo>
                  <a:pt x="12053" y="21543"/>
                  <a:pt x="13555" y="21571"/>
                  <a:pt x="16459" y="21585"/>
                </a:cubicBezTo>
                <a:cubicBezTo>
                  <a:pt x="18954" y="21573"/>
                  <a:pt x="20803" y="21552"/>
                  <a:pt x="20803" y="21517"/>
                </a:cubicBezTo>
                <a:cubicBezTo>
                  <a:pt x="20803" y="21474"/>
                  <a:pt x="20772" y="21230"/>
                  <a:pt x="20734" y="20976"/>
                </a:cubicBezTo>
                <a:cubicBezTo>
                  <a:pt x="20639" y="20347"/>
                  <a:pt x="20645" y="20201"/>
                  <a:pt x="20777" y="19853"/>
                </a:cubicBezTo>
                <a:cubicBezTo>
                  <a:pt x="20974" y="19333"/>
                  <a:pt x="21362" y="17850"/>
                  <a:pt x="21485" y="17152"/>
                </a:cubicBezTo>
                <a:cubicBezTo>
                  <a:pt x="21522" y="16939"/>
                  <a:pt x="21552" y="16523"/>
                  <a:pt x="21552" y="16225"/>
                </a:cubicBezTo>
                <a:lnTo>
                  <a:pt x="21552" y="15683"/>
                </a:lnTo>
                <a:lnTo>
                  <a:pt x="21355" y="15630"/>
                </a:lnTo>
                <a:cubicBezTo>
                  <a:pt x="21247" y="15600"/>
                  <a:pt x="21133" y="15509"/>
                  <a:pt x="21103" y="15426"/>
                </a:cubicBezTo>
                <a:cubicBezTo>
                  <a:pt x="21073" y="15343"/>
                  <a:pt x="21025" y="14957"/>
                  <a:pt x="20996" y="14567"/>
                </a:cubicBezTo>
                <a:cubicBezTo>
                  <a:pt x="20935" y="13740"/>
                  <a:pt x="20574" y="12104"/>
                  <a:pt x="20310" y="11455"/>
                </a:cubicBezTo>
                <a:lnTo>
                  <a:pt x="20145" y="11048"/>
                </a:lnTo>
                <a:lnTo>
                  <a:pt x="20322" y="10822"/>
                </a:lnTo>
                <a:cubicBezTo>
                  <a:pt x="20572" y="10505"/>
                  <a:pt x="20632" y="10230"/>
                  <a:pt x="20607" y="9527"/>
                </a:cubicBezTo>
                <a:cubicBezTo>
                  <a:pt x="20579" y="8758"/>
                  <a:pt x="20512" y="8649"/>
                  <a:pt x="20107" y="8721"/>
                </a:cubicBezTo>
                <a:cubicBezTo>
                  <a:pt x="19932" y="8752"/>
                  <a:pt x="19742" y="8854"/>
                  <a:pt x="19645" y="8968"/>
                </a:cubicBezTo>
                <a:cubicBezTo>
                  <a:pt x="19491" y="9152"/>
                  <a:pt x="19476" y="9154"/>
                  <a:pt x="19394" y="9003"/>
                </a:cubicBezTo>
                <a:cubicBezTo>
                  <a:pt x="19322" y="8873"/>
                  <a:pt x="19306" y="8708"/>
                  <a:pt x="19306" y="8102"/>
                </a:cubicBezTo>
                <a:cubicBezTo>
                  <a:pt x="19306" y="6270"/>
                  <a:pt x="18613" y="3859"/>
                  <a:pt x="17834" y="2981"/>
                </a:cubicBezTo>
                <a:cubicBezTo>
                  <a:pt x="17671" y="2798"/>
                  <a:pt x="17478" y="2652"/>
                  <a:pt x="17404" y="2656"/>
                </a:cubicBezTo>
                <a:cubicBezTo>
                  <a:pt x="17331" y="2661"/>
                  <a:pt x="17162" y="2602"/>
                  <a:pt x="17029" y="2525"/>
                </a:cubicBezTo>
                <a:cubicBezTo>
                  <a:pt x="16458" y="2195"/>
                  <a:pt x="16115" y="2142"/>
                  <a:pt x="15272" y="2252"/>
                </a:cubicBezTo>
                <a:cubicBezTo>
                  <a:pt x="14478" y="2356"/>
                  <a:pt x="14068" y="2512"/>
                  <a:pt x="13466" y="2937"/>
                </a:cubicBezTo>
                <a:cubicBezTo>
                  <a:pt x="12885" y="3349"/>
                  <a:pt x="11820" y="4885"/>
                  <a:pt x="11478" y="5804"/>
                </a:cubicBezTo>
                <a:cubicBezTo>
                  <a:pt x="11248" y="6425"/>
                  <a:pt x="11035" y="7318"/>
                  <a:pt x="11007" y="7780"/>
                </a:cubicBezTo>
                <a:cubicBezTo>
                  <a:pt x="10985" y="8144"/>
                  <a:pt x="10781" y="8620"/>
                  <a:pt x="10673" y="8556"/>
                </a:cubicBezTo>
                <a:cubicBezTo>
                  <a:pt x="10648" y="8541"/>
                  <a:pt x="10626" y="8319"/>
                  <a:pt x="10626" y="8064"/>
                </a:cubicBezTo>
                <a:cubicBezTo>
                  <a:pt x="10626" y="7680"/>
                  <a:pt x="10640" y="7603"/>
                  <a:pt x="10708" y="7614"/>
                </a:cubicBezTo>
                <a:cubicBezTo>
                  <a:pt x="10854" y="7637"/>
                  <a:pt x="10790" y="7421"/>
                  <a:pt x="10528" y="7004"/>
                </a:cubicBezTo>
                <a:cubicBezTo>
                  <a:pt x="10293" y="6631"/>
                  <a:pt x="10252" y="6601"/>
                  <a:pt x="10036" y="6624"/>
                </a:cubicBezTo>
                <a:cubicBezTo>
                  <a:pt x="9814" y="6648"/>
                  <a:pt x="9794" y="6629"/>
                  <a:pt x="9702" y="6337"/>
                </a:cubicBezTo>
                <a:cubicBezTo>
                  <a:pt x="9628" y="6101"/>
                  <a:pt x="9477" y="5899"/>
                  <a:pt x="9086" y="5512"/>
                </a:cubicBezTo>
                <a:lnTo>
                  <a:pt x="8567" y="4999"/>
                </a:lnTo>
                <a:lnTo>
                  <a:pt x="8201" y="5058"/>
                </a:lnTo>
                <a:cubicBezTo>
                  <a:pt x="7860" y="5112"/>
                  <a:pt x="7832" y="5102"/>
                  <a:pt x="7809" y="4925"/>
                </a:cubicBezTo>
                <a:cubicBezTo>
                  <a:pt x="7782" y="4716"/>
                  <a:pt x="7577" y="4397"/>
                  <a:pt x="7469" y="4396"/>
                </a:cubicBezTo>
                <a:cubicBezTo>
                  <a:pt x="7432" y="4396"/>
                  <a:pt x="7390" y="4311"/>
                  <a:pt x="7376" y="4207"/>
                </a:cubicBezTo>
                <a:cubicBezTo>
                  <a:pt x="7311" y="3721"/>
                  <a:pt x="7056" y="3313"/>
                  <a:pt x="6817" y="3313"/>
                </a:cubicBezTo>
                <a:cubicBezTo>
                  <a:pt x="6728" y="3313"/>
                  <a:pt x="6616" y="3241"/>
                  <a:pt x="6568" y="3154"/>
                </a:cubicBezTo>
                <a:cubicBezTo>
                  <a:pt x="6486" y="3004"/>
                  <a:pt x="6472" y="3004"/>
                  <a:pt x="6340" y="3161"/>
                </a:cubicBezTo>
                <a:cubicBezTo>
                  <a:pt x="6234" y="3288"/>
                  <a:pt x="6184" y="3303"/>
                  <a:pt x="6136" y="3223"/>
                </a:cubicBezTo>
                <a:cubicBezTo>
                  <a:pt x="6099" y="3160"/>
                  <a:pt x="5980" y="3138"/>
                  <a:pt x="5846" y="3166"/>
                </a:cubicBezTo>
                <a:cubicBezTo>
                  <a:pt x="5637" y="3210"/>
                  <a:pt x="5238" y="3235"/>
                  <a:pt x="4858" y="3228"/>
                </a:cubicBezTo>
                <a:cubicBezTo>
                  <a:pt x="4774" y="3226"/>
                  <a:pt x="4574" y="3307"/>
                  <a:pt x="4414" y="3408"/>
                </a:cubicBezTo>
                <a:cubicBezTo>
                  <a:pt x="4254" y="3508"/>
                  <a:pt x="4106" y="3554"/>
                  <a:pt x="4084" y="3510"/>
                </a:cubicBezTo>
                <a:cubicBezTo>
                  <a:pt x="4062" y="3467"/>
                  <a:pt x="4051" y="3289"/>
                  <a:pt x="4060" y="3114"/>
                </a:cubicBezTo>
                <a:cubicBezTo>
                  <a:pt x="4071" y="2882"/>
                  <a:pt x="4096" y="2799"/>
                  <a:pt x="4155" y="2808"/>
                </a:cubicBezTo>
                <a:cubicBezTo>
                  <a:pt x="4251" y="2823"/>
                  <a:pt x="4306" y="2521"/>
                  <a:pt x="4398" y="1455"/>
                </a:cubicBezTo>
                <a:cubicBezTo>
                  <a:pt x="4469" y="632"/>
                  <a:pt x="4467" y="248"/>
                  <a:pt x="4392" y="97"/>
                </a:cubicBezTo>
                <a:cubicBezTo>
                  <a:pt x="4367" y="46"/>
                  <a:pt x="4239" y="3"/>
                  <a:pt x="4110" y="1"/>
                </a:cubicBezTo>
                <a:close/>
                <a:moveTo>
                  <a:pt x="6158" y="2100"/>
                </a:moveTo>
                <a:cubicBezTo>
                  <a:pt x="6136" y="2100"/>
                  <a:pt x="6115" y="2106"/>
                  <a:pt x="6099" y="2119"/>
                </a:cubicBezTo>
                <a:cubicBezTo>
                  <a:pt x="6067" y="2146"/>
                  <a:pt x="6093" y="2167"/>
                  <a:pt x="6158" y="2167"/>
                </a:cubicBezTo>
                <a:cubicBezTo>
                  <a:pt x="6222" y="2167"/>
                  <a:pt x="6248" y="2146"/>
                  <a:pt x="6216" y="2119"/>
                </a:cubicBezTo>
                <a:cubicBezTo>
                  <a:pt x="6200" y="2106"/>
                  <a:pt x="6179" y="2100"/>
                  <a:pt x="6158" y="2100"/>
                </a:cubicBezTo>
                <a:close/>
                <a:moveTo>
                  <a:pt x="5965" y="2187"/>
                </a:moveTo>
                <a:cubicBezTo>
                  <a:pt x="5853" y="2178"/>
                  <a:pt x="5589" y="2221"/>
                  <a:pt x="5502" y="2277"/>
                </a:cubicBezTo>
                <a:cubicBezTo>
                  <a:pt x="5432" y="2323"/>
                  <a:pt x="5506" y="2332"/>
                  <a:pt x="5689" y="2301"/>
                </a:cubicBezTo>
                <a:cubicBezTo>
                  <a:pt x="5856" y="2273"/>
                  <a:pt x="6002" y="2234"/>
                  <a:pt x="6013" y="2216"/>
                </a:cubicBezTo>
                <a:cubicBezTo>
                  <a:pt x="6022" y="2199"/>
                  <a:pt x="6002" y="2191"/>
                  <a:pt x="5965" y="2187"/>
                </a:cubicBezTo>
                <a:close/>
                <a:moveTo>
                  <a:pt x="6521" y="2200"/>
                </a:moveTo>
                <a:cubicBezTo>
                  <a:pt x="6511" y="2207"/>
                  <a:pt x="6574" y="2243"/>
                  <a:pt x="6718" y="2325"/>
                </a:cubicBezTo>
                <a:cubicBezTo>
                  <a:pt x="7203" y="2600"/>
                  <a:pt x="7705" y="3187"/>
                  <a:pt x="8125" y="3968"/>
                </a:cubicBezTo>
                <a:cubicBezTo>
                  <a:pt x="8342" y="4374"/>
                  <a:pt x="8531" y="4685"/>
                  <a:pt x="8544" y="4660"/>
                </a:cubicBezTo>
                <a:cubicBezTo>
                  <a:pt x="8557" y="4635"/>
                  <a:pt x="8399" y="4303"/>
                  <a:pt x="8193" y="3922"/>
                </a:cubicBezTo>
                <a:cubicBezTo>
                  <a:pt x="7768" y="3139"/>
                  <a:pt x="7029" y="2317"/>
                  <a:pt x="6672" y="2230"/>
                </a:cubicBezTo>
                <a:cubicBezTo>
                  <a:pt x="6619" y="2217"/>
                  <a:pt x="6580" y="2206"/>
                  <a:pt x="6554" y="2201"/>
                </a:cubicBezTo>
                <a:cubicBezTo>
                  <a:pt x="6535" y="2198"/>
                  <a:pt x="6524" y="2198"/>
                  <a:pt x="6521" y="2200"/>
                </a:cubicBezTo>
                <a:close/>
                <a:moveTo>
                  <a:pt x="5311" y="2383"/>
                </a:moveTo>
                <a:cubicBezTo>
                  <a:pt x="5295" y="2382"/>
                  <a:pt x="5276" y="2387"/>
                  <a:pt x="5259" y="2400"/>
                </a:cubicBezTo>
                <a:cubicBezTo>
                  <a:pt x="5222" y="2430"/>
                  <a:pt x="5233" y="2453"/>
                  <a:pt x="5287" y="2457"/>
                </a:cubicBezTo>
                <a:cubicBezTo>
                  <a:pt x="5337" y="2461"/>
                  <a:pt x="5364" y="2440"/>
                  <a:pt x="5349" y="2408"/>
                </a:cubicBezTo>
                <a:cubicBezTo>
                  <a:pt x="5341" y="2393"/>
                  <a:pt x="5327" y="2384"/>
                  <a:pt x="5311" y="2383"/>
                </a:cubicBezTo>
                <a:close/>
                <a:moveTo>
                  <a:pt x="4983" y="2571"/>
                </a:moveTo>
                <a:cubicBezTo>
                  <a:pt x="4967" y="2570"/>
                  <a:pt x="4948" y="2576"/>
                  <a:pt x="4932" y="2590"/>
                </a:cubicBezTo>
                <a:cubicBezTo>
                  <a:pt x="4894" y="2620"/>
                  <a:pt x="4905" y="2641"/>
                  <a:pt x="4960" y="2645"/>
                </a:cubicBezTo>
                <a:cubicBezTo>
                  <a:pt x="5009" y="2649"/>
                  <a:pt x="5037" y="2628"/>
                  <a:pt x="5022" y="2596"/>
                </a:cubicBezTo>
                <a:cubicBezTo>
                  <a:pt x="5014" y="2581"/>
                  <a:pt x="4999" y="2572"/>
                  <a:pt x="4983" y="2571"/>
                </a:cubicBezTo>
                <a:close/>
                <a:moveTo>
                  <a:pt x="4800" y="2661"/>
                </a:moveTo>
                <a:cubicBezTo>
                  <a:pt x="4761" y="2658"/>
                  <a:pt x="4698" y="2698"/>
                  <a:pt x="4659" y="2748"/>
                </a:cubicBezTo>
                <a:cubicBezTo>
                  <a:pt x="4574" y="2859"/>
                  <a:pt x="4648" y="2859"/>
                  <a:pt x="4776" y="2748"/>
                </a:cubicBezTo>
                <a:cubicBezTo>
                  <a:pt x="4838" y="2694"/>
                  <a:pt x="4846" y="2664"/>
                  <a:pt x="4800" y="2661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hueOff val="-476017"/>
            <a:lumOff val="-1004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IMG_2600.JPG" descr="IMG_2600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804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1" name="すると 岩が割れて…"/>
          <p:cNvSpPr txBox="1"/>
          <p:nvPr/>
        </p:nvSpPr>
        <p:spPr>
          <a:xfrm>
            <a:off x="22341046" y="42250"/>
            <a:ext cx="1302921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すると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岩が割れて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中から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292" name="ミツバチの王様が出てきました"/>
          <p:cNvSpPr txBox="1"/>
          <p:nvPr/>
        </p:nvSpPr>
        <p:spPr>
          <a:xfrm>
            <a:off x="20131246" y="42250"/>
            <a:ext cx="1302921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ミツバチの王様が出てきました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" grpId="2" animBg="1" advAuto="0"/>
      <p:bldP spid="292" grpId="1" animBg="1" advAuto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IMG_2601.JPG" descr="IMG_2601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109084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95" name="「よくここまできたな。…"/>
          <p:cNvSpPr txBox="1"/>
          <p:nvPr/>
        </p:nvSpPr>
        <p:spPr>
          <a:xfrm>
            <a:off x="21931122" y="234017"/>
            <a:ext cx="1302921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/>
            </a:pPr>
            <a:r>
              <a:rPr dirty="0">
                <a:solidFill>
                  <a:srgbClr val="000000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solidFill>
                  <a:srgbClr val="000000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よくここまできたな</a:t>
            </a:r>
            <a:r>
              <a:rPr dirty="0">
                <a:solidFill>
                  <a:srgbClr val="000000"/>
                </a:solidFill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900">
                <a:solidFill>
                  <a:srgbClr val="000000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お前達に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この宝をやろう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　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IMG_2602.JPG" descr="IMG_2602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-107476" y="0"/>
            <a:ext cx="19401503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8" name="宝箱の中には"/>
          <p:cNvSpPr txBox="1"/>
          <p:nvPr/>
        </p:nvSpPr>
        <p:spPr>
          <a:xfrm>
            <a:off x="22637839" y="127929"/>
            <a:ext cx="702756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>
            <a:lvl1pPr algn="l">
              <a:defRPr sz="3900"/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宝箱の中には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pic>
        <p:nvPicPr>
          <p:cNvPr id="299" name="IMG_2427.JPG" descr="IMG_2427.JPG"/>
          <p:cNvPicPr>
            <a:picLocks noChangeAspect="1"/>
          </p:cNvPicPr>
          <p:nvPr/>
        </p:nvPicPr>
        <p:blipFill>
          <a:blip r:embed="rId3"/>
          <a:srcRect t="46" b="46"/>
          <a:stretch>
            <a:fillRect/>
          </a:stretch>
        </p:blipFill>
        <p:spPr>
          <a:xfrm>
            <a:off x="-77711" y="19050"/>
            <a:ext cx="19342101" cy="13677901"/>
          </a:xfrm>
          <a:prstGeom prst="rect">
            <a:avLst/>
          </a:prstGeom>
          <a:ln w="12700">
            <a:miter lim="400000"/>
          </a:ln>
        </p:spPr>
      </p:pic>
      <p:sp>
        <p:nvSpPr>
          <p:cNvPr id="300" name="どんな病気からも守ってくれる…"/>
          <p:cNvSpPr txBox="1"/>
          <p:nvPr/>
        </p:nvSpPr>
        <p:spPr>
          <a:xfrm>
            <a:off x="20666074" y="127929"/>
            <a:ext cx="1903085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/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/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どんな病気からも守ってくれる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/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伝説のマスクが入っていました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0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" grpId="3" animBg="1" advAuto="0"/>
      <p:bldP spid="299" grpId="1" animBg="1" advAuto="0"/>
      <p:bldP spid="300" grpId="2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8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IMG_2394.png" descr="IMG_239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59" y="-1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１人の子がそっと近づいて…"/>
          <p:cNvSpPr txBox="1"/>
          <p:nvPr/>
        </p:nvSpPr>
        <p:spPr>
          <a:xfrm>
            <a:off x="22055251" y="55743"/>
            <a:ext cx="1302921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１人の子がそっと近づいて　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ミツバチを助けてあげました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IMG_2603.JPG" descr="IMG_2603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109084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ミツバチの王様から…"/>
          <p:cNvSpPr txBox="1"/>
          <p:nvPr/>
        </p:nvSpPr>
        <p:spPr>
          <a:xfrm>
            <a:off x="21619143" y="162926"/>
            <a:ext cx="1903085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/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ミツバチの王様から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/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伝説のマスクをもらった子ども達は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/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無事、古墳から帰ることができたのでした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　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IMG_2578.JPG" descr="IMG_2578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4788" y="-1"/>
            <a:ext cx="19401503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IMG_2399.png" descr="IMG_239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611889" y="10553958"/>
            <a:ext cx="3278644" cy="3278644"/>
          </a:xfrm>
          <a:prstGeom prst="rect">
            <a:avLst/>
          </a:prstGeom>
          <a:ln w="12700">
            <a:miter lim="400000"/>
          </a:ln>
        </p:spPr>
      </p:pic>
      <p:sp>
        <p:nvSpPr>
          <p:cNvPr id="307" name="テキスト"/>
          <p:cNvSpPr txBox="1"/>
          <p:nvPr/>
        </p:nvSpPr>
        <p:spPr>
          <a:xfrm>
            <a:off x="23445387" y="126833"/>
            <a:ext cx="702756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>
            <a:lvl1pPr algn="l">
              <a:defRPr sz="3900"/>
            </a:lvl1pPr>
          </a:lstStyle>
          <a:p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  <p:pic>
        <p:nvPicPr>
          <p:cNvPr id="308" name="IMG_2580.jpeg" descr="IMG_2580.jpeg"/>
          <p:cNvPicPr>
            <a:picLocks noChangeAspect="1"/>
          </p:cNvPicPr>
          <p:nvPr/>
        </p:nvPicPr>
        <p:blipFill>
          <a:blip r:embed="rId4"/>
          <a:srcRect l="15396" t="2695" r="23147" b="6230"/>
          <a:stretch>
            <a:fillRect/>
          </a:stretch>
        </p:blipFill>
        <p:spPr>
          <a:xfrm>
            <a:off x="17062394" y="31010"/>
            <a:ext cx="2143015" cy="3175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1" h="21598" extrusionOk="0">
                <a:moveTo>
                  <a:pt x="8756" y="0"/>
                </a:moveTo>
                <a:cubicBezTo>
                  <a:pt x="7653" y="-1"/>
                  <a:pt x="7304" y="33"/>
                  <a:pt x="6330" y="232"/>
                </a:cubicBezTo>
                <a:cubicBezTo>
                  <a:pt x="6068" y="285"/>
                  <a:pt x="4509" y="808"/>
                  <a:pt x="4359" y="893"/>
                </a:cubicBezTo>
                <a:cubicBezTo>
                  <a:pt x="4309" y="921"/>
                  <a:pt x="4084" y="1014"/>
                  <a:pt x="3860" y="1101"/>
                </a:cubicBezTo>
                <a:cubicBezTo>
                  <a:pt x="3551" y="1220"/>
                  <a:pt x="3365" y="1336"/>
                  <a:pt x="3092" y="1570"/>
                </a:cubicBezTo>
                <a:cubicBezTo>
                  <a:pt x="2057" y="2461"/>
                  <a:pt x="1834" y="2838"/>
                  <a:pt x="1889" y="3600"/>
                </a:cubicBezTo>
                <a:cubicBezTo>
                  <a:pt x="1928" y="4126"/>
                  <a:pt x="2015" y="4398"/>
                  <a:pt x="2221" y="4620"/>
                </a:cubicBezTo>
                <a:cubicBezTo>
                  <a:pt x="2363" y="4774"/>
                  <a:pt x="2366" y="4784"/>
                  <a:pt x="2261" y="4836"/>
                </a:cubicBezTo>
                <a:cubicBezTo>
                  <a:pt x="2200" y="4866"/>
                  <a:pt x="2119" y="4890"/>
                  <a:pt x="2081" y="4890"/>
                </a:cubicBezTo>
                <a:cubicBezTo>
                  <a:pt x="2044" y="4890"/>
                  <a:pt x="1937" y="4944"/>
                  <a:pt x="1841" y="5012"/>
                </a:cubicBezTo>
                <a:cubicBezTo>
                  <a:pt x="1699" y="5112"/>
                  <a:pt x="1665" y="5172"/>
                  <a:pt x="1665" y="5330"/>
                </a:cubicBezTo>
                <a:cubicBezTo>
                  <a:pt x="1666" y="5614"/>
                  <a:pt x="1804" y="5725"/>
                  <a:pt x="2389" y="5913"/>
                </a:cubicBezTo>
                <a:cubicBezTo>
                  <a:pt x="2763" y="6034"/>
                  <a:pt x="2999" y="6084"/>
                  <a:pt x="3324" y="6105"/>
                </a:cubicBezTo>
                <a:cubicBezTo>
                  <a:pt x="3733" y="6130"/>
                  <a:pt x="3771" y="6139"/>
                  <a:pt x="3924" y="6277"/>
                </a:cubicBezTo>
                <a:cubicBezTo>
                  <a:pt x="4013" y="6358"/>
                  <a:pt x="4201" y="6503"/>
                  <a:pt x="4343" y="6599"/>
                </a:cubicBezTo>
                <a:cubicBezTo>
                  <a:pt x="4485" y="6694"/>
                  <a:pt x="4599" y="6794"/>
                  <a:pt x="4599" y="6820"/>
                </a:cubicBezTo>
                <a:cubicBezTo>
                  <a:pt x="4599" y="6846"/>
                  <a:pt x="4680" y="6984"/>
                  <a:pt x="4779" y="7125"/>
                </a:cubicBezTo>
                <a:cubicBezTo>
                  <a:pt x="5013" y="7460"/>
                  <a:pt x="5363" y="7647"/>
                  <a:pt x="5918" y="7732"/>
                </a:cubicBezTo>
                <a:cubicBezTo>
                  <a:pt x="6258" y="7785"/>
                  <a:pt x="6349" y="7784"/>
                  <a:pt x="6513" y="7738"/>
                </a:cubicBezTo>
                <a:cubicBezTo>
                  <a:pt x="6620" y="7707"/>
                  <a:pt x="6726" y="7663"/>
                  <a:pt x="6749" y="7638"/>
                </a:cubicBezTo>
                <a:cubicBezTo>
                  <a:pt x="6822" y="7558"/>
                  <a:pt x="7037" y="7665"/>
                  <a:pt x="6973" y="7748"/>
                </a:cubicBezTo>
                <a:cubicBezTo>
                  <a:pt x="6910" y="7831"/>
                  <a:pt x="6952" y="7924"/>
                  <a:pt x="7077" y="7986"/>
                </a:cubicBezTo>
                <a:cubicBezTo>
                  <a:pt x="7130" y="8012"/>
                  <a:pt x="7140" y="8041"/>
                  <a:pt x="7105" y="8056"/>
                </a:cubicBezTo>
                <a:cubicBezTo>
                  <a:pt x="6988" y="8105"/>
                  <a:pt x="6506" y="8199"/>
                  <a:pt x="6118" y="8248"/>
                </a:cubicBezTo>
                <a:cubicBezTo>
                  <a:pt x="5754" y="8293"/>
                  <a:pt x="5555" y="8329"/>
                  <a:pt x="5238" y="8410"/>
                </a:cubicBezTo>
                <a:cubicBezTo>
                  <a:pt x="4928" y="8488"/>
                  <a:pt x="4469" y="8595"/>
                  <a:pt x="4035" y="8688"/>
                </a:cubicBezTo>
                <a:cubicBezTo>
                  <a:pt x="3644" y="8771"/>
                  <a:pt x="3569" y="8799"/>
                  <a:pt x="3604" y="8855"/>
                </a:cubicBezTo>
                <a:cubicBezTo>
                  <a:pt x="3677" y="8973"/>
                  <a:pt x="3754" y="9290"/>
                  <a:pt x="3724" y="9343"/>
                </a:cubicBezTo>
                <a:cubicBezTo>
                  <a:pt x="3708" y="9372"/>
                  <a:pt x="3656" y="9395"/>
                  <a:pt x="3608" y="9395"/>
                </a:cubicBezTo>
                <a:cubicBezTo>
                  <a:pt x="3533" y="9395"/>
                  <a:pt x="2875" y="9577"/>
                  <a:pt x="1869" y="9875"/>
                </a:cubicBezTo>
                <a:cubicBezTo>
                  <a:pt x="1719" y="9920"/>
                  <a:pt x="1491" y="9979"/>
                  <a:pt x="1358" y="10007"/>
                </a:cubicBezTo>
                <a:cubicBezTo>
                  <a:pt x="1056" y="10073"/>
                  <a:pt x="962" y="10122"/>
                  <a:pt x="962" y="10215"/>
                </a:cubicBezTo>
                <a:cubicBezTo>
                  <a:pt x="962" y="10333"/>
                  <a:pt x="1121" y="10338"/>
                  <a:pt x="1354" y="10231"/>
                </a:cubicBezTo>
                <a:cubicBezTo>
                  <a:pt x="1473" y="10177"/>
                  <a:pt x="1646" y="10120"/>
                  <a:pt x="1737" y="10105"/>
                </a:cubicBezTo>
                <a:cubicBezTo>
                  <a:pt x="1828" y="10089"/>
                  <a:pt x="1992" y="10042"/>
                  <a:pt x="2105" y="9999"/>
                </a:cubicBezTo>
                <a:cubicBezTo>
                  <a:pt x="2391" y="9891"/>
                  <a:pt x="2513" y="9928"/>
                  <a:pt x="2393" y="10086"/>
                </a:cubicBezTo>
                <a:cubicBezTo>
                  <a:pt x="2324" y="10176"/>
                  <a:pt x="2231" y="10216"/>
                  <a:pt x="2009" y="10253"/>
                </a:cubicBezTo>
                <a:cubicBezTo>
                  <a:pt x="1552" y="10329"/>
                  <a:pt x="1170" y="10525"/>
                  <a:pt x="1018" y="10763"/>
                </a:cubicBezTo>
                <a:cubicBezTo>
                  <a:pt x="849" y="11029"/>
                  <a:pt x="894" y="11455"/>
                  <a:pt x="1118" y="11694"/>
                </a:cubicBezTo>
                <a:cubicBezTo>
                  <a:pt x="1199" y="11781"/>
                  <a:pt x="1266" y="11874"/>
                  <a:pt x="1266" y="11902"/>
                </a:cubicBezTo>
                <a:cubicBezTo>
                  <a:pt x="1266" y="11931"/>
                  <a:pt x="1306" y="12008"/>
                  <a:pt x="1358" y="12075"/>
                </a:cubicBezTo>
                <a:cubicBezTo>
                  <a:pt x="1414" y="12148"/>
                  <a:pt x="1453" y="12295"/>
                  <a:pt x="1450" y="12445"/>
                </a:cubicBezTo>
                <a:cubicBezTo>
                  <a:pt x="1445" y="12679"/>
                  <a:pt x="1553" y="13181"/>
                  <a:pt x="1677" y="13492"/>
                </a:cubicBezTo>
                <a:cubicBezTo>
                  <a:pt x="1709" y="13571"/>
                  <a:pt x="1745" y="13661"/>
                  <a:pt x="1757" y="13694"/>
                </a:cubicBezTo>
                <a:cubicBezTo>
                  <a:pt x="1775" y="13741"/>
                  <a:pt x="1700" y="13762"/>
                  <a:pt x="1446" y="13781"/>
                </a:cubicBezTo>
                <a:cubicBezTo>
                  <a:pt x="1016" y="13812"/>
                  <a:pt x="914" y="13845"/>
                  <a:pt x="806" y="13986"/>
                </a:cubicBezTo>
                <a:cubicBezTo>
                  <a:pt x="692" y="14135"/>
                  <a:pt x="692" y="14487"/>
                  <a:pt x="806" y="14636"/>
                </a:cubicBezTo>
                <a:cubicBezTo>
                  <a:pt x="906" y="14767"/>
                  <a:pt x="1250" y="14957"/>
                  <a:pt x="1570" y="15063"/>
                </a:cubicBezTo>
                <a:cubicBezTo>
                  <a:pt x="1903" y="15173"/>
                  <a:pt x="2651" y="15292"/>
                  <a:pt x="3008" y="15292"/>
                </a:cubicBezTo>
                <a:cubicBezTo>
                  <a:pt x="3812" y="15292"/>
                  <a:pt x="4309" y="15106"/>
                  <a:pt x="4651" y="14674"/>
                </a:cubicBezTo>
                <a:cubicBezTo>
                  <a:pt x="4962" y="14280"/>
                  <a:pt x="4655" y="13677"/>
                  <a:pt x="4059" y="13516"/>
                </a:cubicBezTo>
                <a:cubicBezTo>
                  <a:pt x="3813" y="13450"/>
                  <a:pt x="3784" y="13419"/>
                  <a:pt x="3720" y="13144"/>
                </a:cubicBezTo>
                <a:cubicBezTo>
                  <a:pt x="3699" y="13054"/>
                  <a:pt x="3631" y="12851"/>
                  <a:pt x="3568" y="12693"/>
                </a:cubicBezTo>
                <a:cubicBezTo>
                  <a:pt x="3258" y="11915"/>
                  <a:pt x="3212" y="11687"/>
                  <a:pt x="3344" y="11619"/>
                </a:cubicBezTo>
                <a:cubicBezTo>
                  <a:pt x="3386" y="11597"/>
                  <a:pt x="3595" y="11534"/>
                  <a:pt x="3812" y="11481"/>
                </a:cubicBezTo>
                <a:cubicBezTo>
                  <a:pt x="4028" y="11428"/>
                  <a:pt x="4379" y="11322"/>
                  <a:pt x="4587" y="11246"/>
                </a:cubicBezTo>
                <a:cubicBezTo>
                  <a:pt x="4795" y="11171"/>
                  <a:pt x="4994" y="11123"/>
                  <a:pt x="5031" y="11138"/>
                </a:cubicBezTo>
                <a:cubicBezTo>
                  <a:pt x="5067" y="11154"/>
                  <a:pt x="5239" y="11178"/>
                  <a:pt x="5410" y="11192"/>
                </a:cubicBezTo>
                <a:lnTo>
                  <a:pt x="5722" y="11219"/>
                </a:lnTo>
                <a:lnTo>
                  <a:pt x="5710" y="11465"/>
                </a:lnTo>
                <a:cubicBezTo>
                  <a:pt x="5694" y="11787"/>
                  <a:pt x="5443" y="13051"/>
                  <a:pt x="5386" y="13095"/>
                </a:cubicBezTo>
                <a:cubicBezTo>
                  <a:pt x="5362" y="13114"/>
                  <a:pt x="5283" y="13104"/>
                  <a:pt x="5211" y="13074"/>
                </a:cubicBezTo>
                <a:cubicBezTo>
                  <a:pt x="5095" y="13026"/>
                  <a:pt x="5066" y="13029"/>
                  <a:pt x="4987" y="13100"/>
                </a:cubicBezTo>
                <a:cubicBezTo>
                  <a:pt x="4822" y="13251"/>
                  <a:pt x="4820" y="13375"/>
                  <a:pt x="4971" y="13673"/>
                </a:cubicBezTo>
                <a:cubicBezTo>
                  <a:pt x="5051" y="13831"/>
                  <a:pt x="5108" y="13990"/>
                  <a:pt x="5099" y="14024"/>
                </a:cubicBezTo>
                <a:cubicBezTo>
                  <a:pt x="5090" y="14057"/>
                  <a:pt x="5083" y="14290"/>
                  <a:pt x="5083" y="14542"/>
                </a:cubicBezTo>
                <a:cubicBezTo>
                  <a:pt x="5082" y="14820"/>
                  <a:pt x="5045" y="15087"/>
                  <a:pt x="4991" y="15219"/>
                </a:cubicBezTo>
                <a:cubicBezTo>
                  <a:pt x="4815" y="15643"/>
                  <a:pt x="4815" y="15723"/>
                  <a:pt x="4987" y="15921"/>
                </a:cubicBezTo>
                <a:lnTo>
                  <a:pt x="5143" y="16104"/>
                </a:lnTo>
                <a:lnTo>
                  <a:pt x="4711" y="16693"/>
                </a:lnTo>
                <a:cubicBezTo>
                  <a:pt x="4324" y="17220"/>
                  <a:pt x="4228" y="17318"/>
                  <a:pt x="3760" y="17648"/>
                </a:cubicBezTo>
                <a:cubicBezTo>
                  <a:pt x="3472" y="17851"/>
                  <a:pt x="3114" y="18134"/>
                  <a:pt x="2964" y="18277"/>
                </a:cubicBezTo>
                <a:cubicBezTo>
                  <a:pt x="2453" y="18764"/>
                  <a:pt x="2435" y="18774"/>
                  <a:pt x="2141" y="18774"/>
                </a:cubicBezTo>
                <a:cubicBezTo>
                  <a:pt x="1890" y="18774"/>
                  <a:pt x="1860" y="18787"/>
                  <a:pt x="1629" y="18998"/>
                </a:cubicBezTo>
                <a:cubicBezTo>
                  <a:pt x="1495" y="19120"/>
                  <a:pt x="1291" y="19269"/>
                  <a:pt x="1174" y="19330"/>
                </a:cubicBezTo>
                <a:cubicBezTo>
                  <a:pt x="919" y="19461"/>
                  <a:pt x="870" y="19568"/>
                  <a:pt x="958" y="19789"/>
                </a:cubicBezTo>
                <a:cubicBezTo>
                  <a:pt x="1053" y="20028"/>
                  <a:pt x="1789" y="20640"/>
                  <a:pt x="2273" y="20884"/>
                </a:cubicBezTo>
                <a:cubicBezTo>
                  <a:pt x="2496" y="20997"/>
                  <a:pt x="2799" y="21162"/>
                  <a:pt x="2948" y="21251"/>
                </a:cubicBezTo>
                <a:cubicBezTo>
                  <a:pt x="3122" y="21356"/>
                  <a:pt x="3291" y="21418"/>
                  <a:pt x="3412" y="21424"/>
                </a:cubicBezTo>
                <a:cubicBezTo>
                  <a:pt x="3750" y="21442"/>
                  <a:pt x="4802" y="21354"/>
                  <a:pt x="5286" y="21265"/>
                </a:cubicBezTo>
                <a:cubicBezTo>
                  <a:pt x="5857" y="21161"/>
                  <a:pt x="6002" y="21061"/>
                  <a:pt x="6114" y="20706"/>
                </a:cubicBezTo>
                <a:cubicBezTo>
                  <a:pt x="6181" y="20494"/>
                  <a:pt x="6180" y="20434"/>
                  <a:pt x="6102" y="20301"/>
                </a:cubicBezTo>
                <a:cubicBezTo>
                  <a:pt x="6019" y="20160"/>
                  <a:pt x="5977" y="20141"/>
                  <a:pt x="5682" y="20096"/>
                </a:cubicBezTo>
                <a:cubicBezTo>
                  <a:pt x="5503" y="20069"/>
                  <a:pt x="5143" y="20053"/>
                  <a:pt x="4879" y="20061"/>
                </a:cubicBezTo>
                <a:cubicBezTo>
                  <a:pt x="4465" y="20074"/>
                  <a:pt x="4376" y="20065"/>
                  <a:pt x="4227" y="19991"/>
                </a:cubicBezTo>
                <a:cubicBezTo>
                  <a:pt x="4132" y="19944"/>
                  <a:pt x="4055" y="19891"/>
                  <a:pt x="4055" y="19872"/>
                </a:cubicBezTo>
                <a:cubicBezTo>
                  <a:pt x="4055" y="19854"/>
                  <a:pt x="4390" y="19726"/>
                  <a:pt x="4799" y="19589"/>
                </a:cubicBezTo>
                <a:cubicBezTo>
                  <a:pt x="5207" y="19452"/>
                  <a:pt x="5580" y="19317"/>
                  <a:pt x="5630" y="19287"/>
                </a:cubicBezTo>
                <a:cubicBezTo>
                  <a:pt x="5680" y="19256"/>
                  <a:pt x="5790" y="19214"/>
                  <a:pt x="5874" y="19192"/>
                </a:cubicBezTo>
                <a:cubicBezTo>
                  <a:pt x="6058" y="19145"/>
                  <a:pt x="6946" y="18702"/>
                  <a:pt x="7129" y="18566"/>
                </a:cubicBezTo>
                <a:cubicBezTo>
                  <a:pt x="7201" y="18512"/>
                  <a:pt x="7358" y="18374"/>
                  <a:pt x="7477" y="18261"/>
                </a:cubicBezTo>
                <a:cubicBezTo>
                  <a:pt x="8052" y="17714"/>
                  <a:pt x="8229" y="17516"/>
                  <a:pt x="8248" y="17403"/>
                </a:cubicBezTo>
                <a:cubicBezTo>
                  <a:pt x="8268" y="17282"/>
                  <a:pt x="8274" y="17279"/>
                  <a:pt x="8640" y="17273"/>
                </a:cubicBezTo>
                <a:cubicBezTo>
                  <a:pt x="8844" y="17270"/>
                  <a:pt x="9079" y="17244"/>
                  <a:pt x="9155" y="17216"/>
                </a:cubicBezTo>
                <a:cubicBezTo>
                  <a:pt x="9283" y="17170"/>
                  <a:pt x="9317" y="17184"/>
                  <a:pt x="9587" y="17376"/>
                </a:cubicBezTo>
                <a:cubicBezTo>
                  <a:pt x="9932" y="17620"/>
                  <a:pt x="10180" y="17673"/>
                  <a:pt x="10482" y="17567"/>
                </a:cubicBezTo>
                <a:cubicBezTo>
                  <a:pt x="10706" y="17489"/>
                  <a:pt x="10879" y="17512"/>
                  <a:pt x="10822" y="17613"/>
                </a:cubicBezTo>
                <a:cubicBezTo>
                  <a:pt x="10799" y="17653"/>
                  <a:pt x="10848" y="17745"/>
                  <a:pt x="10938" y="17837"/>
                </a:cubicBezTo>
                <a:cubicBezTo>
                  <a:pt x="11022" y="17923"/>
                  <a:pt x="11090" y="18004"/>
                  <a:pt x="11090" y="18015"/>
                </a:cubicBezTo>
                <a:cubicBezTo>
                  <a:pt x="11090" y="18093"/>
                  <a:pt x="11606" y="18541"/>
                  <a:pt x="12153" y="18938"/>
                </a:cubicBezTo>
                <a:cubicBezTo>
                  <a:pt x="13469" y="19895"/>
                  <a:pt x="13639" y="20051"/>
                  <a:pt x="13791" y="20426"/>
                </a:cubicBezTo>
                <a:cubicBezTo>
                  <a:pt x="14073" y="21119"/>
                  <a:pt x="14230" y="21258"/>
                  <a:pt x="14851" y="21381"/>
                </a:cubicBezTo>
                <a:cubicBezTo>
                  <a:pt x="15034" y="21418"/>
                  <a:pt x="15319" y="21481"/>
                  <a:pt x="15486" y="21521"/>
                </a:cubicBezTo>
                <a:cubicBezTo>
                  <a:pt x="15653" y="21562"/>
                  <a:pt x="15957" y="21596"/>
                  <a:pt x="16161" y="21597"/>
                </a:cubicBezTo>
                <a:cubicBezTo>
                  <a:pt x="16519" y="21599"/>
                  <a:pt x="16549" y="21593"/>
                  <a:pt x="16837" y="21419"/>
                </a:cubicBezTo>
                <a:cubicBezTo>
                  <a:pt x="16935" y="21359"/>
                  <a:pt x="17087" y="21293"/>
                  <a:pt x="17257" y="21227"/>
                </a:cubicBezTo>
                <a:cubicBezTo>
                  <a:pt x="17301" y="21209"/>
                  <a:pt x="17342" y="21190"/>
                  <a:pt x="17396" y="21173"/>
                </a:cubicBezTo>
                <a:cubicBezTo>
                  <a:pt x="17767" y="21039"/>
                  <a:pt x="18206" y="20916"/>
                  <a:pt x="18544" y="20863"/>
                </a:cubicBezTo>
                <a:cubicBezTo>
                  <a:pt x="18889" y="20809"/>
                  <a:pt x="19215" y="20700"/>
                  <a:pt x="19443" y="20563"/>
                </a:cubicBezTo>
                <a:cubicBezTo>
                  <a:pt x="19651" y="20438"/>
                  <a:pt x="19837" y="20062"/>
                  <a:pt x="19790" y="19861"/>
                </a:cubicBezTo>
                <a:cubicBezTo>
                  <a:pt x="19612" y="19092"/>
                  <a:pt x="19205" y="18930"/>
                  <a:pt x="18296" y="19265"/>
                </a:cubicBezTo>
                <a:cubicBezTo>
                  <a:pt x="17886" y="19416"/>
                  <a:pt x="17816" y="19429"/>
                  <a:pt x="17384" y="19430"/>
                </a:cubicBezTo>
                <a:lnTo>
                  <a:pt x="16913" y="19430"/>
                </a:lnTo>
                <a:lnTo>
                  <a:pt x="16769" y="19276"/>
                </a:lnTo>
                <a:cubicBezTo>
                  <a:pt x="16690" y="19191"/>
                  <a:pt x="16511" y="18976"/>
                  <a:pt x="16369" y="18795"/>
                </a:cubicBezTo>
                <a:cubicBezTo>
                  <a:pt x="16032" y="18367"/>
                  <a:pt x="15776" y="18090"/>
                  <a:pt x="15566" y="17924"/>
                </a:cubicBezTo>
                <a:cubicBezTo>
                  <a:pt x="15472" y="17849"/>
                  <a:pt x="15256" y="17590"/>
                  <a:pt x="15086" y="17349"/>
                </a:cubicBezTo>
                <a:cubicBezTo>
                  <a:pt x="14759" y="16882"/>
                  <a:pt x="14585" y="16644"/>
                  <a:pt x="14455" y="16485"/>
                </a:cubicBezTo>
                <a:cubicBezTo>
                  <a:pt x="14404" y="16423"/>
                  <a:pt x="14392" y="16354"/>
                  <a:pt x="14423" y="16299"/>
                </a:cubicBezTo>
                <a:cubicBezTo>
                  <a:pt x="14454" y="16244"/>
                  <a:pt x="14444" y="16160"/>
                  <a:pt x="14391" y="16075"/>
                </a:cubicBezTo>
                <a:cubicBezTo>
                  <a:pt x="14344" y="16000"/>
                  <a:pt x="14303" y="15895"/>
                  <a:pt x="14303" y="15840"/>
                </a:cubicBezTo>
                <a:cubicBezTo>
                  <a:pt x="14303" y="15657"/>
                  <a:pt x="13704" y="14692"/>
                  <a:pt x="13476" y="14509"/>
                </a:cubicBezTo>
                <a:cubicBezTo>
                  <a:pt x="13406" y="14454"/>
                  <a:pt x="13406" y="14408"/>
                  <a:pt x="13492" y="14204"/>
                </a:cubicBezTo>
                <a:cubicBezTo>
                  <a:pt x="13664" y="13793"/>
                  <a:pt x="13647" y="13739"/>
                  <a:pt x="13332" y="13654"/>
                </a:cubicBezTo>
                <a:cubicBezTo>
                  <a:pt x="13134" y="13600"/>
                  <a:pt x="13063" y="13560"/>
                  <a:pt x="13072" y="13505"/>
                </a:cubicBezTo>
                <a:cubicBezTo>
                  <a:pt x="13079" y="13464"/>
                  <a:pt x="13100" y="13281"/>
                  <a:pt x="13116" y="13100"/>
                </a:cubicBezTo>
                <a:cubicBezTo>
                  <a:pt x="13132" y="12920"/>
                  <a:pt x="13192" y="12635"/>
                  <a:pt x="13248" y="12466"/>
                </a:cubicBezTo>
                <a:cubicBezTo>
                  <a:pt x="13402" y="12000"/>
                  <a:pt x="13445" y="11807"/>
                  <a:pt x="13492" y="11381"/>
                </a:cubicBezTo>
                <a:cubicBezTo>
                  <a:pt x="13506" y="11250"/>
                  <a:pt x="13527" y="11134"/>
                  <a:pt x="13548" y="11057"/>
                </a:cubicBezTo>
                <a:cubicBezTo>
                  <a:pt x="13549" y="11046"/>
                  <a:pt x="13552" y="11036"/>
                  <a:pt x="13556" y="11028"/>
                </a:cubicBezTo>
                <a:cubicBezTo>
                  <a:pt x="13566" y="10996"/>
                  <a:pt x="13575" y="10972"/>
                  <a:pt x="13584" y="10968"/>
                </a:cubicBezTo>
                <a:cubicBezTo>
                  <a:pt x="13611" y="10957"/>
                  <a:pt x="13793" y="10977"/>
                  <a:pt x="13991" y="11011"/>
                </a:cubicBezTo>
                <a:cubicBezTo>
                  <a:pt x="14189" y="11046"/>
                  <a:pt x="14472" y="11074"/>
                  <a:pt x="14619" y="11074"/>
                </a:cubicBezTo>
                <a:cubicBezTo>
                  <a:pt x="14849" y="11074"/>
                  <a:pt x="14917" y="11053"/>
                  <a:pt x="15114" y="10917"/>
                </a:cubicBezTo>
                <a:lnTo>
                  <a:pt x="15342" y="10758"/>
                </a:lnTo>
                <a:lnTo>
                  <a:pt x="15590" y="10814"/>
                </a:lnTo>
                <a:cubicBezTo>
                  <a:pt x="15719" y="10844"/>
                  <a:pt x="15958" y="10860"/>
                  <a:pt x="16225" y="10863"/>
                </a:cubicBezTo>
                <a:cubicBezTo>
                  <a:pt x="16298" y="10864"/>
                  <a:pt x="16361" y="10863"/>
                  <a:pt x="16425" y="10863"/>
                </a:cubicBezTo>
                <a:cubicBezTo>
                  <a:pt x="16731" y="10859"/>
                  <a:pt x="17057" y="10841"/>
                  <a:pt x="17325" y="10806"/>
                </a:cubicBezTo>
                <a:cubicBezTo>
                  <a:pt x="18503" y="10652"/>
                  <a:pt x="18492" y="10654"/>
                  <a:pt x="18927" y="10410"/>
                </a:cubicBezTo>
                <a:cubicBezTo>
                  <a:pt x="19269" y="10218"/>
                  <a:pt x="19525" y="9975"/>
                  <a:pt x="19671" y="9700"/>
                </a:cubicBezTo>
                <a:cubicBezTo>
                  <a:pt x="19729" y="9589"/>
                  <a:pt x="19798" y="9461"/>
                  <a:pt x="19826" y="9416"/>
                </a:cubicBezTo>
                <a:cubicBezTo>
                  <a:pt x="19855" y="9371"/>
                  <a:pt x="19922" y="9189"/>
                  <a:pt x="19974" y="9012"/>
                </a:cubicBezTo>
                <a:cubicBezTo>
                  <a:pt x="20087" y="8631"/>
                  <a:pt x="20139" y="8559"/>
                  <a:pt x="20358" y="8464"/>
                </a:cubicBezTo>
                <a:cubicBezTo>
                  <a:pt x="20449" y="8424"/>
                  <a:pt x="20583" y="8342"/>
                  <a:pt x="20658" y="8283"/>
                </a:cubicBezTo>
                <a:cubicBezTo>
                  <a:pt x="20733" y="8223"/>
                  <a:pt x="20900" y="8145"/>
                  <a:pt x="21029" y="8110"/>
                </a:cubicBezTo>
                <a:cubicBezTo>
                  <a:pt x="21321" y="8031"/>
                  <a:pt x="21552" y="7771"/>
                  <a:pt x="21581" y="7546"/>
                </a:cubicBezTo>
                <a:cubicBezTo>
                  <a:pt x="21580" y="7499"/>
                  <a:pt x="21576" y="7453"/>
                  <a:pt x="21569" y="7411"/>
                </a:cubicBezTo>
                <a:cubicBezTo>
                  <a:pt x="21561" y="7384"/>
                  <a:pt x="21550" y="7359"/>
                  <a:pt x="21533" y="7335"/>
                </a:cubicBezTo>
                <a:cubicBezTo>
                  <a:pt x="21496" y="7286"/>
                  <a:pt x="21439" y="7172"/>
                  <a:pt x="21405" y="7082"/>
                </a:cubicBezTo>
                <a:cubicBezTo>
                  <a:pt x="21304" y="6813"/>
                  <a:pt x="20267" y="6144"/>
                  <a:pt x="19603" y="5918"/>
                </a:cubicBezTo>
                <a:cubicBezTo>
                  <a:pt x="19238" y="5795"/>
                  <a:pt x="18453" y="5661"/>
                  <a:pt x="18272" y="5692"/>
                </a:cubicBezTo>
                <a:cubicBezTo>
                  <a:pt x="18034" y="5732"/>
                  <a:pt x="17822" y="5985"/>
                  <a:pt x="17772" y="6288"/>
                </a:cubicBezTo>
                <a:cubicBezTo>
                  <a:pt x="17758" y="6374"/>
                  <a:pt x="17748" y="6426"/>
                  <a:pt x="17732" y="6466"/>
                </a:cubicBezTo>
                <a:lnTo>
                  <a:pt x="17728" y="6507"/>
                </a:lnTo>
                <a:lnTo>
                  <a:pt x="17712" y="6510"/>
                </a:lnTo>
                <a:cubicBezTo>
                  <a:pt x="17687" y="6545"/>
                  <a:pt x="17650" y="6555"/>
                  <a:pt x="17592" y="6561"/>
                </a:cubicBezTo>
                <a:cubicBezTo>
                  <a:pt x="17514" y="6568"/>
                  <a:pt x="17417" y="6627"/>
                  <a:pt x="17364" y="6696"/>
                </a:cubicBezTo>
                <a:cubicBezTo>
                  <a:pt x="17310" y="6767"/>
                  <a:pt x="17224" y="6815"/>
                  <a:pt x="17153" y="6815"/>
                </a:cubicBezTo>
                <a:cubicBezTo>
                  <a:pt x="17034" y="6815"/>
                  <a:pt x="16997" y="6924"/>
                  <a:pt x="17033" y="7163"/>
                </a:cubicBezTo>
                <a:cubicBezTo>
                  <a:pt x="17054" y="7303"/>
                  <a:pt x="17275" y="7603"/>
                  <a:pt x="17400" y="7662"/>
                </a:cubicBezTo>
                <a:cubicBezTo>
                  <a:pt x="17481" y="7700"/>
                  <a:pt x="17520" y="7766"/>
                  <a:pt x="17520" y="7862"/>
                </a:cubicBezTo>
                <a:cubicBezTo>
                  <a:pt x="17520" y="7940"/>
                  <a:pt x="17559" y="8066"/>
                  <a:pt x="17604" y="8140"/>
                </a:cubicBezTo>
                <a:cubicBezTo>
                  <a:pt x="17686" y="8273"/>
                  <a:pt x="17681" y="8275"/>
                  <a:pt x="17404" y="8458"/>
                </a:cubicBezTo>
                <a:cubicBezTo>
                  <a:pt x="16817" y="8846"/>
                  <a:pt x="16307" y="9060"/>
                  <a:pt x="15914" y="9079"/>
                </a:cubicBezTo>
                <a:cubicBezTo>
                  <a:pt x="15888" y="9080"/>
                  <a:pt x="15873" y="9079"/>
                  <a:pt x="15854" y="9079"/>
                </a:cubicBezTo>
                <a:cubicBezTo>
                  <a:pt x="15850" y="9080"/>
                  <a:pt x="15845" y="9081"/>
                  <a:pt x="15842" y="9082"/>
                </a:cubicBezTo>
                <a:cubicBezTo>
                  <a:pt x="15839" y="9082"/>
                  <a:pt x="15836" y="9079"/>
                  <a:pt x="15834" y="9079"/>
                </a:cubicBezTo>
                <a:cubicBezTo>
                  <a:pt x="15748" y="9075"/>
                  <a:pt x="15724" y="9050"/>
                  <a:pt x="15702" y="8966"/>
                </a:cubicBezTo>
                <a:cubicBezTo>
                  <a:pt x="15676" y="8870"/>
                  <a:pt x="15622" y="8831"/>
                  <a:pt x="15458" y="8793"/>
                </a:cubicBezTo>
                <a:cubicBezTo>
                  <a:pt x="15342" y="8766"/>
                  <a:pt x="15182" y="8743"/>
                  <a:pt x="15106" y="8742"/>
                </a:cubicBezTo>
                <a:cubicBezTo>
                  <a:pt x="14868" y="8738"/>
                  <a:pt x="12767" y="8366"/>
                  <a:pt x="12616" y="8302"/>
                </a:cubicBezTo>
                <a:cubicBezTo>
                  <a:pt x="12538" y="8268"/>
                  <a:pt x="12496" y="8227"/>
                  <a:pt x="12524" y="8210"/>
                </a:cubicBezTo>
                <a:cubicBezTo>
                  <a:pt x="12553" y="8192"/>
                  <a:pt x="12832" y="8145"/>
                  <a:pt x="13144" y="8107"/>
                </a:cubicBezTo>
                <a:cubicBezTo>
                  <a:pt x="13726" y="8037"/>
                  <a:pt x="14655" y="7815"/>
                  <a:pt x="15034" y="7654"/>
                </a:cubicBezTo>
                <a:cubicBezTo>
                  <a:pt x="15305" y="7539"/>
                  <a:pt x="15649" y="7254"/>
                  <a:pt x="15890" y="6949"/>
                </a:cubicBezTo>
                <a:lnTo>
                  <a:pt x="16054" y="6744"/>
                </a:lnTo>
                <a:cubicBezTo>
                  <a:pt x="16060" y="6698"/>
                  <a:pt x="16067" y="6652"/>
                  <a:pt x="16070" y="6591"/>
                </a:cubicBezTo>
                <a:lnTo>
                  <a:pt x="16042" y="6199"/>
                </a:lnTo>
                <a:cubicBezTo>
                  <a:pt x="16013" y="5780"/>
                  <a:pt x="15972" y="5617"/>
                  <a:pt x="15822" y="5306"/>
                </a:cubicBezTo>
                <a:cubicBezTo>
                  <a:pt x="15720" y="5096"/>
                  <a:pt x="15583" y="4874"/>
                  <a:pt x="15514" y="4815"/>
                </a:cubicBezTo>
                <a:cubicBezTo>
                  <a:pt x="15377" y="4697"/>
                  <a:pt x="15160" y="4630"/>
                  <a:pt x="14911" y="4612"/>
                </a:cubicBezTo>
                <a:cubicBezTo>
                  <a:pt x="14851" y="4610"/>
                  <a:pt x="14792" y="4605"/>
                  <a:pt x="14731" y="4607"/>
                </a:cubicBezTo>
                <a:cubicBezTo>
                  <a:pt x="14708" y="4607"/>
                  <a:pt x="14685" y="4608"/>
                  <a:pt x="14663" y="4609"/>
                </a:cubicBezTo>
                <a:cubicBezTo>
                  <a:pt x="14625" y="4611"/>
                  <a:pt x="14588" y="4617"/>
                  <a:pt x="14551" y="4620"/>
                </a:cubicBezTo>
                <a:cubicBezTo>
                  <a:pt x="14436" y="4633"/>
                  <a:pt x="14322" y="4654"/>
                  <a:pt x="14207" y="4688"/>
                </a:cubicBezTo>
                <a:cubicBezTo>
                  <a:pt x="14067" y="4728"/>
                  <a:pt x="13973" y="4748"/>
                  <a:pt x="13907" y="4734"/>
                </a:cubicBezTo>
                <a:cubicBezTo>
                  <a:pt x="13880" y="4735"/>
                  <a:pt x="13857" y="4737"/>
                  <a:pt x="13851" y="4731"/>
                </a:cubicBezTo>
                <a:cubicBezTo>
                  <a:pt x="13849" y="4729"/>
                  <a:pt x="13850" y="4708"/>
                  <a:pt x="13847" y="4701"/>
                </a:cubicBezTo>
                <a:cubicBezTo>
                  <a:pt x="13786" y="4647"/>
                  <a:pt x="13757" y="4527"/>
                  <a:pt x="13723" y="4304"/>
                </a:cubicBezTo>
                <a:cubicBezTo>
                  <a:pt x="13651" y="3823"/>
                  <a:pt x="13644" y="3848"/>
                  <a:pt x="13867" y="3840"/>
                </a:cubicBezTo>
                <a:cubicBezTo>
                  <a:pt x="14174" y="3830"/>
                  <a:pt x="14740" y="3621"/>
                  <a:pt x="14903" y="3457"/>
                </a:cubicBezTo>
                <a:cubicBezTo>
                  <a:pt x="15029" y="3330"/>
                  <a:pt x="15042" y="3277"/>
                  <a:pt x="15018" y="2995"/>
                </a:cubicBezTo>
                <a:cubicBezTo>
                  <a:pt x="15000" y="2771"/>
                  <a:pt x="14961" y="2657"/>
                  <a:pt x="14887" y="2601"/>
                </a:cubicBezTo>
                <a:cubicBezTo>
                  <a:pt x="14755" y="2503"/>
                  <a:pt x="14202" y="2337"/>
                  <a:pt x="14119" y="2372"/>
                </a:cubicBezTo>
                <a:cubicBezTo>
                  <a:pt x="14049" y="2401"/>
                  <a:pt x="13465" y="2313"/>
                  <a:pt x="13352" y="2256"/>
                </a:cubicBezTo>
                <a:cubicBezTo>
                  <a:pt x="13351" y="2255"/>
                  <a:pt x="13341" y="2249"/>
                  <a:pt x="13340" y="2248"/>
                </a:cubicBezTo>
                <a:cubicBezTo>
                  <a:pt x="13316" y="2237"/>
                  <a:pt x="13301" y="2222"/>
                  <a:pt x="13300" y="2207"/>
                </a:cubicBezTo>
                <a:cubicBezTo>
                  <a:pt x="13227" y="2141"/>
                  <a:pt x="13078" y="1975"/>
                  <a:pt x="12904" y="1762"/>
                </a:cubicBezTo>
                <a:cubicBezTo>
                  <a:pt x="12700" y="1511"/>
                  <a:pt x="12472" y="1255"/>
                  <a:pt x="12401" y="1195"/>
                </a:cubicBezTo>
                <a:cubicBezTo>
                  <a:pt x="12330" y="1135"/>
                  <a:pt x="12189" y="1009"/>
                  <a:pt x="12089" y="915"/>
                </a:cubicBezTo>
                <a:cubicBezTo>
                  <a:pt x="11650" y="501"/>
                  <a:pt x="10889" y="159"/>
                  <a:pt x="10174" y="51"/>
                </a:cubicBezTo>
                <a:cubicBezTo>
                  <a:pt x="9983" y="22"/>
                  <a:pt x="9389" y="0"/>
                  <a:pt x="8756" y="0"/>
                </a:cubicBezTo>
                <a:close/>
                <a:moveTo>
                  <a:pt x="710" y="10512"/>
                </a:moveTo>
                <a:cubicBezTo>
                  <a:pt x="678" y="10516"/>
                  <a:pt x="627" y="10531"/>
                  <a:pt x="558" y="10555"/>
                </a:cubicBezTo>
                <a:cubicBezTo>
                  <a:pt x="227" y="10672"/>
                  <a:pt x="38" y="10850"/>
                  <a:pt x="7" y="11071"/>
                </a:cubicBezTo>
                <a:cubicBezTo>
                  <a:pt x="-19" y="11252"/>
                  <a:pt x="16" y="11337"/>
                  <a:pt x="323" y="11816"/>
                </a:cubicBezTo>
                <a:cubicBezTo>
                  <a:pt x="513" y="12113"/>
                  <a:pt x="737" y="12551"/>
                  <a:pt x="822" y="12790"/>
                </a:cubicBezTo>
                <a:cubicBezTo>
                  <a:pt x="907" y="13029"/>
                  <a:pt x="1005" y="13276"/>
                  <a:pt x="1038" y="13338"/>
                </a:cubicBezTo>
                <a:cubicBezTo>
                  <a:pt x="1080" y="13417"/>
                  <a:pt x="1139" y="13449"/>
                  <a:pt x="1238" y="13449"/>
                </a:cubicBezTo>
                <a:cubicBezTo>
                  <a:pt x="1315" y="13449"/>
                  <a:pt x="1392" y="13433"/>
                  <a:pt x="1410" y="13414"/>
                </a:cubicBezTo>
                <a:cubicBezTo>
                  <a:pt x="1480" y="13337"/>
                  <a:pt x="1026" y="12327"/>
                  <a:pt x="722" y="11883"/>
                </a:cubicBezTo>
                <a:cubicBezTo>
                  <a:pt x="621" y="11735"/>
                  <a:pt x="538" y="11598"/>
                  <a:pt x="538" y="11578"/>
                </a:cubicBezTo>
                <a:cubicBezTo>
                  <a:pt x="538" y="11559"/>
                  <a:pt x="470" y="11475"/>
                  <a:pt x="386" y="11392"/>
                </a:cubicBezTo>
                <a:cubicBezTo>
                  <a:pt x="146" y="11153"/>
                  <a:pt x="176" y="10988"/>
                  <a:pt x="514" y="10744"/>
                </a:cubicBezTo>
                <a:cubicBezTo>
                  <a:pt x="742" y="10580"/>
                  <a:pt x="808" y="10500"/>
                  <a:pt x="710" y="10512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309" name="めでたし めでたし"/>
          <p:cNvSpPr txBox="1"/>
          <p:nvPr/>
        </p:nvSpPr>
        <p:spPr>
          <a:xfrm>
            <a:off x="22219308" y="162926"/>
            <a:ext cx="702756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>
            <a:lvl1pPr algn="l">
              <a:defRPr sz="3900"/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めでたし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めでたし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" grpId="1" animBg="1" advAuto="0"/>
      <p:bldP spid="308" grpId="2" animBg="1" advAuto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おしまい"/>
          <p:cNvSpPr txBox="1">
            <a:spLocks noGrp="1"/>
          </p:cNvSpPr>
          <p:nvPr>
            <p:ph type="body" sz="quarter" idx="1"/>
          </p:nvPr>
        </p:nvSpPr>
        <p:spPr>
          <a:xfrm>
            <a:off x="7794208" y="11366371"/>
            <a:ext cx="8395516" cy="2040496"/>
          </a:xfrm>
          <a:prstGeom prst="rect">
            <a:avLst/>
          </a:prstGeom>
        </p:spPr>
        <p:txBody>
          <a:bodyPr/>
          <a:lstStyle/>
          <a:p>
            <a:r>
              <a:t>おしまい</a:t>
            </a:r>
          </a:p>
        </p:txBody>
      </p:sp>
      <p:pic>
        <p:nvPicPr>
          <p:cNvPr id="312" name="IMG_2411.JPG" descr="IMG_2411.JPG"/>
          <p:cNvPicPr>
            <a:picLocks noChangeAspect="1"/>
          </p:cNvPicPr>
          <p:nvPr/>
        </p:nvPicPr>
        <p:blipFill>
          <a:blip r:embed="rId2"/>
          <a:srcRect t="46" b="46"/>
          <a:stretch>
            <a:fillRect/>
          </a:stretch>
        </p:blipFill>
        <p:spPr>
          <a:xfrm>
            <a:off x="4773444" y="469289"/>
            <a:ext cx="14437044" cy="102092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8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IMG_2393.png" descr="IMG_239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612" y="-1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すると ミツバチは 古墳の方に 飛んでいきます。"/>
          <p:cNvSpPr txBox="1"/>
          <p:nvPr/>
        </p:nvSpPr>
        <p:spPr>
          <a:xfrm>
            <a:off x="23492780" y="-39045"/>
            <a:ext cx="702756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>
            <a:lvl1pPr algn="l">
              <a:defRPr sz="3900">
                <a:solidFill>
                  <a:srgbClr val="FFFFFF"/>
                </a:solidFill>
              </a:defRPr>
            </a:lvl1pPr>
          </a:lstStyle>
          <a:p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すると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ミツバチは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古墳の方に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飛んでいきます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　</a:t>
            </a:r>
          </a:p>
        </p:txBody>
      </p:sp>
      <p:sp>
        <p:nvSpPr>
          <p:cNvPr id="167" name="何度も何度も 子ども達を ふり返り、…"/>
          <p:cNvSpPr txBox="1"/>
          <p:nvPr/>
        </p:nvSpPr>
        <p:spPr>
          <a:xfrm>
            <a:off x="21709838" y="-39045"/>
            <a:ext cx="1302921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何度も何度も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子ども達を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ふり返り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、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まるで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誘っているようです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sp>
        <p:nvSpPr>
          <p:cNvPr id="168" name="ミツバチを 追いかけると…"/>
          <p:cNvSpPr txBox="1"/>
          <p:nvPr/>
        </p:nvSpPr>
        <p:spPr>
          <a:xfrm>
            <a:off x="19875147" y="-39045"/>
            <a:ext cx="1302921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ミツバチを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追いかけると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子どもだけが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通れそうな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入口を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見つけます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　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8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IMG_2393.png" descr="IMG_239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612" y="-1"/>
            <a:ext cx="19401503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子ども達は ミツバチに誘われて…"/>
          <p:cNvSpPr txBox="1"/>
          <p:nvPr/>
        </p:nvSpPr>
        <p:spPr>
          <a:xfrm>
            <a:off x="20628404" y="135349"/>
            <a:ext cx="1903085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子ども達は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ミツバチに誘われて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古墳の中に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入っていきました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　</a:t>
            </a:r>
          </a:p>
        </p:txBody>
      </p:sp>
      <p:sp>
        <p:nvSpPr>
          <p:cNvPr id="172" name="「おい 行ってみようぜ」"/>
          <p:cNvSpPr txBox="1"/>
          <p:nvPr/>
        </p:nvSpPr>
        <p:spPr>
          <a:xfrm>
            <a:off x="23359872" y="135349"/>
            <a:ext cx="702756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>
            <a:lvl1pPr algn="l">
              <a:defRPr sz="3900">
                <a:solidFill>
                  <a:srgbClr val="FFFFFF"/>
                </a:solidFill>
              </a:defRPr>
            </a:lvl1pPr>
          </a:lstStyle>
          <a:p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おい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行ってみようぜ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」　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IMG_2428.JPG" descr="IMG_2428.JPG"/>
          <p:cNvPicPr>
            <a:picLocks noChangeAspect="1"/>
          </p:cNvPicPr>
          <p:nvPr/>
        </p:nvPicPr>
        <p:blipFill>
          <a:blip r:embed="rId2"/>
          <a:srcRect l="16208" t="8888" r="10145" b="9892"/>
          <a:stretch>
            <a:fillRect/>
          </a:stretch>
        </p:blipFill>
        <p:spPr>
          <a:xfrm>
            <a:off x="1756263" y="1839088"/>
            <a:ext cx="6432998" cy="100231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4" h="21585" extrusionOk="0">
                <a:moveTo>
                  <a:pt x="10223" y="1"/>
                </a:moveTo>
                <a:cubicBezTo>
                  <a:pt x="8610" y="-9"/>
                  <a:pt x="7940" y="45"/>
                  <a:pt x="7185" y="244"/>
                </a:cubicBezTo>
                <a:cubicBezTo>
                  <a:pt x="7098" y="267"/>
                  <a:pt x="6877" y="311"/>
                  <a:pt x="6693" y="341"/>
                </a:cubicBezTo>
                <a:cubicBezTo>
                  <a:pt x="6510" y="371"/>
                  <a:pt x="6340" y="417"/>
                  <a:pt x="6313" y="444"/>
                </a:cubicBezTo>
                <a:cubicBezTo>
                  <a:pt x="6287" y="472"/>
                  <a:pt x="6200" y="494"/>
                  <a:pt x="6121" y="494"/>
                </a:cubicBezTo>
                <a:cubicBezTo>
                  <a:pt x="6042" y="494"/>
                  <a:pt x="5936" y="526"/>
                  <a:pt x="5886" y="565"/>
                </a:cubicBezTo>
                <a:cubicBezTo>
                  <a:pt x="5835" y="604"/>
                  <a:pt x="5639" y="651"/>
                  <a:pt x="5450" y="669"/>
                </a:cubicBezTo>
                <a:cubicBezTo>
                  <a:pt x="5219" y="691"/>
                  <a:pt x="5030" y="752"/>
                  <a:pt x="4877" y="852"/>
                </a:cubicBezTo>
                <a:cubicBezTo>
                  <a:pt x="4752" y="934"/>
                  <a:pt x="4595" y="1002"/>
                  <a:pt x="4527" y="1002"/>
                </a:cubicBezTo>
                <a:cubicBezTo>
                  <a:pt x="4458" y="1003"/>
                  <a:pt x="4256" y="1084"/>
                  <a:pt x="4078" y="1183"/>
                </a:cubicBezTo>
                <a:cubicBezTo>
                  <a:pt x="3899" y="1281"/>
                  <a:pt x="3723" y="1362"/>
                  <a:pt x="3686" y="1362"/>
                </a:cubicBezTo>
                <a:cubicBezTo>
                  <a:pt x="3648" y="1362"/>
                  <a:pt x="3584" y="1412"/>
                  <a:pt x="3541" y="1472"/>
                </a:cubicBezTo>
                <a:cubicBezTo>
                  <a:pt x="3498" y="1533"/>
                  <a:pt x="3396" y="1608"/>
                  <a:pt x="3316" y="1638"/>
                </a:cubicBezTo>
                <a:cubicBezTo>
                  <a:pt x="3138" y="1706"/>
                  <a:pt x="2550" y="2075"/>
                  <a:pt x="2550" y="2119"/>
                </a:cubicBezTo>
                <a:cubicBezTo>
                  <a:pt x="2550" y="2137"/>
                  <a:pt x="2413" y="2235"/>
                  <a:pt x="2246" y="2336"/>
                </a:cubicBezTo>
                <a:cubicBezTo>
                  <a:pt x="2078" y="2438"/>
                  <a:pt x="1858" y="2631"/>
                  <a:pt x="1757" y="2766"/>
                </a:cubicBezTo>
                <a:cubicBezTo>
                  <a:pt x="1655" y="2900"/>
                  <a:pt x="1513" y="3049"/>
                  <a:pt x="1440" y="3095"/>
                </a:cubicBezTo>
                <a:cubicBezTo>
                  <a:pt x="1368" y="3142"/>
                  <a:pt x="1286" y="3213"/>
                  <a:pt x="1257" y="3253"/>
                </a:cubicBezTo>
                <a:cubicBezTo>
                  <a:pt x="1228" y="3293"/>
                  <a:pt x="1173" y="3359"/>
                  <a:pt x="1132" y="3401"/>
                </a:cubicBezTo>
                <a:cubicBezTo>
                  <a:pt x="973" y="3568"/>
                  <a:pt x="794" y="3875"/>
                  <a:pt x="752" y="4054"/>
                </a:cubicBezTo>
                <a:cubicBezTo>
                  <a:pt x="728" y="4158"/>
                  <a:pt x="651" y="4273"/>
                  <a:pt x="580" y="4309"/>
                </a:cubicBezTo>
                <a:cubicBezTo>
                  <a:pt x="491" y="4355"/>
                  <a:pt x="455" y="4446"/>
                  <a:pt x="464" y="4602"/>
                </a:cubicBezTo>
                <a:cubicBezTo>
                  <a:pt x="472" y="4727"/>
                  <a:pt x="445" y="4841"/>
                  <a:pt x="404" y="4858"/>
                </a:cubicBezTo>
                <a:cubicBezTo>
                  <a:pt x="239" y="4923"/>
                  <a:pt x="93" y="5269"/>
                  <a:pt x="93" y="5597"/>
                </a:cubicBezTo>
                <a:cubicBezTo>
                  <a:pt x="93" y="5788"/>
                  <a:pt x="64" y="5998"/>
                  <a:pt x="28" y="6063"/>
                </a:cubicBezTo>
                <a:cubicBezTo>
                  <a:pt x="-55" y="6214"/>
                  <a:pt x="57" y="7573"/>
                  <a:pt x="182" y="7940"/>
                </a:cubicBezTo>
                <a:cubicBezTo>
                  <a:pt x="235" y="8095"/>
                  <a:pt x="325" y="8259"/>
                  <a:pt x="383" y="8303"/>
                </a:cubicBezTo>
                <a:cubicBezTo>
                  <a:pt x="441" y="8347"/>
                  <a:pt x="491" y="8434"/>
                  <a:pt x="491" y="8495"/>
                </a:cubicBezTo>
                <a:cubicBezTo>
                  <a:pt x="491" y="8557"/>
                  <a:pt x="580" y="8698"/>
                  <a:pt x="689" y="8809"/>
                </a:cubicBezTo>
                <a:cubicBezTo>
                  <a:pt x="798" y="8920"/>
                  <a:pt x="887" y="9039"/>
                  <a:pt x="887" y="9075"/>
                </a:cubicBezTo>
                <a:cubicBezTo>
                  <a:pt x="887" y="9224"/>
                  <a:pt x="1177" y="9573"/>
                  <a:pt x="1342" y="9622"/>
                </a:cubicBezTo>
                <a:cubicBezTo>
                  <a:pt x="1454" y="9654"/>
                  <a:pt x="1519" y="9718"/>
                  <a:pt x="1519" y="9792"/>
                </a:cubicBezTo>
                <a:cubicBezTo>
                  <a:pt x="1519" y="9858"/>
                  <a:pt x="1596" y="10013"/>
                  <a:pt x="1690" y="10138"/>
                </a:cubicBezTo>
                <a:cubicBezTo>
                  <a:pt x="1784" y="10262"/>
                  <a:pt x="1900" y="10445"/>
                  <a:pt x="1945" y="10543"/>
                </a:cubicBezTo>
                <a:cubicBezTo>
                  <a:pt x="2101" y="10879"/>
                  <a:pt x="2003" y="12375"/>
                  <a:pt x="1814" y="12568"/>
                </a:cubicBezTo>
                <a:cubicBezTo>
                  <a:pt x="1781" y="12602"/>
                  <a:pt x="1736" y="12738"/>
                  <a:pt x="1715" y="12872"/>
                </a:cubicBezTo>
                <a:cubicBezTo>
                  <a:pt x="1694" y="13005"/>
                  <a:pt x="1640" y="13137"/>
                  <a:pt x="1597" y="13165"/>
                </a:cubicBezTo>
                <a:cubicBezTo>
                  <a:pt x="1554" y="13193"/>
                  <a:pt x="1519" y="13278"/>
                  <a:pt x="1519" y="13353"/>
                </a:cubicBezTo>
                <a:cubicBezTo>
                  <a:pt x="1519" y="13428"/>
                  <a:pt x="1467" y="13556"/>
                  <a:pt x="1402" y="13636"/>
                </a:cubicBezTo>
                <a:cubicBezTo>
                  <a:pt x="1337" y="13716"/>
                  <a:pt x="1284" y="13841"/>
                  <a:pt x="1284" y="13914"/>
                </a:cubicBezTo>
                <a:cubicBezTo>
                  <a:pt x="1283" y="13986"/>
                  <a:pt x="1255" y="14063"/>
                  <a:pt x="1223" y="14084"/>
                </a:cubicBezTo>
                <a:cubicBezTo>
                  <a:pt x="1190" y="14105"/>
                  <a:pt x="1161" y="14138"/>
                  <a:pt x="1159" y="14156"/>
                </a:cubicBezTo>
                <a:cubicBezTo>
                  <a:pt x="1127" y="14383"/>
                  <a:pt x="1014" y="14762"/>
                  <a:pt x="966" y="14802"/>
                </a:cubicBezTo>
                <a:cubicBezTo>
                  <a:pt x="933" y="14830"/>
                  <a:pt x="885" y="14933"/>
                  <a:pt x="861" y="15032"/>
                </a:cubicBezTo>
                <a:cubicBezTo>
                  <a:pt x="789" y="15338"/>
                  <a:pt x="644" y="15716"/>
                  <a:pt x="565" y="15808"/>
                </a:cubicBezTo>
                <a:cubicBezTo>
                  <a:pt x="523" y="15857"/>
                  <a:pt x="491" y="15976"/>
                  <a:pt x="491" y="16073"/>
                </a:cubicBezTo>
                <a:cubicBezTo>
                  <a:pt x="491" y="16170"/>
                  <a:pt x="457" y="16263"/>
                  <a:pt x="416" y="16279"/>
                </a:cubicBezTo>
                <a:cubicBezTo>
                  <a:pt x="376" y="16295"/>
                  <a:pt x="318" y="16441"/>
                  <a:pt x="287" y="16602"/>
                </a:cubicBezTo>
                <a:cubicBezTo>
                  <a:pt x="257" y="16762"/>
                  <a:pt x="199" y="16948"/>
                  <a:pt x="160" y="17015"/>
                </a:cubicBezTo>
                <a:cubicBezTo>
                  <a:pt x="121" y="17082"/>
                  <a:pt x="72" y="17507"/>
                  <a:pt x="51" y="17959"/>
                </a:cubicBezTo>
                <a:cubicBezTo>
                  <a:pt x="6" y="18919"/>
                  <a:pt x="115" y="19499"/>
                  <a:pt x="346" y="19538"/>
                </a:cubicBezTo>
                <a:cubicBezTo>
                  <a:pt x="431" y="19552"/>
                  <a:pt x="491" y="19609"/>
                  <a:pt x="491" y="19677"/>
                </a:cubicBezTo>
                <a:cubicBezTo>
                  <a:pt x="491" y="19740"/>
                  <a:pt x="580" y="19867"/>
                  <a:pt x="689" y="19959"/>
                </a:cubicBezTo>
                <a:cubicBezTo>
                  <a:pt x="798" y="20051"/>
                  <a:pt x="887" y="20168"/>
                  <a:pt x="887" y="20219"/>
                </a:cubicBezTo>
                <a:cubicBezTo>
                  <a:pt x="887" y="20324"/>
                  <a:pt x="1690" y="20846"/>
                  <a:pt x="1852" y="20847"/>
                </a:cubicBezTo>
                <a:cubicBezTo>
                  <a:pt x="1910" y="20848"/>
                  <a:pt x="2038" y="20903"/>
                  <a:pt x="2137" y="20971"/>
                </a:cubicBezTo>
                <a:cubicBezTo>
                  <a:pt x="2236" y="21038"/>
                  <a:pt x="2513" y="21133"/>
                  <a:pt x="2753" y="21182"/>
                </a:cubicBezTo>
                <a:cubicBezTo>
                  <a:pt x="2993" y="21230"/>
                  <a:pt x="3208" y="21289"/>
                  <a:pt x="3231" y="21313"/>
                </a:cubicBezTo>
                <a:cubicBezTo>
                  <a:pt x="3254" y="21337"/>
                  <a:pt x="3387" y="21357"/>
                  <a:pt x="3526" y="21357"/>
                </a:cubicBezTo>
                <a:cubicBezTo>
                  <a:pt x="3665" y="21357"/>
                  <a:pt x="3882" y="21392"/>
                  <a:pt x="4008" y="21435"/>
                </a:cubicBezTo>
                <a:cubicBezTo>
                  <a:pt x="4186" y="21494"/>
                  <a:pt x="4554" y="21513"/>
                  <a:pt x="5632" y="21517"/>
                </a:cubicBezTo>
                <a:cubicBezTo>
                  <a:pt x="6399" y="21520"/>
                  <a:pt x="7189" y="21540"/>
                  <a:pt x="7386" y="21562"/>
                </a:cubicBezTo>
                <a:cubicBezTo>
                  <a:pt x="7582" y="21584"/>
                  <a:pt x="7865" y="21591"/>
                  <a:pt x="8018" y="21576"/>
                </a:cubicBezTo>
                <a:cubicBezTo>
                  <a:pt x="8047" y="21574"/>
                  <a:pt x="8578" y="21570"/>
                  <a:pt x="8705" y="21567"/>
                </a:cubicBezTo>
                <a:cubicBezTo>
                  <a:pt x="8825" y="21531"/>
                  <a:pt x="9090" y="21524"/>
                  <a:pt x="9722" y="21541"/>
                </a:cubicBezTo>
                <a:cubicBezTo>
                  <a:pt x="9824" y="21544"/>
                  <a:pt x="9833" y="21548"/>
                  <a:pt x="9928" y="21551"/>
                </a:cubicBezTo>
                <a:cubicBezTo>
                  <a:pt x="10566" y="21543"/>
                  <a:pt x="10763" y="21534"/>
                  <a:pt x="11623" y="21529"/>
                </a:cubicBezTo>
                <a:cubicBezTo>
                  <a:pt x="13852" y="21514"/>
                  <a:pt x="15008" y="21489"/>
                  <a:pt x="15124" y="21451"/>
                </a:cubicBezTo>
                <a:cubicBezTo>
                  <a:pt x="15219" y="21420"/>
                  <a:pt x="15372" y="21407"/>
                  <a:pt x="15461" y="21422"/>
                </a:cubicBezTo>
                <a:cubicBezTo>
                  <a:pt x="15551" y="21437"/>
                  <a:pt x="15646" y="21428"/>
                  <a:pt x="15671" y="21401"/>
                </a:cubicBezTo>
                <a:cubicBezTo>
                  <a:pt x="15697" y="21375"/>
                  <a:pt x="15775" y="21365"/>
                  <a:pt x="15848" y="21379"/>
                </a:cubicBezTo>
                <a:cubicBezTo>
                  <a:pt x="16030" y="21415"/>
                  <a:pt x="17337" y="21329"/>
                  <a:pt x="17724" y="21256"/>
                </a:cubicBezTo>
                <a:cubicBezTo>
                  <a:pt x="17898" y="21223"/>
                  <a:pt x="18134" y="21188"/>
                  <a:pt x="18247" y="21179"/>
                </a:cubicBezTo>
                <a:cubicBezTo>
                  <a:pt x="18360" y="21170"/>
                  <a:pt x="18609" y="21099"/>
                  <a:pt x="18801" y="21020"/>
                </a:cubicBezTo>
                <a:cubicBezTo>
                  <a:pt x="18993" y="20941"/>
                  <a:pt x="19312" y="20819"/>
                  <a:pt x="19508" y="20751"/>
                </a:cubicBezTo>
                <a:cubicBezTo>
                  <a:pt x="19905" y="20612"/>
                  <a:pt x="20380" y="20382"/>
                  <a:pt x="20380" y="20327"/>
                </a:cubicBezTo>
                <a:cubicBezTo>
                  <a:pt x="20380" y="20277"/>
                  <a:pt x="20846" y="19835"/>
                  <a:pt x="20938" y="19799"/>
                </a:cubicBezTo>
                <a:cubicBezTo>
                  <a:pt x="20979" y="19782"/>
                  <a:pt x="21012" y="19700"/>
                  <a:pt x="21012" y="19614"/>
                </a:cubicBezTo>
                <a:cubicBezTo>
                  <a:pt x="21012" y="19523"/>
                  <a:pt x="21096" y="19396"/>
                  <a:pt x="21213" y="19307"/>
                </a:cubicBezTo>
                <a:cubicBezTo>
                  <a:pt x="21322" y="19223"/>
                  <a:pt x="21413" y="19106"/>
                  <a:pt x="21417" y="19045"/>
                </a:cubicBezTo>
                <a:cubicBezTo>
                  <a:pt x="21433" y="18832"/>
                  <a:pt x="21481" y="18524"/>
                  <a:pt x="21522" y="18372"/>
                </a:cubicBezTo>
                <a:cubicBezTo>
                  <a:pt x="21545" y="18288"/>
                  <a:pt x="21532" y="18093"/>
                  <a:pt x="21493" y="17939"/>
                </a:cubicBezTo>
                <a:cubicBezTo>
                  <a:pt x="21454" y="17785"/>
                  <a:pt x="21382" y="17502"/>
                  <a:pt x="21335" y="17310"/>
                </a:cubicBezTo>
                <a:cubicBezTo>
                  <a:pt x="21287" y="17118"/>
                  <a:pt x="21196" y="16912"/>
                  <a:pt x="21132" y="16852"/>
                </a:cubicBezTo>
                <a:cubicBezTo>
                  <a:pt x="21067" y="16792"/>
                  <a:pt x="21012" y="16638"/>
                  <a:pt x="21012" y="16509"/>
                </a:cubicBezTo>
                <a:cubicBezTo>
                  <a:pt x="21012" y="16381"/>
                  <a:pt x="20979" y="16254"/>
                  <a:pt x="20938" y="16227"/>
                </a:cubicBezTo>
                <a:cubicBezTo>
                  <a:pt x="20896" y="16201"/>
                  <a:pt x="20787" y="15973"/>
                  <a:pt x="20693" y="15720"/>
                </a:cubicBezTo>
                <a:cubicBezTo>
                  <a:pt x="20302" y="14665"/>
                  <a:pt x="20226" y="14510"/>
                  <a:pt x="20066" y="14447"/>
                </a:cubicBezTo>
                <a:cubicBezTo>
                  <a:pt x="20020" y="14429"/>
                  <a:pt x="19984" y="14313"/>
                  <a:pt x="19984" y="14191"/>
                </a:cubicBezTo>
                <a:cubicBezTo>
                  <a:pt x="19984" y="14068"/>
                  <a:pt x="19946" y="13952"/>
                  <a:pt x="19903" y="13935"/>
                </a:cubicBezTo>
                <a:cubicBezTo>
                  <a:pt x="19859" y="13918"/>
                  <a:pt x="19824" y="13848"/>
                  <a:pt x="19824" y="13781"/>
                </a:cubicBezTo>
                <a:cubicBezTo>
                  <a:pt x="19824" y="13714"/>
                  <a:pt x="19793" y="13648"/>
                  <a:pt x="19754" y="13632"/>
                </a:cubicBezTo>
                <a:cubicBezTo>
                  <a:pt x="19715" y="13617"/>
                  <a:pt x="19657" y="13466"/>
                  <a:pt x="19626" y="13297"/>
                </a:cubicBezTo>
                <a:cubicBezTo>
                  <a:pt x="19596" y="13129"/>
                  <a:pt x="19544" y="12980"/>
                  <a:pt x="19509" y="12967"/>
                </a:cubicBezTo>
                <a:cubicBezTo>
                  <a:pt x="19475" y="12953"/>
                  <a:pt x="19425" y="12818"/>
                  <a:pt x="19395" y="12667"/>
                </a:cubicBezTo>
                <a:cubicBezTo>
                  <a:pt x="19358" y="12475"/>
                  <a:pt x="19284" y="12358"/>
                  <a:pt x="19155" y="12280"/>
                </a:cubicBezTo>
                <a:cubicBezTo>
                  <a:pt x="19006" y="12191"/>
                  <a:pt x="18959" y="12093"/>
                  <a:pt x="18914" y="11782"/>
                </a:cubicBezTo>
                <a:cubicBezTo>
                  <a:pt x="18883" y="11570"/>
                  <a:pt x="18796" y="11323"/>
                  <a:pt x="18719" y="11235"/>
                </a:cubicBezTo>
                <a:cubicBezTo>
                  <a:pt x="18606" y="11105"/>
                  <a:pt x="18585" y="10982"/>
                  <a:pt x="18607" y="10568"/>
                </a:cubicBezTo>
                <a:cubicBezTo>
                  <a:pt x="18648" y="9824"/>
                  <a:pt x="18687" y="9605"/>
                  <a:pt x="18785" y="9584"/>
                </a:cubicBezTo>
                <a:cubicBezTo>
                  <a:pt x="18834" y="9574"/>
                  <a:pt x="18897" y="9472"/>
                  <a:pt x="18925" y="9360"/>
                </a:cubicBezTo>
                <a:cubicBezTo>
                  <a:pt x="18953" y="9248"/>
                  <a:pt x="19025" y="9146"/>
                  <a:pt x="19084" y="9131"/>
                </a:cubicBezTo>
                <a:cubicBezTo>
                  <a:pt x="19144" y="9116"/>
                  <a:pt x="19191" y="9074"/>
                  <a:pt x="19191" y="9037"/>
                </a:cubicBezTo>
                <a:cubicBezTo>
                  <a:pt x="19191" y="9000"/>
                  <a:pt x="19313" y="8733"/>
                  <a:pt x="19463" y="8443"/>
                </a:cubicBezTo>
                <a:cubicBezTo>
                  <a:pt x="19613" y="8153"/>
                  <a:pt x="19762" y="7795"/>
                  <a:pt x="19792" y="7647"/>
                </a:cubicBezTo>
                <a:cubicBezTo>
                  <a:pt x="19822" y="7499"/>
                  <a:pt x="19877" y="7366"/>
                  <a:pt x="19915" y="7351"/>
                </a:cubicBezTo>
                <a:cubicBezTo>
                  <a:pt x="20023" y="7308"/>
                  <a:pt x="20003" y="5372"/>
                  <a:pt x="19893" y="5301"/>
                </a:cubicBezTo>
                <a:cubicBezTo>
                  <a:pt x="19843" y="5269"/>
                  <a:pt x="19791" y="5144"/>
                  <a:pt x="19778" y="5024"/>
                </a:cubicBezTo>
                <a:cubicBezTo>
                  <a:pt x="19741" y="4685"/>
                  <a:pt x="19678" y="4479"/>
                  <a:pt x="19572" y="4355"/>
                </a:cubicBezTo>
                <a:cubicBezTo>
                  <a:pt x="19519" y="4293"/>
                  <a:pt x="19473" y="4220"/>
                  <a:pt x="19470" y="4192"/>
                </a:cubicBezTo>
                <a:cubicBezTo>
                  <a:pt x="19450" y="4043"/>
                  <a:pt x="19224" y="3668"/>
                  <a:pt x="19098" y="3577"/>
                </a:cubicBezTo>
                <a:cubicBezTo>
                  <a:pt x="19018" y="3519"/>
                  <a:pt x="18953" y="3434"/>
                  <a:pt x="18953" y="3389"/>
                </a:cubicBezTo>
                <a:cubicBezTo>
                  <a:pt x="18953" y="3343"/>
                  <a:pt x="18916" y="3291"/>
                  <a:pt x="18870" y="3272"/>
                </a:cubicBezTo>
                <a:cubicBezTo>
                  <a:pt x="18825" y="3254"/>
                  <a:pt x="18702" y="3117"/>
                  <a:pt x="18599" y="2968"/>
                </a:cubicBezTo>
                <a:cubicBezTo>
                  <a:pt x="18497" y="2819"/>
                  <a:pt x="18241" y="2584"/>
                  <a:pt x="18029" y="2448"/>
                </a:cubicBezTo>
                <a:cubicBezTo>
                  <a:pt x="17818" y="2311"/>
                  <a:pt x="17570" y="2143"/>
                  <a:pt x="17478" y="2074"/>
                </a:cubicBezTo>
                <a:cubicBezTo>
                  <a:pt x="17257" y="1907"/>
                  <a:pt x="16814" y="1666"/>
                  <a:pt x="16728" y="1666"/>
                </a:cubicBezTo>
                <a:cubicBezTo>
                  <a:pt x="16690" y="1666"/>
                  <a:pt x="16607" y="1601"/>
                  <a:pt x="16543" y="1521"/>
                </a:cubicBezTo>
                <a:cubicBezTo>
                  <a:pt x="16478" y="1441"/>
                  <a:pt x="16321" y="1348"/>
                  <a:pt x="16192" y="1313"/>
                </a:cubicBezTo>
                <a:cubicBezTo>
                  <a:pt x="16064" y="1279"/>
                  <a:pt x="15877" y="1196"/>
                  <a:pt x="15778" y="1128"/>
                </a:cubicBezTo>
                <a:cubicBezTo>
                  <a:pt x="15679" y="1060"/>
                  <a:pt x="15534" y="1004"/>
                  <a:pt x="15458" y="1004"/>
                </a:cubicBezTo>
                <a:cubicBezTo>
                  <a:pt x="15381" y="1004"/>
                  <a:pt x="15295" y="981"/>
                  <a:pt x="15268" y="953"/>
                </a:cubicBezTo>
                <a:cubicBezTo>
                  <a:pt x="15214" y="897"/>
                  <a:pt x="14253" y="596"/>
                  <a:pt x="14128" y="596"/>
                </a:cubicBezTo>
                <a:cubicBezTo>
                  <a:pt x="14086" y="596"/>
                  <a:pt x="13951" y="545"/>
                  <a:pt x="13827" y="481"/>
                </a:cubicBezTo>
                <a:cubicBezTo>
                  <a:pt x="13704" y="417"/>
                  <a:pt x="13499" y="357"/>
                  <a:pt x="13368" y="349"/>
                </a:cubicBezTo>
                <a:cubicBezTo>
                  <a:pt x="13237" y="340"/>
                  <a:pt x="13028" y="302"/>
                  <a:pt x="12905" y="263"/>
                </a:cubicBezTo>
                <a:cubicBezTo>
                  <a:pt x="12783" y="225"/>
                  <a:pt x="12490" y="188"/>
                  <a:pt x="12251" y="182"/>
                </a:cubicBezTo>
                <a:cubicBezTo>
                  <a:pt x="11951" y="174"/>
                  <a:pt x="11793" y="146"/>
                  <a:pt x="11744" y="90"/>
                </a:cubicBezTo>
                <a:cubicBezTo>
                  <a:pt x="11685" y="22"/>
                  <a:pt x="11453" y="8"/>
                  <a:pt x="10223" y="1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75" name="子ども達探検.png" descr="子ども達探検.png"/>
          <p:cNvPicPr>
            <a:picLocks noChangeAspect="1"/>
          </p:cNvPicPr>
          <p:nvPr/>
        </p:nvPicPr>
        <p:blipFill>
          <a:blip r:embed="rId3"/>
          <a:srcRect t="46" b="46"/>
          <a:stretch>
            <a:fillRect/>
          </a:stretch>
        </p:blipFill>
        <p:spPr>
          <a:xfrm>
            <a:off x="-1031070" y="-53049"/>
            <a:ext cx="18048026" cy="12762787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古墳の中は どんより暗く…"/>
          <p:cNvSpPr txBox="1"/>
          <p:nvPr/>
        </p:nvSpPr>
        <p:spPr>
          <a:xfrm>
            <a:off x="22109474" y="94610"/>
            <a:ext cx="1302921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古墳の中は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どんより暗く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不気味な音も聞こえてきます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</p:txBody>
      </p:sp>
      <p:sp>
        <p:nvSpPr>
          <p:cNvPr id="177" name="「これは？なあに？」…"/>
          <p:cNvSpPr txBox="1"/>
          <p:nvPr/>
        </p:nvSpPr>
        <p:spPr>
          <a:xfrm>
            <a:off x="18563470" y="260488"/>
            <a:ext cx="1302921" cy="141599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これは？なあに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？」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足元を見てみると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0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" grpId="1" animBg="1" advAuto="0"/>
      <p:bldP spid="175" grpId="2" animBg="1" advAuto="0"/>
      <p:bldP spid="176" grpId="3" animBg="1" advAuto="0"/>
      <p:bldP spid="177" grpId="4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IMG_2581.JPG" descr="IMG_2581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50478" y="-1"/>
            <a:ext cx="19401504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なんだか古くて不思議な紙が落ちています。…"/>
          <p:cNvSpPr txBox="1"/>
          <p:nvPr/>
        </p:nvSpPr>
        <p:spPr>
          <a:xfrm>
            <a:off x="22339613" y="55743"/>
            <a:ext cx="1302921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なんだか古くて不思議な紙が落ちています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。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ひろってみると</a:t>
            </a: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</p:txBody>
      </p:sp>
      <p:sp>
        <p:nvSpPr>
          <p:cNvPr id="181" name="「これ、宝の地図じゃない？」…"/>
          <p:cNvSpPr txBox="1"/>
          <p:nvPr/>
        </p:nvSpPr>
        <p:spPr>
          <a:xfrm>
            <a:off x="20246551" y="55743"/>
            <a:ext cx="2503249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endParaRPr dirty="0">
              <a:latin typeface="UD Digi Kyokasho N-R" panose="02020400000000000000" pitchFamily="49" charset="-128"/>
              <a:ea typeface="UD Digi Kyokasho N-R" panose="02020400000000000000" pitchFamily="49" charset="-128"/>
            </a:endParaRP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これ、宝の地図じゃない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？」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「</a:t>
            </a: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まさか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？」　</a:t>
            </a:r>
          </a:p>
        </p:txBody>
      </p:sp>
      <p:pic>
        <p:nvPicPr>
          <p:cNvPr id="182" name="IMG_2578.JPG" descr="IMG_2578.JPG"/>
          <p:cNvPicPr>
            <a:picLocks noChangeAspect="1"/>
          </p:cNvPicPr>
          <p:nvPr/>
        </p:nvPicPr>
        <p:blipFill>
          <a:blip r:embed="rId3"/>
          <a:srcRect t="46" b="46"/>
          <a:stretch>
            <a:fillRect/>
          </a:stretch>
        </p:blipFill>
        <p:spPr>
          <a:xfrm>
            <a:off x="4764321" y="22937"/>
            <a:ext cx="10847549" cy="76709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1" animBg="1" advAuto="0"/>
      <p:bldP spid="182" grpId="2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IMG_2578.JPG" descr="IMG_2578.JPG"/>
          <p:cNvPicPr>
            <a:picLocks noChangeAspect="1"/>
          </p:cNvPicPr>
          <p:nvPr/>
        </p:nvPicPr>
        <p:blipFill>
          <a:blip r:embed="rId2"/>
          <a:srcRect t="60" b="60"/>
          <a:stretch>
            <a:fillRect/>
          </a:stretch>
        </p:blipFill>
        <p:spPr>
          <a:xfrm>
            <a:off x="168962" y="0"/>
            <a:ext cx="19401504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IMG_2391.png" descr="IMG_239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4469" y="74785"/>
            <a:ext cx="3605923" cy="3605923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子ども達の見つけた紙切れは、…"/>
          <p:cNvSpPr txBox="1"/>
          <p:nvPr/>
        </p:nvSpPr>
        <p:spPr>
          <a:xfrm>
            <a:off x="21067963" y="55743"/>
            <a:ext cx="1903085" cy="1415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lIns="50800" tIns="50800" rIns="50800" bIns="50800" anchor="ctr">
            <a:spAutoFit/>
          </a:bodyPr>
          <a:lstStyle/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子ども達の見つけた紙切れは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、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 err="1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本当に宝の地図なんでしょうか</a:t>
            </a: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？</a:t>
            </a:r>
          </a:p>
          <a:p>
            <a:pPr algn="l">
              <a:defRPr sz="3900">
                <a:solidFill>
                  <a:srgbClr val="FFFFFF"/>
                </a:solidFill>
              </a:defRPr>
            </a:pPr>
            <a:r>
              <a:rPr dirty="0">
                <a:latin typeface="UD Digi Kyokasho N-R" panose="02020400000000000000" pitchFamily="49" charset="-128"/>
                <a:ea typeface="UD Digi Kyokasho N-R" panose="02020400000000000000" pitchFamily="49" charset="-128"/>
              </a:rPr>
              <a:t>　</a:t>
            </a:r>
          </a:p>
        </p:txBody>
      </p:sp>
      <p:pic>
        <p:nvPicPr>
          <p:cNvPr id="187" name="IMG_2580.jpeg" descr="IMG_2580.jpeg"/>
          <p:cNvPicPr>
            <a:picLocks noChangeAspect="1"/>
          </p:cNvPicPr>
          <p:nvPr/>
        </p:nvPicPr>
        <p:blipFill>
          <a:blip r:embed="rId4"/>
          <a:srcRect l="15393" t="2695" r="23147" b="6222"/>
          <a:stretch>
            <a:fillRect/>
          </a:stretch>
        </p:blipFill>
        <p:spPr>
          <a:xfrm>
            <a:off x="2060759" y="289379"/>
            <a:ext cx="2433215" cy="36060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1" h="21598" extrusionOk="0">
                <a:moveTo>
                  <a:pt x="8754" y="0"/>
                </a:moveTo>
                <a:cubicBezTo>
                  <a:pt x="7651" y="-1"/>
                  <a:pt x="7303" y="33"/>
                  <a:pt x="6329" y="232"/>
                </a:cubicBezTo>
                <a:cubicBezTo>
                  <a:pt x="6067" y="286"/>
                  <a:pt x="4507" y="809"/>
                  <a:pt x="4358" y="893"/>
                </a:cubicBezTo>
                <a:cubicBezTo>
                  <a:pt x="4308" y="922"/>
                  <a:pt x="4085" y="1016"/>
                  <a:pt x="3861" y="1102"/>
                </a:cubicBezTo>
                <a:cubicBezTo>
                  <a:pt x="3553" y="1222"/>
                  <a:pt x="3367" y="1336"/>
                  <a:pt x="3094" y="1571"/>
                </a:cubicBezTo>
                <a:cubicBezTo>
                  <a:pt x="2059" y="2461"/>
                  <a:pt x="1834" y="2837"/>
                  <a:pt x="1890" y="3598"/>
                </a:cubicBezTo>
                <a:cubicBezTo>
                  <a:pt x="1929" y="4125"/>
                  <a:pt x="2018" y="4398"/>
                  <a:pt x="2224" y="4620"/>
                </a:cubicBezTo>
                <a:cubicBezTo>
                  <a:pt x="2367" y="4774"/>
                  <a:pt x="2368" y="4783"/>
                  <a:pt x="2263" y="4834"/>
                </a:cubicBezTo>
                <a:cubicBezTo>
                  <a:pt x="2203" y="4864"/>
                  <a:pt x="2121" y="4889"/>
                  <a:pt x="2084" y="4889"/>
                </a:cubicBezTo>
                <a:cubicBezTo>
                  <a:pt x="2046" y="4889"/>
                  <a:pt x="1937" y="4945"/>
                  <a:pt x="1841" y="5013"/>
                </a:cubicBezTo>
                <a:cubicBezTo>
                  <a:pt x="1698" y="5113"/>
                  <a:pt x="1668" y="5170"/>
                  <a:pt x="1668" y="5329"/>
                </a:cubicBezTo>
                <a:cubicBezTo>
                  <a:pt x="1668" y="5613"/>
                  <a:pt x="1805" y="5725"/>
                  <a:pt x="2390" y="5914"/>
                </a:cubicBezTo>
                <a:cubicBezTo>
                  <a:pt x="2764" y="6034"/>
                  <a:pt x="3002" y="6083"/>
                  <a:pt x="3326" y="6104"/>
                </a:cubicBezTo>
                <a:cubicBezTo>
                  <a:pt x="3735" y="6129"/>
                  <a:pt x="3772" y="6139"/>
                  <a:pt x="3925" y="6277"/>
                </a:cubicBezTo>
                <a:cubicBezTo>
                  <a:pt x="4014" y="6358"/>
                  <a:pt x="4202" y="6502"/>
                  <a:pt x="4343" y="6598"/>
                </a:cubicBezTo>
                <a:cubicBezTo>
                  <a:pt x="4485" y="6694"/>
                  <a:pt x="4600" y="6793"/>
                  <a:pt x="4600" y="6819"/>
                </a:cubicBezTo>
                <a:cubicBezTo>
                  <a:pt x="4600" y="6846"/>
                  <a:pt x="4681" y="6982"/>
                  <a:pt x="4780" y="7123"/>
                </a:cubicBezTo>
                <a:cubicBezTo>
                  <a:pt x="5014" y="7458"/>
                  <a:pt x="5365" y="7644"/>
                  <a:pt x="5920" y="7730"/>
                </a:cubicBezTo>
                <a:cubicBezTo>
                  <a:pt x="6261" y="7782"/>
                  <a:pt x="6351" y="7783"/>
                  <a:pt x="6515" y="7737"/>
                </a:cubicBezTo>
                <a:cubicBezTo>
                  <a:pt x="6622" y="7707"/>
                  <a:pt x="6728" y="7662"/>
                  <a:pt x="6751" y="7637"/>
                </a:cubicBezTo>
                <a:cubicBezTo>
                  <a:pt x="6824" y="7557"/>
                  <a:pt x="7040" y="7665"/>
                  <a:pt x="6976" y="7749"/>
                </a:cubicBezTo>
                <a:cubicBezTo>
                  <a:pt x="6913" y="7832"/>
                  <a:pt x="6950" y="7922"/>
                  <a:pt x="7075" y="7984"/>
                </a:cubicBezTo>
                <a:cubicBezTo>
                  <a:pt x="7128" y="8010"/>
                  <a:pt x="7142" y="8041"/>
                  <a:pt x="7107" y="8055"/>
                </a:cubicBezTo>
                <a:cubicBezTo>
                  <a:pt x="6990" y="8104"/>
                  <a:pt x="6506" y="8196"/>
                  <a:pt x="6118" y="8245"/>
                </a:cubicBezTo>
                <a:cubicBezTo>
                  <a:pt x="5754" y="8291"/>
                  <a:pt x="5554" y="8329"/>
                  <a:pt x="5238" y="8409"/>
                </a:cubicBezTo>
                <a:cubicBezTo>
                  <a:pt x="4927" y="8488"/>
                  <a:pt x="4471" y="8593"/>
                  <a:pt x="4037" y="8685"/>
                </a:cubicBezTo>
                <a:cubicBezTo>
                  <a:pt x="3646" y="8768"/>
                  <a:pt x="3569" y="8800"/>
                  <a:pt x="3604" y="8856"/>
                </a:cubicBezTo>
                <a:cubicBezTo>
                  <a:pt x="3678" y="8974"/>
                  <a:pt x="3754" y="9290"/>
                  <a:pt x="3724" y="9344"/>
                </a:cubicBezTo>
                <a:cubicBezTo>
                  <a:pt x="3708" y="9372"/>
                  <a:pt x="3656" y="9393"/>
                  <a:pt x="3608" y="9393"/>
                </a:cubicBezTo>
                <a:cubicBezTo>
                  <a:pt x="3533" y="9393"/>
                  <a:pt x="2878" y="9575"/>
                  <a:pt x="1872" y="9874"/>
                </a:cubicBezTo>
                <a:cubicBezTo>
                  <a:pt x="1722" y="9918"/>
                  <a:pt x="1492" y="9978"/>
                  <a:pt x="1358" y="10007"/>
                </a:cubicBezTo>
                <a:cubicBezTo>
                  <a:pt x="1057" y="10072"/>
                  <a:pt x="961" y="10121"/>
                  <a:pt x="961" y="10214"/>
                </a:cubicBezTo>
                <a:cubicBezTo>
                  <a:pt x="961" y="10331"/>
                  <a:pt x="1122" y="10339"/>
                  <a:pt x="1355" y="10233"/>
                </a:cubicBezTo>
                <a:cubicBezTo>
                  <a:pt x="1475" y="10178"/>
                  <a:pt x="1648" y="10119"/>
                  <a:pt x="1739" y="10104"/>
                </a:cubicBezTo>
                <a:cubicBezTo>
                  <a:pt x="1830" y="10089"/>
                  <a:pt x="1995" y="10042"/>
                  <a:pt x="2108" y="10000"/>
                </a:cubicBezTo>
                <a:cubicBezTo>
                  <a:pt x="2394" y="9892"/>
                  <a:pt x="2514" y="9928"/>
                  <a:pt x="2393" y="10085"/>
                </a:cubicBezTo>
                <a:cubicBezTo>
                  <a:pt x="2324" y="10175"/>
                  <a:pt x="2231" y="10215"/>
                  <a:pt x="2010" y="10252"/>
                </a:cubicBezTo>
                <a:cubicBezTo>
                  <a:pt x="1552" y="10328"/>
                  <a:pt x="1169" y="10524"/>
                  <a:pt x="1017" y="10763"/>
                </a:cubicBezTo>
                <a:cubicBezTo>
                  <a:pt x="848" y="11028"/>
                  <a:pt x="895" y="11452"/>
                  <a:pt x="1119" y="11692"/>
                </a:cubicBezTo>
                <a:cubicBezTo>
                  <a:pt x="1200" y="11779"/>
                  <a:pt x="1267" y="11873"/>
                  <a:pt x="1267" y="11901"/>
                </a:cubicBezTo>
                <a:cubicBezTo>
                  <a:pt x="1267" y="11930"/>
                  <a:pt x="1307" y="12008"/>
                  <a:pt x="1358" y="12075"/>
                </a:cubicBezTo>
                <a:cubicBezTo>
                  <a:pt x="1415" y="12148"/>
                  <a:pt x="1453" y="12294"/>
                  <a:pt x="1450" y="12443"/>
                </a:cubicBezTo>
                <a:cubicBezTo>
                  <a:pt x="1445" y="12678"/>
                  <a:pt x="1555" y="13178"/>
                  <a:pt x="1679" y="13489"/>
                </a:cubicBezTo>
                <a:cubicBezTo>
                  <a:pt x="1710" y="13568"/>
                  <a:pt x="1747" y="13660"/>
                  <a:pt x="1760" y="13693"/>
                </a:cubicBezTo>
                <a:cubicBezTo>
                  <a:pt x="1777" y="13740"/>
                  <a:pt x="1701" y="13761"/>
                  <a:pt x="1446" y="13779"/>
                </a:cubicBezTo>
                <a:cubicBezTo>
                  <a:pt x="1017" y="13810"/>
                  <a:pt x="918" y="13842"/>
                  <a:pt x="809" y="13983"/>
                </a:cubicBezTo>
                <a:cubicBezTo>
                  <a:pt x="695" y="14133"/>
                  <a:pt x="695" y="14485"/>
                  <a:pt x="809" y="14635"/>
                </a:cubicBezTo>
                <a:cubicBezTo>
                  <a:pt x="909" y="14765"/>
                  <a:pt x="1250" y="14957"/>
                  <a:pt x="1570" y="15063"/>
                </a:cubicBezTo>
                <a:cubicBezTo>
                  <a:pt x="1904" y="15173"/>
                  <a:pt x="2652" y="15291"/>
                  <a:pt x="3009" y="15291"/>
                </a:cubicBezTo>
                <a:cubicBezTo>
                  <a:pt x="3813" y="15291"/>
                  <a:pt x="4312" y="15103"/>
                  <a:pt x="4653" y="14670"/>
                </a:cubicBezTo>
                <a:cubicBezTo>
                  <a:pt x="4965" y="14276"/>
                  <a:pt x="4658" y="13676"/>
                  <a:pt x="4062" y="13515"/>
                </a:cubicBezTo>
                <a:cubicBezTo>
                  <a:pt x="3816" y="13449"/>
                  <a:pt x="3785" y="13418"/>
                  <a:pt x="3720" y="13142"/>
                </a:cubicBezTo>
                <a:cubicBezTo>
                  <a:pt x="3699" y="13052"/>
                  <a:pt x="3632" y="12848"/>
                  <a:pt x="3569" y="12690"/>
                </a:cubicBezTo>
                <a:cubicBezTo>
                  <a:pt x="3259" y="11912"/>
                  <a:pt x="3211" y="11687"/>
                  <a:pt x="3344" y="11618"/>
                </a:cubicBezTo>
                <a:cubicBezTo>
                  <a:pt x="3385" y="11597"/>
                  <a:pt x="3595" y="11534"/>
                  <a:pt x="3812" y="11480"/>
                </a:cubicBezTo>
                <a:cubicBezTo>
                  <a:pt x="4029" y="11427"/>
                  <a:pt x="4378" y="11323"/>
                  <a:pt x="4586" y="11248"/>
                </a:cubicBezTo>
                <a:cubicBezTo>
                  <a:pt x="4795" y="11172"/>
                  <a:pt x="4997" y="11123"/>
                  <a:pt x="5033" y="11138"/>
                </a:cubicBezTo>
                <a:cubicBezTo>
                  <a:pt x="5070" y="11154"/>
                  <a:pt x="5238" y="11176"/>
                  <a:pt x="5410" y="11190"/>
                </a:cubicBezTo>
                <a:lnTo>
                  <a:pt x="5723" y="11217"/>
                </a:lnTo>
                <a:lnTo>
                  <a:pt x="5709" y="11461"/>
                </a:lnTo>
                <a:cubicBezTo>
                  <a:pt x="5693" y="11784"/>
                  <a:pt x="5442" y="13051"/>
                  <a:pt x="5385" y="13094"/>
                </a:cubicBezTo>
                <a:cubicBezTo>
                  <a:pt x="5361" y="13113"/>
                  <a:pt x="5286" y="13103"/>
                  <a:pt x="5213" y="13073"/>
                </a:cubicBezTo>
                <a:cubicBezTo>
                  <a:pt x="5097" y="13025"/>
                  <a:pt x="5067" y="13027"/>
                  <a:pt x="4988" y="13099"/>
                </a:cubicBezTo>
                <a:cubicBezTo>
                  <a:pt x="4823" y="13249"/>
                  <a:pt x="4820" y="13375"/>
                  <a:pt x="4970" y="13672"/>
                </a:cubicBezTo>
                <a:cubicBezTo>
                  <a:pt x="5050" y="13831"/>
                  <a:pt x="5109" y="13988"/>
                  <a:pt x="5100" y="14021"/>
                </a:cubicBezTo>
                <a:cubicBezTo>
                  <a:pt x="5091" y="14055"/>
                  <a:pt x="5083" y="14290"/>
                  <a:pt x="5083" y="14542"/>
                </a:cubicBezTo>
                <a:cubicBezTo>
                  <a:pt x="5082" y="14820"/>
                  <a:pt x="5046" y="15085"/>
                  <a:pt x="4991" y="15217"/>
                </a:cubicBezTo>
                <a:cubicBezTo>
                  <a:pt x="4816" y="15641"/>
                  <a:pt x="4816" y="15723"/>
                  <a:pt x="4988" y="15921"/>
                </a:cubicBezTo>
                <a:lnTo>
                  <a:pt x="5146" y="16101"/>
                </a:lnTo>
                <a:lnTo>
                  <a:pt x="4713" y="16691"/>
                </a:lnTo>
                <a:cubicBezTo>
                  <a:pt x="4326" y="17217"/>
                  <a:pt x="4227" y="17316"/>
                  <a:pt x="3759" y="17646"/>
                </a:cubicBezTo>
                <a:cubicBezTo>
                  <a:pt x="3472" y="17849"/>
                  <a:pt x="3114" y="18133"/>
                  <a:pt x="2964" y="18276"/>
                </a:cubicBezTo>
                <a:cubicBezTo>
                  <a:pt x="2453" y="18763"/>
                  <a:pt x="2434" y="18773"/>
                  <a:pt x="2140" y="18773"/>
                </a:cubicBezTo>
                <a:cubicBezTo>
                  <a:pt x="1889" y="18773"/>
                  <a:pt x="1864" y="18786"/>
                  <a:pt x="1633" y="18997"/>
                </a:cubicBezTo>
                <a:cubicBezTo>
                  <a:pt x="1499" y="19119"/>
                  <a:pt x="1293" y="19269"/>
                  <a:pt x="1175" y="19329"/>
                </a:cubicBezTo>
                <a:cubicBezTo>
                  <a:pt x="921" y="19460"/>
                  <a:pt x="869" y="19565"/>
                  <a:pt x="957" y="19786"/>
                </a:cubicBezTo>
                <a:cubicBezTo>
                  <a:pt x="1052" y="20025"/>
                  <a:pt x="1790" y="20638"/>
                  <a:pt x="2274" y="20881"/>
                </a:cubicBezTo>
                <a:cubicBezTo>
                  <a:pt x="2497" y="20994"/>
                  <a:pt x="2800" y="21160"/>
                  <a:pt x="2950" y="21250"/>
                </a:cubicBezTo>
                <a:cubicBezTo>
                  <a:pt x="3123" y="21354"/>
                  <a:pt x="3289" y="21417"/>
                  <a:pt x="3411" y="21423"/>
                </a:cubicBezTo>
                <a:cubicBezTo>
                  <a:pt x="3749" y="21442"/>
                  <a:pt x="4802" y="21350"/>
                  <a:pt x="5287" y="21262"/>
                </a:cubicBezTo>
                <a:cubicBezTo>
                  <a:pt x="5857" y="21158"/>
                  <a:pt x="6002" y="21058"/>
                  <a:pt x="6114" y="20703"/>
                </a:cubicBezTo>
                <a:cubicBezTo>
                  <a:pt x="6181" y="20491"/>
                  <a:pt x="6182" y="20432"/>
                  <a:pt x="6103" y="20299"/>
                </a:cubicBezTo>
                <a:cubicBezTo>
                  <a:pt x="6020" y="20158"/>
                  <a:pt x="5979" y="20140"/>
                  <a:pt x="5685" y="20095"/>
                </a:cubicBezTo>
                <a:cubicBezTo>
                  <a:pt x="5506" y="20067"/>
                  <a:pt x="5142" y="20053"/>
                  <a:pt x="4879" y="20061"/>
                </a:cubicBezTo>
                <a:cubicBezTo>
                  <a:pt x="4465" y="20075"/>
                  <a:pt x="4376" y="20064"/>
                  <a:pt x="4227" y="19990"/>
                </a:cubicBezTo>
                <a:cubicBezTo>
                  <a:pt x="4132" y="19943"/>
                  <a:pt x="4055" y="19890"/>
                  <a:pt x="4055" y="19871"/>
                </a:cubicBezTo>
                <a:cubicBezTo>
                  <a:pt x="4055" y="19853"/>
                  <a:pt x="4389" y="19725"/>
                  <a:pt x="4798" y="19588"/>
                </a:cubicBezTo>
                <a:cubicBezTo>
                  <a:pt x="5206" y="19451"/>
                  <a:pt x="5582" y="19315"/>
                  <a:pt x="5632" y="19284"/>
                </a:cubicBezTo>
                <a:cubicBezTo>
                  <a:pt x="5682" y="19254"/>
                  <a:pt x="5791" y="19210"/>
                  <a:pt x="5875" y="19189"/>
                </a:cubicBezTo>
                <a:cubicBezTo>
                  <a:pt x="6059" y="19142"/>
                  <a:pt x="6945" y="18700"/>
                  <a:pt x="7128" y="18564"/>
                </a:cubicBezTo>
                <a:cubicBezTo>
                  <a:pt x="7200" y="18510"/>
                  <a:pt x="7358" y="18372"/>
                  <a:pt x="7476" y="18260"/>
                </a:cubicBezTo>
                <a:cubicBezTo>
                  <a:pt x="8051" y="17713"/>
                  <a:pt x="8232" y="17514"/>
                  <a:pt x="8251" y="17402"/>
                </a:cubicBezTo>
                <a:cubicBezTo>
                  <a:pt x="8271" y="17281"/>
                  <a:pt x="8276" y="17277"/>
                  <a:pt x="8641" y="17271"/>
                </a:cubicBezTo>
                <a:cubicBezTo>
                  <a:pt x="8846" y="17267"/>
                  <a:pt x="9079" y="17241"/>
                  <a:pt x="9155" y="17214"/>
                </a:cubicBezTo>
                <a:cubicBezTo>
                  <a:pt x="9283" y="17168"/>
                  <a:pt x="9318" y="17182"/>
                  <a:pt x="9588" y="17373"/>
                </a:cubicBezTo>
                <a:cubicBezTo>
                  <a:pt x="9934" y="17617"/>
                  <a:pt x="10180" y="17671"/>
                  <a:pt x="10482" y="17566"/>
                </a:cubicBezTo>
                <a:cubicBezTo>
                  <a:pt x="10706" y="17487"/>
                  <a:pt x="10881" y="17512"/>
                  <a:pt x="10824" y="17613"/>
                </a:cubicBezTo>
                <a:cubicBezTo>
                  <a:pt x="10801" y="17653"/>
                  <a:pt x="10846" y="17745"/>
                  <a:pt x="10936" y="17837"/>
                </a:cubicBezTo>
                <a:cubicBezTo>
                  <a:pt x="11021" y="17923"/>
                  <a:pt x="11091" y="18001"/>
                  <a:pt x="11091" y="18012"/>
                </a:cubicBezTo>
                <a:cubicBezTo>
                  <a:pt x="11091" y="18090"/>
                  <a:pt x="11608" y="18539"/>
                  <a:pt x="12154" y="18937"/>
                </a:cubicBezTo>
                <a:cubicBezTo>
                  <a:pt x="13470" y="19894"/>
                  <a:pt x="13639" y="20048"/>
                  <a:pt x="13791" y="20423"/>
                </a:cubicBezTo>
                <a:cubicBezTo>
                  <a:pt x="14073" y="21116"/>
                  <a:pt x="14230" y="21257"/>
                  <a:pt x="14851" y="21381"/>
                </a:cubicBezTo>
                <a:cubicBezTo>
                  <a:pt x="15034" y="21417"/>
                  <a:pt x="15321" y="21480"/>
                  <a:pt x="15488" y="21521"/>
                </a:cubicBezTo>
                <a:cubicBezTo>
                  <a:pt x="15655" y="21562"/>
                  <a:pt x="15959" y="21596"/>
                  <a:pt x="16164" y="21597"/>
                </a:cubicBezTo>
                <a:cubicBezTo>
                  <a:pt x="16521" y="21599"/>
                  <a:pt x="16549" y="21591"/>
                  <a:pt x="16836" y="21416"/>
                </a:cubicBezTo>
                <a:cubicBezTo>
                  <a:pt x="16934" y="21357"/>
                  <a:pt x="17085" y="21290"/>
                  <a:pt x="17255" y="21224"/>
                </a:cubicBezTo>
                <a:cubicBezTo>
                  <a:pt x="17300" y="21205"/>
                  <a:pt x="17344" y="21190"/>
                  <a:pt x="17399" y="21174"/>
                </a:cubicBezTo>
                <a:cubicBezTo>
                  <a:pt x="17770" y="21040"/>
                  <a:pt x="18209" y="20913"/>
                  <a:pt x="18547" y="20860"/>
                </a:cubicBezTo>
                <a:cubicBezTo>
                  <a:pt x="18892" y="20806"/>
                  <a:pt x="19216" y="20698"/>
                  <a:pt x="19444" y="20561"/>
                </a:cubicBezTo>
                <a:cubicBezTo>
                  <a:pt x="19652" y="20435"/>
                  <a:pt x="19839" y="20060"/>
                  <a:pt x="19793" y="19859"/>
                </a:cubicBezTo>
                <a:cubicBezTo>
                  <a:pt x="19614" y="19090"/>
                  <a:pt x="19206" y="18928"/>
                  <a:pt x="18297" y="19263"/>
                </a:cubicBezTo>
                <a:cubicBezTo>
                  <a:pt x="17887" y="19413"/>
                  <a:pt x="17814" y="19426"/>
                  <a:pt x="17382" y="19427"/>
                </a:cubicBezTo>
                <a:lnTo>
                  <a:pt x="16913" y="19427"/>
                </a:lnTo>
                <a:lnTo>
                  <a:pt x="16769" y="19275"/>
                </a:lnTo>
                <a:cubicBezTo>
                  <a:pt x="16690" y="19190"/>
                  <a:pt x="16513" y="18972"/>
                  <a:pt x="16371" y="18792"/>
                </a:cubicBezTo>
                <a:cubicBezTo>
                  <a:pt x="16034" y="18364"/>
                  <a:pt x="15776" y="18086"/>
                  <a:pt x="15565" y="17920"/>
                </a:cubicBezTo>
                <a:cubicBezTo>
                  <a:pt x="15472" y="17846"/>
                  <a:pt x="15256" y="17588"/>
                  <a:pt x="15087" y="17347"/>
                </a:cubicBezTo>
                <a:cubicBezTo>
                  <a:pt x="14759" y="16880"/>
                  <a:pt x="14587" y="16643"/>
                  <a:pt x="14456" y="16484"/>
                </a:cubicBezTo>
                <a:cubicBezTo>
                  <a:pt x="14406" y="16422"/>
                  <a:pt x="14394" y="16352"/>
                  <a:pt x="14425" y="16296"/>
                </a:cubicBezTo>
                <a:cubicBezTo>
                  <a:pt x="14456" y="16241"/>
                  <a:pt x="14443" y="16158"/>
                  <a:pt x="14390" y="16073"/>
                </a:cubicBezTo>
                <a:cubicBezTo>
                  <a:pt x="14343" y="15998"/>
                  <a:pt x="14305" y="15892"/>
                  <a:pt x="14305" y="15837"/>
                </a:cubicBezTo>
                <a:cubicBezTo>
                  <a:pt x="14305" y="15655"/>
                  <a:pt x="13703" y="14691"/>
                  <a:pt x="13474" y="14509"/>
                </a:cubicBezTo>
                <a:cubicBezTo>
                  <a:pt x="13405" y="14453"/>
                  <a:pt x="13407" y="14406"/>
                  <a:pt x="13492" y="14202"/>
                </a:cubicBezTo>
                <a:cubicBezTo>
                  <a:pt x="13664" y="13790"/>
                  <a:pt x="13649" y="13738"/>
                  <a:pt x="13334" y="13653"/>
                </a:cubicBezTo>
                <a:cubicBezTo>
                  <a:pt x="13136" y="13600"/>
                  <a:pt x="13064" y="13558"/>
                  <a:pt x="13073" y="13503"/>
                </a:cubicBezTo>
                <a:cubicBezTo>
                  <a:pt x="13080" y="13462"/>
                  <a:pt x="13099" y="13279"/>
                  <a:pt x="13115" y="13099"/>
                </a:cubicBezTo>
                <a:cubicBezTo>
                  <a:pt x="13131" y="12919"/>
                  <a:pt x="13190" y="12636"/>
                  <a:pt x="13246" y="12467"/>
                </a:cubicBezTo>
                <a:cubicBezTo>
                  <a:pt x="13400" y="12001"/>
                  <a:pt x="13446" y="11804"/>
                  <a:pt x="13492" y="11378"/>
                </a:cubicBezTo>
                <a:cubicBezTo>
                  <a:pt x="13506" y="11247"/>
                  <a:pt x="13528" y="11133"/>
                  <a:pt x="13548" y="11057"/>
                </a:cubicBezTo>
                <a:cubicBezTo>
                  <a:pt x="13550" y="11046"/>
                  <a:pt x="13552" y="11035"/>
                  <a:pt x="13555" y="11026"/>
                </a:cubicBezTo>
                <a:cubicBezTo>
                  <a:pt x="13565" y="10995"/>
                  <a:pt x="13575" y="10971"/>
                  <a:pt x="13584" y="10967"/>
                </a:cubicBezTo>
                <a:cubicBezTo>
                  <a:pt x="13611" y="10956"/>
                  <a:pt x="13794" y="10975"/>
                  <a:pt x="13992" y="11010"/>
                </a:cubicBezTo>
                <a:cubicBezTo>
                  <a:pt x="14190" y="11044"/>
                  <a:pt x="14472" y="11074"/>
                  <a:pt x="14618" y="11074"/>
                </a:cubicBezTo>
                <a:cubicBezTo>
                  <a:pt x="14848" y="11074"/>
                  <a:pt x="14918" y="11051"/>
                  <a:pt x="15115" y="10915"/>
                </a:cubicBezTo>
                <a:lnTo>
                  <a:pt x="15344" y="10758"/>
                </a:lnTo>
                <a:lnTo>
                  <a:pt x="15590" y="10815"/>
                </a:lnTo>
                <a:cubicBezTo>
                  <a:pt x="15719" y="10845"/>
                  <a:pt x="15960" y="10857"/>
                  <a:pt x="16227" y="10860"/>
                </a:cubicBezTo>
                <a:cubicBezTo>
                  <a:pt x="16300" y="10861"/>
                  <a:pt x="16360" y="10862"/>
                  <a:pt x="16424" y="10862"/>
                </a:cubicBezTo>
                <a:cubicBezTo>
                  <a:pt x="16730" y="10858"/>
                  <a:pt x="17058" y="10840"/>
                  <a:pt x="17325" y="10805"/>
                </a:cubicBezTo>
                <a:cubicBezTo>
                  <a:pt x="18504" y="10651"/>
                  <a:pt x="18492" y="10653"/>
                  <a:pt x="18927" y="10408"/>
                </a:cubicBezTo>
                <a:cubicBezTo>
                  <a:pt x="19269" y="10217"/>
                  <a:pt x="19524" y="9973"/>
                  <a:pt x="19670" y="9698"/>
                </a:cubicBezTo>
                <a:cubicBezTo>
                  <a:pt x="19728" y="9587"/>
                  <a:pt x="19799" y="9460"/>
                  <a:pt x="19828" y="9415"/>
                </a:cubicBezTo>
                <a:cubicBezTo>
                  <a:pt x="19857" y="9370"/>
                  <a:pt x="19923" y="9188"/>
                  <a:pt x="19976" y="9011"/>
                </a:cubicBezTo>
                <a:cubicBezTo>
                  <a:pt x="20088" y="8630"/>
                  <a:pt x="20137" y="8557"/>
                  <a:pt x="20356" y="8462"/>
                </a:cubicBezTo>
                <a:cubicBezTo>
                  <a:pt x="20447" y="8422"/>
                  <a:pt x="20580" y="8343"/>
                  <a:pt x="20655" y="8283"/>
                </a:cubicBezTo>
                <a:cubicBezTo>
                  <a:pt x="20730" y="8224"/>
                  <a:pt x="20899" y="8145"/>
                  <a:pt x="21028" y="8110"/>
                </a:cubicBezTo>
                <a:cubicBezTo>
                  <a:pt x="21319" y="8031"/>
                  <a:pt x="21552" y="7771"/>
                  <a:pt x="21581" y="7547"/>
                </a:cubicBezTo>
                <a:cubicBezTo>
                  <a:pt x="21580" y="7500"/>
                  <a:pt x="21573" y="7453"/>
                  <a:pt x="21567" y="7411"/>
                </a:cubicBezTo>
                <a:cubicBezTo>
                  <a:pt x="21558" y="7384"/>
                  <a:pt x="21549" y="7358"/>
                  <a:pt x="21532" y="7335"/>
                </a:cubicBezTo>
                <a:cubicBezTo>
                  <a:pt x="21495" y="7286"/>
                  <a:pt x="21439" y="7171"/>
                  <a:pt x="21405" y="7081"/>
                </a:cubicBezTo>
                <a:cubicBezTo>
                  <a:pt x="21303" y="6812"/>
                  <a:pt x="20267" y="6143"/>
                  <a:pt x="19603" y="5918"/>
                </a:cubicBezTo>
                <a:cubicBezTo>
                  <a:pt x="19238" y="5795"/>
                  <a:pt x="18453" y="5662"/>
                  <a:pt x="18272" y="5692"/>
                </a:cubicBezTo>
                <a:cubicBezTo>
                  <a:pt x="18034" y="5733"/>
                  <a:pt x="17822" y="5984"/>
                  <a:pt x="17772" y="6287"/>
                </a:cubicBezTo>
                <a:cubicBezTo>
                  <a:pt x="17758" y="6373"/>
                  <a:pt x="17749" y="6425"/>
                  <a:pt x="17734" y="6465"/>
                </a:cubicBezTo>
                <a:lnTo>
                  <a:pt x="17730" y="6508"/>
                </a:lnTo>
                <a:lnTo>
                  <a:pt x="17712" y="6508"/>
                </a:lnTo>
                <a:cubicBezTo>
                  <a:pt x="17687" y="6543"/>
                  <a:pt x="17651" y="6554"/>
                  <a:pt x="17593" y="6560"/>
                </a:cubicBezTo>
                <a:cubicBezTo>
                  <a:pt x="17515" y="6568"/>
                  <a:pt x="17416" y="6625"/>
                  <a:pt x="17364" y="6693"/>
                </a:cubicBezTo>
                <a:cubicBezTo>
                  <a:pt x="17310" y="6764"/>
                  <a:pt x="17224" y="6814"/>
                  <a:pt x="17153" y="6814"/>
                </a:cubicBezTo>
                <a:cubicBezTo>
                  <a:pt x="17034" y="6814"/>
                  <a:pt x="16998" y="6922"/>
                  <a:pt x="17033" y="7161"/>
                </a:cubicBezTo>
                <a:cubicBezTo>
                  <a:pt x="17054" y="7302"/>
                  <a:pt x="17274" y="7604"/>
                  <a:pt x="17399" y="7663"/>
                </a:cubicBezTo>
                <a:cubicBezTo>
                  <a:pt x="17480" y="7701"/>
                  <a:pt x="17519" y="7767"/>
                  <a:pt x="17519" y="7863"/>
                </a:cubicBezTo>
                <a:cubicBezTo>
                  <a:pt x="17519" y="7941"/>
                  <a:pt x="17558" y="8064"/>
                  <a:pt x="17603" y="8138"/>
                </a:cubicBezTo>
                <a:cubicBezTo>
                  <a:pt x="17686" y="8271"/>
                  <a:pt x="17683" y="8274"/>
                  <a:pt x="17406" y="8457"/>
                </a:cubicBezTo>
                <a:cubicBezTo>
                  <a:pt x="16819" y="8845"/>
                  <a:pt x="16307" y="9058"/>
                  <a:pt x="15914" y="9077"/>
                </a:cubicBezTo>
                <a:cubicBezTo>
                  <a:pt x="15888" y="9079"/>
                  <a:pt x="15873" y="9080"/>
                  <a:pt x="15854" y="9080"/>
                </a:cubicBezTo>
                <a:cubicBezTo>
                  <a:pt x="15850" y="9080"/>
                  <a:pt x="15847" y="9079"/>
                  <a:pt x="15843" y="9080"/>
                </a:cubicBezTo>
                <a:cubicBezTo>
                  <a:pt x="15841" y="9080"/>
                  <a:pt x="15839" y="9080"/>
                  <a:pt x="15836" y="9080"/>
                </a:cubicBezTo>
                <a:cubicBezTo>
                  <a:pt x="15751" y="9076"/>
                  <a:pt x="15725" y="9048"/>
                  <a:pt x="15703" y="8963"/>
                </a:cubicBezTo>
                <a:cubicBezTo>
                  <a:pt x="15677" y="8868"/>
                  <a:pt x="15620" y="8830"/>
                  <a:pt x="15456" y="8792"/>
                </a:cubicBezTo>
                <a:cubicBezTo>
                  <a:pt x="15340" y="8765"/>
                  <a:pt x="15184" y="8743"/>
                  <a:pt x="15108" y="8742"/>
                </a:cubicBezTo>
                <a:cubicBezTo>
                  <a:pt x="14870" y="8738"/>
                  <a:pt x="12766" y="8365"/>
                  <a:pt x="12616" y="8300"/>
                </a:cubicBezTo>
                <a:cubicBezTo>
                  <a:pt x="12537" y="8266"/>
                  <a:pt x="12495" y="8225"/>
                  <a:pt x="12524" y="8207"/>
                </a:cubicBezTo>
                <a:cubicBezTo>
                  <a:pt x="12553" y="8190"/>
                  <a:pt x="12831" y="8145"/>
                  <a:pt x="13144" y="8107"/>
                </a:cubicBezTo>
                <a:cubicBezTo>
                  <a:pt x="13726" y="8037"/>
                  <a:pt x="14654" y="7815"/>
                  <a:pt x="15034" y="7653"/>
                </a:cubicBezTo>
                <a:cubicBezTo>
                  <a:pt x="15305" y="7538"/>
                  <a:pt x="15649" y="7255"/>
                  <a:pt x="15889" y="6950"/>
                </a:cubicBezTo>
                <a:lnTo>
                  <a:pt x="16051" y="6743"/>
                </a:lnTo>
                <a:cubicBezTo>
                  <a:pt x="16058" y="6697"/>
                  <a:pt x="16066" y="6652"/>
                  <a:pt x="16069" y="6591"/>
                </a:cubicBezTo>
                <a:lnTo>
                  <a:pt x="16044" y="6199"/>
                </a:lnTo>
                <a:cubicBezTo>
                  <a:pt x="16016" y="5780"/>
                  <a:pt x="15973" y="5616"/>
                  <a:pt x="15822" y="5305"/>
                </a:cubicBezTo>
                <a:cubicBezTo>
                  <a:pt x="15721" y="5095"/>
                  <a:pt x="15581" y="4874"/>
                  <a:pt x="15512" y="4815"/>
                </a:cubicBezTo>
                <a:cubicBezTo>
                  <a:pt x="15375" y="4697"/>
                  <a:pt x="15160" y="4629"/>
                  <a:pt x="14911" y="4611"/>
                </a:cubicBezTo>
                <a:cubicBezTo>
                  <a:pt x="14851" y="4608"/>
                  <a:pt x="14792" y="4605"/>
                  <a:pt x="14731" y="4606"/>
                </a:cubicBezTo>
                <a:cubicBezTo>
                  <a:pt x="14709" y="4607"/>
                  <a:pt x="14687" y="4610"/>
                  <a:pt x="14664" y="4611"/>
                </a:cubicBezTo>
                <a:cubicBezTo>
                  <a:pt x="14626" y="4613"/>
                  <a:pt x="14589" y="4615"/>
                  <a:pt x="14552" y="4618"/>
                </a:cubicBezTo>
                <a:cubicBezTo>
                  <a:pt x="14437" y="4631"/>
                  <a:pt x="14322" y="4654"/>
                  <a:pt x="14207" y="4687"/>
                </a:cubicBezTo>
                <a:cubicBezTo>
                  <a:pt x="14067" y="4727"/>
                  <a:pt x="13973" y="4748"/>
                  <a:pt x="13907" y="4735"/>
                </a:cubicBezTo>
                <a:cubicBezTo>
                  <a:pt x="13880" y="4736"/>
                  <a:pt x="13860" y="4736"/>
                  <a:pt x="13855" y="4730"/>
                </a:cubicBezTo>
                <a:cubicBezTo>
                  <a:pt x="13852" y="4727"/>
                  <a:pt x="13850" y="4708"/>
                  <a:pt x="13848" y="4701"/>
                </a:cubicBezTo>
                <a:cubicBezTo>
                  <a:pt x="13786" y="4647"/>
                  <a:pt x="13758" y="4526"/>
                  <a:pt x="13724" y="4304"/>
                </a:cubicBezTo>
                <a:cubicBezTo>
                  <a:pt x="13652" y="3823"/>
                  <a:pt x="13642" y="3848"/>
                  <a:pt x="13865" y="3841"/>
                </a:cubicBezTo>
                <a:cubicBezTo>
                  <a:pt x="14172" y="3830"/>
                  <a:pt x="14741" y="3620"/>
                  <a:pt x="14904" y="3456"/>
                </a:cubicBezTo>
                <a:cubicBezTo>
                  <a:pt x="15030" y="3329"/>
                  <a:pt x="15039" y="3276"/>
                  <a:pt x="15016" y="2995"/>
                </a:cubicBezTo>
                <a:cubicBezTo>
                  <a:pt x="14998" y="2770"/>
                  <a:pt x="14961" y="2656"/>
                  <a:pt x="14886" y="2600"/>
                </a:cubicBezTo>
                <a:cubicBezTo>
                  <a:pt x="14755" y="2502"/>
                  <a:pt x="14201" y="2337"/>
                  <a:pt x="14119" y="2372"/>
                </a:cubicBezTo>
                <a:cubicBezTo>
                  <a:pt x="14048" y="2401"/>
                  <a:pt x="13464" y="2312"/>
                  <a:pt x="13351" y="2255"/>
                </a:cubicBezTo>
                <a:cubicBezTo>
                  <a:pt x="13350" y="2255"/>
                  <a:pt x="13342" y="2247"/>
                  <a:pt x="13341" y="2246"/>
                </a:cubicBezTo>
                <a:cubicBezTo>
                  <a:pt x="13317" y="2235"/>
                  <a:pt x="13304" y="2223"/>
                  <a:pt x="13302" y="2208"/>
                </a:cubicBezTo>
                <a:cubicBezTo>
                  <a:pt x="13229" y="2142"/>
                  <a:pt x="13078" y="1974"/>
                  <a:pt x="12904" y="1761"/>
                </a:cubicBezTo>
                <a:cubicBezTo>
                  <a:pt x="12700" y="1510"/>
                  <a:pt x="12472" y="1255"/>
                  <a:pt x="12401" y="1195"/>
                </a:cubicBezTo>
                <a:cubicBezTo>
                  <a:pt x="12330" y="1135"/>
                  <a:pt x="12191" y="1009"/>
                  <a:pt x="12091" y="915"/>
                </a:cubicBezTo>
                <a:cubicBezTo>
                  <a:pt x="11652" y="501"/>
                  <a:pt x="10891" y="157"/>
                  <a:pt x="10176" y="49"/>
                </a:cubicBezTo>
                <a:cubicBezTo>
                  <a:pt x="9985" y="21"/>
                  <a:pt x="9387" y="0"/>
                  <a:pt x="8754" y="0"/>
                </a:cubicBezTo>
                <a:close/>
                <a:moveTo>
                  <a:pt x="711" y="10513"/>
                </a:moveTo>
                <a:cubicBezTo>
                  <a:pt x="678" y="10517"/>
                  <a:pt x="628" y="10531"/>
                  <a:pt x="559" y="10556"/>
                </a:cubicBezTo>
                <a:cubicBezTo>
                  <a:pt x="228" y="10673"/>
                  <a:pt x="38" y="10848"/>
                  <a:pt x="7" y="11069"/>
                </a:cubicBezTo>
                <a:cubicBezTo>
                  <a:pt x="-19" y="11250"/>
                  <a:pt x="17" y="11337"/>
                  <a:pt x="324" y="11816"/>
                </a:cubicBezTo>
                <a:cubicBezTo>
                  <a:pt x="514" y="12113"/>
                  <a:pt x="739" y="12551"/>
                  <a:pt x="823" y="12790"/>
                </a:cubicBezTo>
                <a:cubicBezTo>
                  <a:pt x="908" y="13029"/>
                  <a:pt x="1005" y="13275"/>
                  <a:pt x="1038" y="13337"/>
                </a:cubicBezTo>
                <a:cubicBezTo>
                  <a:pt x="1080" y="13416"/>
                  <a:pt x="1140" y="13449"/>
                  <a:pt x="1239" y="13449"/>
                </a:cubicBezTo>
                <a:cubicBezTo>
                  <a:pt x="1316" y="13449"/>
                  <a:pt x="1394" y="13432"/>
                  <a:pt x="1411" y="13413"/>
                </a:cubicBezTo>
                <a:cubicBezTo>
                  <a:pt x="1481" y="13337"/>
                  <a:pt x="1025" y="12325"/>
                  <a:pt x="721" y="11882"/>
                </a:cubicBezTo>
                <a:cubicBezTo>
                  <a:pt x="620" y="11734"/>
                  <a:pt x="538" y="11597"/>
                  <a:pt x="538" y="11578"/>
                </a:cubicBezTo>
                <a:cubicBezTo>
                  <a:pt x="538" y="11559"/>
                  <a:pt x="470" y="11475"/>
                  <a:pt x="387" y="11392"/>
                </a:cubicBezTo>
                <a:cubicBezTo>
                  <a:pt x="146" y="11153"/>
                  <a:pt x="179" y="10988"/>
                  <a:pt x="517" y="10744"/>
                </a:cubicBezTo>
                <a:cubicBezTo>
                  <a:pt x="745" y="10579"/>
                  <a:pt x="809" y="10501"/>
                  <a:pt x="711" y="10513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:p14="http://schemas.microsoft.com/office/powerpoint/2010/main" xmlns:a14="http://schemas.microsoft.com/office/drawing/2010/main" xmlns:m="http://schemas.openxmlformats.org/officeDocument/2006/math" xmlns="" Requires="p14">
      <p:transition spd="med" advClick="1" p14:dur="1000">
        <p:wipe dir="l"/>
      </p:transition>
    </mc:Choice>
    <mc:Fallback xmlns:a14="http://schemas.microsoft.com/office/drawing/2010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95810 -0.024187" pathEditMode="relative">
                                      <p:cBhvr>
                                        <p:cTn id="6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9" presetClass="exit" presetSubtype="1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65225 0.083165 0.137770 0.146482 0.214671 0.187365 C 0.292137 0.228548 0.372934 0.246389 0.453713 0.240147" pathEditMode="relative">
                                      <p:cBhvr>
                                        <p:cTn id="17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" grpId="2" animBg="1" advAuto="0"/>
      <p:bldP spid="187" grpId="3" animBg="1" advAuto="0"/>
    </p:bldLst>
  </p:timing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ヒラギノ角ゴ ProN W6"/>
        <a:ea typeface="ヒラギノ角ゴ ProN W6"/>
        <a:cs typeface="ヒラギノ角ゴ ProN W6"/>
      </a:majorFont>
      <a:minorFont>
        <a:latin typeface="ヒラギノ角ゴ ProN W6"/>
        <a:ea typeface="ヒラギノ角ゴ ProN W6"/>
        <a:cs typeface="ヒラギノ角ゴ ProN W6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ヒラギノ角ゴ ProN W3"/>
            <a:ea typeface="ヒラギノ角ゴ ProN W3"/>
            <a:cs typeface="ヒラギノ角ゴ ProN W3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</Words>
  <Application>Microsoft Macintosh PowerPoint</Application>
  <PresentationFormat>ユーザー設定</PresentationFormat>
  <Paragraphs>158</Paragraphs>
  <Slides>42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42</vt:i4>
      </vt:variant>
    </vt:vector>
  </HeadingPairs>
  <TitlesOfParts>
    <vt:vector size="46" baseType="lpstr">
      <vt:lpstr>UD Digi Kyokasho N-R</vt:lpstr>
      <vt:lpstr>ヒラギノ角ゴ ProN W3</vt:lpstr>
      <vt:lpstr>ヒラギノ角ゴ ProN W6</vt:lpstr>
      <vt:lpstr>21_BasicWhite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樋井 一宏</cp:lastModifiedBy>
  <cp:revision>1</cp:revision>
  <dcterms:modified xsi:type="dcterms:W3CDTF">2021-09-16T13:34:06Z</dcterms:modified>
</cp:coreProperties>
</file>