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82" d="100"/>
          <a:sy n="82" d="100"/>
        </p:scale>
        <p:origin x="14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>
            <a:spLocks noGrp="1"/>
          </p:cNvSpPr>
          <p:nvPr>
            <p:ph type="pic" idx="13"/>
          </p:nvPr>
        </p:nvSpPr>
        <p:spPr>
          <a:xfrm>
            <a:off x="-2552700" y="0"/>
            <a:ext cx="17339734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>
            <a:spLocks noGrp="1"/>
          </p:cNvSpPr>
          <p:nvPr>
            <p:ph type="pic" idx="13"/>
          </p:nvPr>
        </p:nvSpPr>
        <p:spPr>
          <a:xfrm>
            <a:off x="1258743" y="-673100"/>
            <a:ext cx="10390144" cy="777732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>
            <a:spLocks noGrp="1"/>
          </p:cNvSpPr>
          <p:nvPr>
            <p:ph type="pic" idx="13"/>
          </p:nvPr>
        </p:nvSpPr>
        <p:spPr>
          <a:xfrm>
            <a:off x="5351574" y="1384300"/>
            <a:ext cx="7872413" cy="6997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>
            <a:spLocks noGrp="1"/>
          </p:cNvSpPr>
          <p:nvPr>
            <p:ph type="pic" idx="13"/>
          </p:nvPr>
        </p:nvSpPr>
        <p:spPr>
          <a:xfrm>
            <a:off x="5493159" y="2743200"/>
            <a:ext cx="7889605" cy="70129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>
            <a:spLocks noGrp="1"/>
          </p:cNvSpPr>
          <p:nvPr>
            <p:ph type="pic" sz="quarter" idx="13"/>
          </p:nvPr>
        </p:nvSpPr>
        <p:spPr>
          <a:xfrm>
            <a:off x="6654800" y="4965700"/>
            <a:ext cx="5803900" cy="43462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イメージ"/>
          <p:cNvSpPr>
            <a:spLocks noGrp="1"/>
          </p:cNvSpPr>
          <p:nvPr>
            <p:ph type="pic" sz="quarter" idx="14"/>
          </p:nvPr>
        </p:nvSpPr>
        <p:spPr>
          <a:xfrm>
            <a:off x="6667500" y="444500"/>
            <a:ext cx="5803900" cy="43462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イメージ"/>
          <p:cNvSpPr>
            <a:spLocks noGrp="1"/>
          </p:cNvSpPr>
          <p:nvPr>
            <p:ph type="pic" idx="15"/>
          </p:nvPr>
        </p:nvSpPr>
        <p:spPr>
          <a:xfrm>
            <a:off x="-939561" y="482600"/>
            <a:ext cx="7995295" cy="106816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70999"/>
            <a:ext cx="342901" cy="355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くだものクイズゲーム🌟"/>
          <p:cNvSpPr txBox="1">
            <a:spLocks noGrp="1"/>
          </p:cNvSpPr>
          <p:nvPr>
            <p:ph type="title"/>
          </p:nvPr>
        </p:nvSpPr>
        <p:spPr>
          <a:xfrm>
            <a:off x="625711" y="588641"/>
            <a:ext cx="11753378" cy="2019030"/>
          </a:xfrm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solidFill>
                  <a:srgbClr val="DA2668"/>
                </a:solidFill>
              </a:defRPr>
            </a:lvl1pPr>
          </a:lstStyle>
          <a:p>
            <a:r>
              <a:t>くだものクイズゲーム🌟</a:t>
            </a:r>
          </a:p>
        </p:txBody>
      </p:sp>
      <p:pic>
        <p:nvPicPr>
          <p:cNvPr id="120" name="30531583-CBC9-4E4F-8A62-ECF227578D62-L0-001.png" descr="30531583-CBC9-4E4F-8A62-ECF227578D62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2104" y="5696683"/>
            <a:ext cx="3178007" cy="4087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E30A01A6-FC0C-470A-B788-9F52E4C93834-L0-001.png" descr="E30A01A6-FC0C-470A-B788-9F52E4C93834-L0-0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866" y="2734899"/>
            <a:ext cx="6408182" cy="3519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621A7B87-6F9E-4901-9AA7-A4CACF53C9E5-L0-001.png" descr="621A7B87-6F9E-4901-9AA7-A4CACF53C9E5-L0-0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69" y="6561285"/>
            <a:ext cx="5077114" cy="28301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1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⑨"/>
          <p:cNvSpPr txBox="1">
            <a:spLocks noGrp="1"/>
          </p:cNvSpPr>
          <p:nvPr>
            <p:ph type="title"/>
          </p:nvPr>
        </p:nvSpPr>
        <p:spPr>
          <a:xfrm>
            <a:off x="-110618" y="136105"/>
            <a:ext cx="2679655" cy="1428433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⑨</a:t>
            </a:r>
          </a:p>
        </p:txBody>
      </p:sp>
      <p:sp>
        <p:nvSpPr>
          <p:cNvPr id="157" name="もも"/>
          <p:cNvSpPr txBox="1">
            <a:spLocks noGrp="1"/>
          </p:cNvSpPr>
          <p:nvPr>
            <p:ph type="body" sz="quarter" idx="1"/>
          </p:nvPr>
        </p:nvSpPr>
        <p:spPr>
          <a:xfrm>
            <a:off x="4356554" y="7761974"/>
            <a:ext cx="4291692" cy="1644197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10000"/>
          </a:bodyPr>
          <a:lstStyle>
            <a:lvl1pPr defTabSz="554990">
              <a:defRPr sz="11400">
                <a:solidFill>
                  <a:srgbClr val="000000"/>
                </a:solidFill>
              </a:defRPr>
            </a:lvl1pPr>
          </a:lstStyle>
          <a:p>
            <a:r>
              <a:t>もも</a:t>
            </a:r>
          </a:p>
        </p:txBody>
      </p:sp>
      <p:pic>
        <p:nvPicPr>
          <p:cNvPr id="158" name="C52D4559-D86F-4FEB-A428-FB7FBD966CF3-L0-001.png" descr="C52D4559-D86F-4FEB-A428-FB7FBD966CF3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363" y="424651"/>
            <a:ext cx="6400770" cy="63791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パイナップル"/>
          <p:cNvSpPr txBox="1">
            <a:spLocks noGrp="1"/>
          </p:cNvSpPr>
          <p:nvPr>
            <p:ph type="ctrTitle"/>
          </p:nvPr>
        </p:nvSpPr>
        <p:spPr>
          <a:xfrm>
            <a:off x="2061360" y="7418590"/>
            <a:ext cx="8882080" cy="1819533"/>
          </a:xfrm>
          <a:prstGeom prst="rect">
            <a:avLst/>
          </a:prstGeom>
          <a:ln w="9525">
            <a:round/>
          </a:ln>
        </p:spPr>
        <p:txBody>
          <a:bodyPr/>
          <a:lstStyle>
            <a:lvl1pPr defTabSz="438150">
              <a:defRPr sz="10500">
                <a:solidFill>
                  <a:srgbClr val="000000"/>
                </a:solidFill>
              </a:defRPr>
            </a:lvl1pPr>
          </a:lstStyle>
          <a:p>
            <a:r>
              <a:rPr dirty="0" err="1"/>
              <a:t>パイナップル</a:t>
            </a:r>
            <a:endParaRPr dirty="0"/>
          </a:p>
        </p:txBody>
      </p:sp>
      <p:sp>
        <p:nvSpPr>
          <p:cNvPr id="125" name="①"/>
          <p:cNvSpPr txBox="1">
            <a:spLocks noGrp="1"/>
          </p:cNvSpPr>
          <p:nvPr>
            <p:ph type="subTitle" sz="quarter" idx="1"/>
          </p:nvPr>
        </p:nvSpPr>
        <p:spPr>
          <a:xfrm>
            <a:off x="-242668" y="284938"/>
            <a:ext cx="3773580" cy="1858394"/>
          </a:xfrm>
          <a:prstGeom prst="rect">
            <a:avLst/>
          </a:prstGeom>
        </p:spPr>
        <p:txBody>
          <a:bodyPr/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①</a:t>
            </a:r>
          </a:p>
        </p:txBody>
      </p:sp>
      <p:pic>
        <p:nvPicPr>
          <p:cNvPr id="126" name="C02B9935-1FAB-4AA5-8BE2-53ABEA996247-L0-001.png" descr="C02B9935-1FAB-4AA5-8BE2-53ABEA996247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706" y="254000"/>
            <a:ext cx="4279762" cy="6832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メロン"/>
          <p:cNvSpPr txBox="1">
            <a:spLocks noGrp="1"/>
          </p:cNvSpPr>
          <p:nvPr>
            <p:ph type="title"/>
          </p:nvPr>
        </p:nvSpPr>
        <p:spPr>
          <a:xfrm>
            <a:off x="2700472" y="7458186"/>
            <a:ext cx="7603855" cy="2172432"/>
          </a:xfrm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 sz="12000">
                <a:solidFill>
                  <a:srgbClr val="000000"/>
                </a:solidFill>
              </a:defRPr>
            </a:lvl1pPr>
          </a:lstStyle>
          <a:p>
            <a:r>
              <a:t>メロン</a:t>
            </a:r>
          </a:p>
        </p:txBody>
      </p:sp>
      <p:sp>
        <p:nvSpPr>
          <p:cNvPr id="129" name="②"/>
          <p:cNvSpPr txBox="1">
            <a:spLocks noGrp="1"/>
          </p:cNvSpPr>
          <p:nvPr>
            <p:ph type="body" sz="quarter" idx="1"/>
          </p:nvPr>
        </p:nvSpPr>
        <p:spPr>
          <a:xfrm>
            <a:off x="150166" y="368002"/>
            <a:ext cx="2664313" cy="1690218"/>
          </a:xfrm>
          <a:prstGeom prst="rect">
            <a:avLst/>
          </a:prstGeom>
        </p:spPr>
        <p:txBody>
          <a:bodyPr/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②</a:t>
            </a:r>
          </a:p>
        </p:txBody>
      </p:sp>
      <p:pic>
        <p:nvPicPr>
          <p:cNvPr id="130" name="7FAC1199-6D1D-427A-B308-32FBC88EB98D-L0-001.png" descr="7FAC1199-6D1D-427A-B308-32FBC88EB98D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544" y="483872"/>
            <a:ext cx="6718764" cy="6718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③"/>
          <p:cNvSpPr txBox="1">
            <a:spLocks noGrp="1"/>
          </p:cNvSpPr>
          <p:nvPr>
            <p:ph type="title"/>
          </p:nvPr>
        </p:nvSpPr>
        <p:spPr>
          <a:xfrm>
            <a:off x="-1245792" y="-104308"/>
            <a:ext cx="5692093" cy="2768113"/>
          </a:xfrm>
          <a:prstGeom prst="rect">
            <a:avLst/>
          </a:prstGeom>
        </p:spPr>
        <p:txBody>
          <a:bodyPr/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③</a:t>
            </a:r>
          </a:p>
        </p:txBody>
      </p:sp>
      <p:sp>
        <p:nvSpPr>
          <p:cNvPr id="133" name="いちご"/>
          <p:cNvSpPr txBox="1">
            <a:spLocks noGrp="1"/>
          </p:cNvSpPr>
          <p:nvPr>
            <p:ph type="body" sz="quarter" idx="1"/>
          </p:nvPr>
        </p:nvSpPr>
        <p:spPr>
          <a:xfrm>
            <a:off x="2251772" y="7754304"/>
            <a:ext cx="7925999" cy="1467786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10000"/>
          </a:bodyPr>
          <a:lstStyle>
            <a:lvl1pPr>
              <a:defRPr sz="10000">
                <a:solidFill>
                  <a:srgbClr val="000000"/>
                </a:solidFill>
              </a:defRPr>
            </a:lvl1pPr>
          </a:lstStyle>
          <a:p>
            <a:r>
              <a:t>いちご</a:t>
            </a:r>
          </a:p>
        </p:txBody>
      </p:sp>
      <p:pic>
        <p:nvPicPr>
          <p:cNvPr id="134" name="202430C0-BE6E-4100-8DA6-520F03DF6530-L0-001.jpeg" descr="202430C0-BE6E-4100-8DA6-520F03DF6530-L0-001.jpeg"/>
          <p:cNvPicPr>
            <a:picLocks noChangeAspect="1"/>
          </p:cNvPicPr>
          <p:nvPr/>
        </p:nvPicPr>
        <p:blipFill>
          <a:blip r:embed="rId2"/>
          <a:srcRect l="6038" t="14248" r="5262" b="13294"/>
          <a:stretch>
            <a:fillRect/>
          </a:stretch>
        </p:blipFill>
        <p:spPr>
          <a:xfrm>
            <a:off x="3472621" y="1637183"/>
            <a:ext cx="5853854" cy="4781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4" h="21488" extrusionOk="0">
                <a:moveTo>
                  <a:pt x="3503" y="2"/>
                </a:moveTo>
                <a:cubicBezTo>
                  <a:pt x="3491" y="-2"/>
                  <a:pt x="3479" y="-1"/>
                  <a:pt x="3465" y="6"/>
                </a:cubicBezTo>
                <a:cubicBezTo>
                  <a:pt x="3280" y="94"/>
                  <a:pt x="3297" y="747"/>
                  <a:pt x="3516" y="1880"/>
                </a:cubicBezTo>
                <a:cubicBezTo>
                  <a:pt x="3616" y="2401"/>
                  <a:pt x="3678" y="2869"/>
                  <a:pt x="3653" y="2920"/>
                </a:cubicBezTo>
                <a:cubicBezTo>
                  <a:pt x="3628" y="2970"/>
                  <a:pt x="3471" y="3011"/>
                  <a:pt x="3303" y="3012"/>
                </a:cubicBezTo>
                <a:cubicBezTo>
                  <a:pt x="2924" y="3015"/>
                  <a:pt x="2824" y="3096"/>
                  <a:pt x="2654" y="3544"/>
                </a:cubicBezTo>
                <a:cubicBezTo>
                  <a:pt x="2537" y="3852"/>
                  <a:pt x="2455" y="3908"/>
                  <a:pt x="2043" y="3965"/>
                </a:cubicBezTo>
                <a:cubicBezTo>
                  <a:pt x="1560" y="4031"/>
                  <a:pt x="754" y="4468"/>
                  <a:pt x="754" y="4664"/>
                </a:cubicBezTo>
                <a:cubicBezTo>
                  <a:pt x="754" y="4723"/>
                  <a:pt x="895" y="4807"/>
                  <a:pt x="1065" y="4853"/>
                </a:cubicBezTo>
                <a:cubicBezTo>
                  <a:pt x="1554" y="4983"/>
                  <a:pt x="1558" y="5025"/>
                  <a:pt x="1157" y="5545"/>
                </a:cubicBezTo>
                <a:cubicBezTo>
                  <a:pt x="-294" y="7423"/>
                  <a:pt x="-391" y="10547"/>
                  <a:pt x="925" y="13033"/>
                </a:cubicBezTo>
                <a:cubicBezTo>
                  <a:pt x="1519" y="14156"/>
                  <a:pt x="3408" y="16484"/>
                  <a:pt x="4186" y="17051"/>
                </a:cubicBezTo>
                <a:cubicBezTo>
                  <a:pt x="5149" y="17754"/>
                  <a:pt x="6119" y="18114"/>
                  <a:pt x="6868" y="18048"/>
                </a:cubicBezTo>
                <a:cubicBezTo>
                  <a:pt x="7591" y="17984"/>
                  <a:pt x="8316" y="17621"/>
                  <a:pt x="8741" y="17110"/>
                </a:cubicBezTo>
                <a:cubicBezTo>
                  <a:pt x="8906" y="16912"/>
                  <a:pt x="9062" y="16795"/>
                  <a:pt x="9090" y="16850"/>
                </a:cubicBezTo>
                <a:cubicBezTo>
                  <a:pt x="9117" y="16905"/>
                  <a:pt x="9211" y="17297"/>
                  <a:pt x="9298" y="17720"/>
                </a:cubicBezTo>
                <a:cubicBezTo>
                  <a:pt x="9713" y="19734"/>
                  <a:pt x="10614" y="20961"/>
                  <a:pt x="11997" y="21394"/>
                </a:cubicBezTo>
                <a:cubicBezTo>
                  <a:pt x="12648" y="21598"/>
                  <a:pt x="14090" y="21456"/>
                  <a:pt x="14981" y="21100"/>
                </a:cubicBezTo>
                <a:cubicBezTo>
                  <a:pt x="17098" y="20254"/>
                  <a:pt x="19182" y="18509"/>
                  <a:pt x="20094" y="16819"/>
                </a:cubicBezTo>
                <a:cubicBezTo>
                  <a:pt x="20840" y="15438"/>
                  <a:pt x="21107" y="14490"/>
                  <a:pt x="21164" y="13033"/>
                </a:cubicBezTo>
                <a:cubicBezTo>
                  <a:pt x="21209" y="11866"/>
                  <a:pt x="21101" y="11199"/>
                  <a:pt x="20669" y="9980"/>
                </a:cubicBezTo>
                <a:cubicBezTo>
                  <a:pt x="20615" y="9829"/>
                  <a:pt x="20649" y="9749"/>
                  <a:pt x="20798" y="9681"/>
                </a:cubicBezTo>
                <a:cubicBezTo>
                  <a:pt x="20998" y="9589"/>
                  <a:pt x="20998" y="9581"/>
                  <a:pt x="20722" y="9115"/>
                </a:cubicBezTo>
                <a:cubicBezTo>
                  <a:pt x="20568" y="8856"/>
                  <a:pt x="20250" y="8494"/>
                  <a:pt x="20015" y="8311"/>
                </a:cubicBezTo>
                <a:cubicBezTo>
                  <a:pt x="19603" y="7988"/>
                  <a:pt x="19591" y="7961"/>
                  <a:pt x="19635" y="7478"/>
                </a:cubicBezTo>
                <a:cubicBezTo>
                  <a:pt x="19678" y="7001"/>
                  <a:pt x="19665" y="6969"/>
                  <a:pt x="19321" y="6743"/>
                </a:cubicBezTo>
                <a:cubicBezTo>
                  <a:pt x="19122" y="6614"/>
                  <a:pt x="18944" y="6449"/>
                  <a:pt x="18924" y="6378"/>
                </a:cubicBezTo>
                <a:cubicBezTo>
                  <a:pt x="18905" y="6306"/>
                  <a:pt x="19267" y="5831"/>
                  <a:pt x="19728" y="5322"/>
                </a:cubicBezTo>
                <a:cubicBezTo>
                  <a:pt x="20190" y="4812"/>
                  <a:pt x="20580" y="4357"/>
                  <a:pt x="20595" y="4311"/>
                </a:cubicBezTo>
                <a:cubicBezTo>
                  <a:pt x="20640" y="4176"/>
                  <a:pt x="20275" y="4099"/>
                  <a:pt x="20116" y="4209"/>
                </a:cubicBezTo>
                <a:cubicBezTo>
                  <a:pt x="20036" y="4264"/>
                  <a:pt x="19662" y="4767"/>
                  <a:pt x="19283" y="5325"/>
                </a:cubicBezTo>
                <a:lnTo>
                  <a:pt x="18596" y="6340"/>
                </a:lnTo>
                <a:lnTo>
                  <a:pt x="18266" y="5980"/>
                </a:lnTo>
                <a:cubicBezTo>
                  <a:pt x="17923" y="5606"/>
                  <a:pt x="17861" y="5586"/>
                  <a:pt x="17464" y="5729"/>
                </a:cubicBezTo>
                <a:cubicBezTo>
                  <a:pt x="17269" y="5799"/>
                  <a:pt x="17146" y="5728"/>
                  <a:pt x="16788" y="5333"/>
                </a:cubicBezTo>
                <a:cubicBezTo>
                  <a:pt x="16400" y="4904"/>
                  <a:pt x="15422" y="4323"/>
                  <a:pt x="15314" y="4457"/>
                </a:cubicBezTo>
                <a:cubicBezTo>
                  <a:pt x="15292" y="4485"/>
                  <a:pt x="15355" y="4698"/>
                  <a:pt x="15456" y="4931"/>
                </a:cubicBezTo>
                <a:cubicBezTo>
                  <a:pt x="15557" y="5165"/>
                  <a:pt x="15613" y="5389"/>
                  <a:pt x="15581" y="5429"/>
                </a:cubicBezTo>
                <a:cubicBezTo>
                  <a:pt x="15549" y="5469"/>
                  <a:pt x="15127" y="5502"/>
                  <a:pt x="14642" y="5502"/>
                </a:cubicBezTo>
                <a:cubicBezTo>
                  <a:pt x="13212" y="5502"/>
                  <a:pt x="12154" y="6031"/>
                  <a:pt x="11140" y="7257"/>
                </a:cubicBezTo>
                <a:cubicBezTo>
                  <a:pt x="10867" y="7586"/>
                  <a:pt x="10654" y="7758"/>
                  <a:pt x="10606" y="7690"/>
                </a:cubicBezTo>
                <a:cubicBezTo>
                  <a:pt x="10561" y="7628"/>
                  <a:pt x="10447" y="7310"/>
                  <a:pt x="10350" y="6984"/>
                </a:cubicBezTo>
                <a:cubicBezTo>
                  <a:pt x="9792" y="5103"/>
                  <a:pt x="8544" y="3591"/>
                  <a:pt x="7317" y="3305"/>
                </a:cubicBezTo>
                <a:cubicBezTo>
                  <a:pt x="6952" y="3220"/>
                  <a:pt x="6715" y="2980"/>
                  <a:pt x="6809" y="2791"/>
                </a:cubicBezTo>
                <a:cubicBezTo>
                  <a:pt x="6914" y="2579"/>
                  <a:pt x="6335" y="2550"/>
                  <a:pt x="5723" y="2736"/>
                </a:cubicBezTo>
                <a:cubicBezTo>
                  <a:pt x="5118" y="2920"/>
                  <a:pt x="5106" y="2919"/>
                  <a:pt x="4973" y="2670"/>
                </a:cubicBezTo>
                <a:cubicBezTo>
                  <a:pt x="4814" y="2372"/>
                  <a:pt x="4486" y="2345"/>
                  <a:pt x="4097" y="2595"/>
                </a:cubicBezTo>
                <a:cubicBezTo>
                  <a:pt x="3945" y="2693"/>
                  <a:pt x="3802" y="2733"/>
                  <a:pt x="3778" y="2684"/>
                </a:cubicBezTo>
                <a:cubicBezTo>
                  <a:pt x="3755" y="2636"/>
                  <a:pt x="3705" y="1998"/>
                  <a:pt x="3668" y="1268"/>
                </a:cubicBezTo>
                <a:cubicBezTo>
                  <a:pt x="3620" y="339"/>
                  <a:pt x="3583" y="31"/>
                  <a:pt x="3503" y="2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④"/>
          <p:cNvSpPr txBox="1">
            <a:spLocks noGrp="1"/>
          </p:cNvSpPr>
          <p:nvPr>
            <p:ph type="title"/>
          </p:nvPr>
        </p:nvSpPr>
        <p:spPr>
          <a:xfrm>
            <a:off x="134825" y="136105"/>
            <a:ext cx="2756356" cy="1811938"/>
          </a:xfrm>
          <a:prstGeom prst="rect">
            <a:avLst/>
          </a:prstGeom>
        </p:spPr>
        <p:txBody>
          <a:bodyPr/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④</a:t>
            </a:r>
          </a:p>
        </p:txBody>
      </p:sp>
      <p:sp>
        <p:nvSpPr>
          <p:cNvPr id="137" name="バナナ"/>
          <p:cNvSpPr txBox="1">
            <a:spLocks noGrp="1"/>
          </p:cNvSpPr>
          <p:nvPr>
            <p:ph type="body" sz="quarter" idx="1"/>
          </p:nvPr>
        </p:nvSpPr>
        <p:spPr>
          <a:xfrm>
            <a:off x="3126163" y="7700613"/>
            <a:ext cx="6161877" cy="1725928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10000"/>
          </a:bodyPr>
          <a:lstStyle>
            <a:lvl1pPr>
              <a:defRPr sz="12000">
                <a:solidFill>
                  <a:srgbClr val="000000"/>
                </a:solidFill>
              </a:defRPr>
            </a:lvl1pPr>
          </a:lstStyle>
          <a:p>
            <a:r>
              <a:t>バナナ</a:t>
            </a:r>
          </a:p>
        </p:txBody>
      </p:sp>
      <p:pic>
        <p:nvPicPr>
          <p:cNvPr id="138" name="0B9A4476-B8F6-4CD4-9E69-E96A3DC6E47B-L0-001.png" descr="0B9A4476-B8F6-4CD4-9E69-E96A3DC6E47B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183" y="898057"/>
            <a:ext cx="6047631" cy="60476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⑤"/>
          <p:cNvSpPr txBox="1">
            <a:spLocks noGrp="1"/>
          </p:cNvSpPr>
          <p:nvPr>
            <p:ph type="title"/>
          </p:nvPr>
        </p:nvSpPr>
        <p:spPr>
          <a:xfrm>
            <a:off x="-171978" y="113095"/>
            <a:ext cx="2856066" cy="1597175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⑤</a:t>
            </a:r>
          </a:p>
        </p:txBody>
      </p:sp>
      <p:sp>
        <p:nvSpPr>
          <p:cNvPr id="141" name="みかん"/>
          <p:cNvSpPr txBox="1">
            <a:spLocks noGrp="1"/>
          </p:cNvSpPr>
          <p:nvPr>
            <p:ph type="body" sz="quarter" idx="1"/>
          </p:nvPr>
        </p:nvSpPr>
        <p:spPr>
          <a:xfrm>
            <a:off x="3659234" y="8006097"/>
            <a:ext cx="5425549" cy="1513806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10000"/>
          </a:bodyPr>
          <a:lstStyle>
            <a:lvl1pPr defTabSz="508254">
              <a:defRPr sz="10440">
                <a:solidFill>
                  <a:srgbClr val="000000"/>
                </a:solidFill>
              </a:defRPr>
            </a:lvl1pPr>
          </a:lstStyle>
          <a:p>
            <a:r>
              <a:t>みかん</a:t>
            </a:r>
          </a:p>
        </p:txBody>
      </p:sp>
      <p:pic>
        <p:nvPicPr>
          <p:cNvPr id="142" name="E4C2A01B-FE11-46CF-BBFA-39DDB226FC1C-L0-001.jpeg" descr="E4C2A01B-FE11-46CF-BBFA-39DDB226FC1C-L0-001.jpeg"/>
          <p:cNvPicPr>
            <a:picLocks noChangeAspect="1"/>
          </p:cNvPicPr>
          <p:nvPr/>
        </p:nvPicPr>
        <p:blipFill>
          <a:blip r:embed="rId2"/>
          <a:srcRect l="8885" t="8558" r="8656" b="9166"/>
          <a:stretch>
            <a:fillRect/>
          </a:stretch>
        </p:blipFill>
        <p:spPr>
          <a:xfrm>
            <a:off x="3728140" y="1528194"/>
            <a:ext cx="5563995" cy="5551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514" extrusionOk="0">
                <a:moveTo>
                  <a:pt x="13939" y="0"/>
                </a:moveTo>
                <a:cubicBezTo>
                  <a:pt x="13867" y="2"/>
                  <a:pt x="13774" y="32"/>
                  <a:pt x="13656" y="81"/>
                </a:cubicBezTo>
                <a:cubicBezTo>
                  <a:pt x="13495" y="148"/>
                  <a:pt x="13343" y="201"/>
                  <a:pt x="13318" y="197"/>
                </a:cubicBezTo>
                <a:cubicBezTo>
                  <a:pt x="13084" y="157"/>
                  <a:pt x="12039" y="586"/>
                  <a:pt x="11430" y="970"/>
                </a:cubicBezTo>
                <a:cubicBezTo>
                  <a:pt x="11030" y="1223"/>
                  <a:pt x="10062" y="2071"/>
                  <a:pt x="10057" y="2174"/>
                </a:cubicBezTo>
                <a:cubicBezTo>
                  <a:pt x="10054" y="2228"/>
                  <a:pt x="9999" y="2317"/>
                  <a:pt x="9935" y="2370"/>
                </a:cubicBezTo>
                <a:cubicBezTo>
                  <a:pt x="9871" y="2423"/>
                  <a:pt x="9766" y="2622"/>
                  <a:pt x="9703" y="2814"/>
                </a:cubicBezTo>
                <a:cubicBezTo>
                  <a:pt x="9568" y="3225"/>
                  <a:pt x="9300" y="3428"/>
                  <a:pt x="8888" y="3428"/>
                </a:cubicBezTo>
                <a:cubicBezTo>
                  <a:pt x="8725" y="3428"/>
                  <a:pt x="8439" y="3493"/>
                  <a:pt x="8253" y="3574"/>
                </a:cubicBezTo>
                <a:cubicBezTo>
                  <a:pt x="7845" y="3752"/>
                  <a:pt x="7922" y="3731"/>
                  <a:pt x="7394" y="3809"/>
                </a:cubicBezTo>
                <a:cubicBezTo>
                  <a:pt x="7154" y="3845"/>
                  <a:pt x="6820" y="3930"/>
                  <a:pt x="6653" y="3998"/>
                </a:cubicBezTo>
                <a:cubicBezTo>
                  <a:pt x="6485" y="4067"/>
                  <a:pt x="6250" y="4137"/>
                  <a:pt x="6130" y="4157"/>
                </a:cubicBezTo>
                <a:cubicBezTo>
                  <a:pt x="5865" y="4200"/>
                  <a:pt x="5226" y="4521"/>
                  <a:pt x="4858" y="4795"/>
                </a:cubicBezTo>
                <a:cubicBezTo>
                  <a:pt x="4710" y="4906"/>
                  <a:pt x="4549" y="4997"/>
                  <a:pt x="4501" y="4997"/>
                </a:cubicBezTo>
                <a:cubicBezTo>
                  <a:pt x="4453" y="4997"/>
                  <a:pt x="4344" y="5075"/>
                  <a:pt x="4257" y="5170"/>
                </a:cubicBezTo>
                <a:cubicBezTo>
                  <a:pt x="4170" y="5266"/>
                  <a:pt x="4052" y="5344"/>
                  <a:pt x="3995" y="5344"/>
                </a:cubicBezTo>
                <a:cubicBezTo>
                  <a:pt x="3939" y="5344"/>
                  <a:pt x="3720" y="5506"/>
                  <a:pt x="3508" y="5703"/>
                </a:cubicBezTo>
                <a:cubicBezTo>
                  <a:pt x="3296" y="5899"/>
                  <a:pt x="2966" y="6169"/>
                  <a:pt x="2775" y="6302"/>
                </a:cubicBezTo>
                <a:cubicBezTo>
                  <a:pt x="2583" y="6436"/>
                  <a:pt x="2269" y="6735"/>
                  <a:pt x="2075" y="6968"/>
                </a:cubicBezTo>
                <a:cubicBezTo>
                  <a:pt x="1391" y="7792"/>
                  <a:pt x="553" y="9200"/>
                  <a:pt x="553" y="9525"/>
                </a:cubicBezTo>
                <a:cubicBezTo>
                  <a:pt x="553" y="9600"/>
                  <a:pt x="480" y="9799"/>
                  <a:pt x="391" y="9966"/>
                </a:cubicBezTo>
                <a:cubicBezTo>
                  <a:pt x="303" y="10133"/>
                  <a:pt x="248" y="10318"/>
                  <a:pt x="268" y="10378"/>
                </a:cubicBezTo>
                <a:cubicBezTo>
                  <a:pt x="289" y="10438"/>
                  <a:pt x="235" y="10673"/>
                  <a:pt x="147" y="10901"/>
                </a:cubicBezTo>
                <a:cubicBezTo>
                  <a:pt x="44" y="11167"/>
                  <a:pt x="6" y="11394"/>
                  <a:pt x="1" y="12055"/>
                </a:cubicBezTo>
                <a:cubicBezTo>
                  <a:pt x="-1" y="12275"/>
                  <a:pt x="1" y="12543"/>
                  <a:pt x="5" y="12877"/>
                </a:cubicBezTo>
                <a:cubicBezTo>
                  <a:pt x="17" y="13808"/>
                  <a:pt x="61" y="14476"/>
                  <a:pt x="115" y="14529"/>
                </a:cubicBezTo>
                <a:cubicBezTo>
                  <a:pt x="164" y="14579"/>
                  <a:pt x="204" y="14747"/>
                  <a:pt x="204" y="14903"/>
                </a:cubicBezTo>
                <a:cubicBezTo>
                  <a:pt x="204" y="15063"/>
                  <a:pt x="274" y="15255"/>
                  <a:pt x="364" y="15343"/>
                </a:cubicBezTo>
                <a:cubicBezTo>
                  <a:pt x="451" y="15429"/>
                  <a:pt x="572" y="15730"/>
                  <a:pt x="633" y="16010"/>
                </a:cubicBezTo>
                <a:cubicBezTo>
                  <a:pt x="746" y="16536"/>
                  <a:pt x="960" y="16973"/>
                  <a:pt x="1311" y="17402"/>
                </a:cubicBezTo>
                <a:cubicBezTo>
                  <a:pt x="1421" y="17538"/>
                  <a:pt x="1512" y="17687"/>
                  <a:pt x="1512" y="17734"/>
                </a:cubicBezTo>
                <a:cubicBezTo>
                  <a:pt x="1512" y="18066"/>
                  <a:pt x="2782" y="19291"/>
                  <a:pt x="3125" y="19291"/>
                </a:cubicBezTo>
                <a:cubicBezTo>
                  <a:pt x="3205" y="19291"/>
                  <a:pt x="3289" y="19360"/>
                  <a:pt x="3311" y="19445"/>
                </a:cubicBezTo>
                <a:cubicBezTo>
                  <a:pt x="3351" y="19597"/>
                  <a:pt x="4678" y="20321"/>
                  <a:pt x="5564" y="20672"/>
                </a:cubicBezTo>
                <a:cubicBezTo>
                  <a:pt x="6165" y="20911"/>
                  <a:pt x="8110" y="21353"/>
                  <a:pt x="9005" y="21455"/>
                </a:cubicBezTo>
                <a:cubicBezTo>
                  <a:pt x="10217" y="21593"/>
                  <a:pt x="14170" y="21469"/>
                  <a:pt x="14361" y="21287"/>
                </a:cubicBezTo>
                <a:cubicBezTo>
                  <a:pt x="14406" y="21244"/>
                  <a:pt x="14543" y="21207"/>
                  <a:pt x="14665" y="21206"/>
                </a:cubicBezTo>
                <a:cubicBezTo>
                  <a:pt x="15177" y="21199"/>
                  <a:pt x="17072" y="20384"/>
                  <a:pt x="17139" y="20141"/>
                </a:cubicBezTo>
                <a:cubicBezTo>
                  <a:pt x="17162" y="20058"/>
                  <a:pt x="17253" y="19989"/>
                  <a:pt x="17342" y="19989"/>
                </a:cubicBezTo>
                <a:cubicBezTo>
                  <a:pt x="17512" y="19989"/>
                  <a:pt x="18396" y="19307"/>
                  <a:pt x="18524" y="19077"/>
                </a:cubicBezTo>
                <a:cubicBezTo>
                  <a:pt x="18566" y="19003"/>
                  <a:pt x="18641" y="18942"/>
                  <a:pt x="18691" y="18942"/>
                </a:cubicBezTo>
                <a:cubicBezTo>
                  <a:pt x="18782" y="18942"/>
                  <a:pt x="19803" y="17899"/>
                  <a:pt x="19808" y="17801"/>
                </a:cubicBezTo>
                <a:cubicBezTo>
                  <a:pt x="19810" y="17771"/>
                  <a:pt x="19949" y="17574"/>
                  <a:pt x="20116" y="17364"/>
                </a:cubicBezTo>
                <a:cubicBezTo>
                  <a:pt x="20283" y="17153"/>
                  <a:pt x="20420" y="16948"/>
                  <a:pt x="20420" y="16907"/>
                </a:cubicBezTo>
                <a:cubicBezTo>
                  <a:pt x="20421" y="16866"/>
                  <a:pt x="20476" y="16711"/>
                  <a:pt x="20543" y="16559"/>
                </a:cubicBezTo>
                <a:cubicBezTo>
                  <a:pt x="20786" y="16016"/>
                  <a:pt x="21183" y="14737"/>
                  <a:pt x="21286" y="14166"/>
                </a:cubicBezTo>
                <a:cubicBezTo>
                  <a:pt x="21323" y="13960"/>
                  <a:pt x="21398" y="13746"/>
                  <a:pt x="21454" y="13691"/>
                </a:cubicBezTo>
                <a:cubicBezTo>
                  <a:pt x="21567" y="13578"/>
                  <a:pt x="21599" y="11259"/>
                  <a:pt x="21489" y="11149"/>
                </a:cubicBezTo>
                <a:cubicBezTo>
                  <a:pt x="21453" y="11113"/>
                  <a:pt x="21421" y="11058"/>
                  <a:pt x="21417" y="11026"/>
                </a:cubicBezTo>
                <a:cubicBezTo>
                  <a:pt x="21413" y="10994"/>
                  <a:pt x="21384" y="10869"/>
                  <a:pt x="21352" y="10749"/>
                </a:cubicBezTo>
                <a:cubicBezTo>
                  <a:pt x="21321" y="10629"/>
                  <a:pt x="21275" y="10433"/>
                  <a:pt x="21252" y="10314"/>
                </a:cubicBezTo>
                <a:cubicBezTo>
                  <a:pt x="21157" y="9815"/>
                  <a:pt x="21043" y="9431"/>
                  <a:pt x="20960" y="9331"/>
                </a:cubicBezTo>
                <a:cubicBezTo>
                  <a:pt x="20912" y="9272"/>
                  <a:pt x="20845" y="9076"/>
                  <a:pt x="20811" y="8896"/>
                </a:cubicBezTo>
                <a:cubicBezTo>
                  <a:pt x="20777" y="8715"/>
                  <a:pt x="20714" y="8546"/>
                  <a:pt x="20671" y="8519"/>
                </a:cubicBezTo>
                <a:cubicBezTo>
                  <a:pt x="20628" y="8492"/>
                  <a:pt x="20497" y="8281"/>
                  <a:pt x="20380" y="8051"/>
                </a:cubicBezTo>
                <a:cubicBezTo>
                  <a:pt x="20264" y="7821"/>
                  <a:pt x="20107" y="7609"/>
                  <a:pt x="20033" y="7581"/>
                </a:cubicBezTo>
                <a:cubicBezTo>
                  <a:pt x="19959" y="7552"/>
                  <a:pt x="19899" y="7464"/>
                  <a:pt x="19899" y="7384"/>
                </a:cubicBezTo>
                <a:cubicBezTo>
                  <a:pt x="19899" y="7202"/>
                  <a:pt x="18982" y="6071"/>
                  <a:pt x="18683" y="5884"/>
                </a:cubicBezTo>
                <a:cubicBezTo>
                  <a:pt x="18561" y="5808"/>
                  <a:pt x="18401" y="5696"/>
                  <a:pt x="18329" y="5635"/>
                </a:cubicBezTo>
                <a:cubicBezTo>
                  <a:pt x="18162" y="5493"/>
                  <a:pt x="17688" y="5117"/>
                  <a:pt x="17227" y="4760"/>
                </a:cubicBezTo>
                <a:cubicBezTo>
                  <a:pt x="16408" y="4126"/>
                  <a:pt x="15248" y="3602"/>
                  <a:pt x="14660" y="3602"/>
                </a:cubicBezTo>
                <a:cubicBezTo>
                  <a:pt x="14527" y="3602"/>
                  <a:pt x="14397" y="3565"/>
                  <a:pt x="14370" y="3522"/>
                </a:cubicBezTo>
                <a:cubicBezTo>
                  <a:pt x="14343" y="3478"/>
                  <a:pt x="14166" y="3417"/>
                  <a:pt x="13978" y="3385"/>
                </a:cubicBezTo>
                <a:cubicBezTo>
                  <a:pt x="13447" y="3295"/>
                  <a:pt x="13379" y="3146"/>
                  <a:pt x="13678" y="2717"/>
                </a:cubicBezTo>
                <a:cubicBezTo>
                  <a:pt x="14250" y="1898"/>
                  <a:pt x="14227" y="1971"/>
                  <a:pt x="14208" y="1010"/>
                </a:cubicBezTo>
                <a:cubicBezTo>
                  <a:pt x="14193" y="242"/>
                  <a:pt x="14156" y="-7"/>
                  <a:pt x="13939" y="0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ぶどう"/>
          <p:cNvSpPr txBox="1">
            <a:spLocks noGrp="1"/>
          </p:cNvSpPr>
          <p:nvPr>
            <p:ph type="title"/>
          </p:nvPr>
        </p:nvSpPr>
        <p:spPr>
          <a:xfrm>
            <a:off x="3417626" y="7688508"/>
            <a:ext cx="6169548" cy="1791568"/>
          </a:xfrm>
          <a:prstGeom prst="rect">
            <a:avLst/>
          </a:prstGeom>
          <a:ln w="9525">
            <a:round/>
          </a:ln>
        </p:spPr>
        <p:txBody>
          <a:bodyPr lIns="63500" tIns="63500" rIns="63500" bIns="63500">
            <a:normAutofit fontScale="90000"/>
          </a:bodyPr>
          <a:lstStyle>
            <a:lvl1pPr>
              <a:defRPr sz="12000">
                <a:solidFill>
                  <a:srgbClr val="000000"/>
                </a:solidFill>
              </a:defRPr>
            </a:lvl1pPr>
          </a:lstStyle>
          <a:p>
            <a:r>
              <a:t>ぶどう</a:t>
            </a:r>
          </a:p>
        </p:txBody>
      </p:sp>
      <p:sp>
        <p:nvSpPr>
          <p:cNvPr id="145" name="⑥"/>
          <p:cNvSpPr txBox="1">
            <a:spLocks noGrp="1"/>
          </p:cNvSpPr>
          <p:nvPr>
            <p:ph type="body" sz="quarter" idx="1"/>
          </p:nvPr>
        </p:nvSpPr>
        <p:spPr>
          <a:xfrm>
            <a:off x="-678205" y="321982"/>
            <a:ext cx="3998911" cy="139875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⑥</a:t>
            </a:r>
          </a:p>
        </p:txBody>
      </p:sp>
      <p:pic>
        <p:nvPicPr>
          <p:cNvPr id="146" name="4F010047-6BA6-45CB-8076-CBB6F237562C-L0-001.jpeg" descr="4F010047-6BA6-45CB-8076-CBB6F237562C-L0-001.jpeg"/>
          <p:cNvPicPr>
            <a:picLocks noChangeAspect="1"/>
          </p:cNvPicPr>
          <p:nvPr/>
        </p:nvPicPr>
        <p:blipFill>
          <a:blip r:embed="rId2"/>
          <a:srcRect l="512" t="578" r="813" b="497"/>
          <a:stretch>
            <a:fillRect/>
          </a:stretch>
        </p:blipFill>
        <p:spPr>
          <a:xfrm>
            <a:off x="2575417" y="694182"/>
            <a:ext cx="7369181" cy="6594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42" extrusionOk="0">
                <a:moveTo>
                  <a:pt x="18409" y="2"/>
                </a:moveTo>
                <a:cubicBezTo>
                  <a:pt x="18362" y="-50"/>
                  <a:pt x="16719" y="638"/>
                  <a:pt x="15870" y="1065"/>
                </a:cubicBezTo>
                <a:cubicBezTo>
                  <a:pt x="14458" y="1776"/>
                  <a:pt x="13934" y="2256"/>
                  <a:pt x="13433" y="3293"/>
                </a:cubicBezTo>
                <a:cubicBezTo>
                  <a:pt x="13330" y="3505"/>
                  <a:pt x="13240" y="3678"/>
                  <a:pt x="13233" y="3678"/>
                </a:cubicBezTo>
                <a:cubicBezTo>
                  <a:pt x="13225" y="3678"/>
                  <a:pt x="13138" y="3525"/>
                  <a:pt x="13038" y="3337"/>
                </a:cubicBezTo>
                <a:cubicBezTo>
                  <a:pt x="12691" y="2684"/>
                  <a:pt x="11897" y="1991"/>
                  <a:pt x="10766" y="1355"/>
                </a:cubicBezTo>
                <a:cubicBezTo>
                  <a:pt x="10445" y="1174"/>
                  <a:pt x="10160" y="1026"/>
                  <a:pt x="10133" y="1025"/>
                </a:cubicBezTo>
                <a:cubicBezTo>
                  <a:pt x="10068" y="1025"/>
                  <a:pt x="10009" y="1263"/>
                  <a:pt x="9872" y="2077"/>
                </a:cubicBezTo>
                <a:cubicBezTo>
                  <a:pt x="9745" y="2834"/>
                  <a:pt x="9667" y="3526"/>
                  <a:pt x="9666" y="3910"/>
                </a:cubicBezTo>
                <a:cubicBezTo>
                  <a:pt x="9666" y="4193"/>
                  <a:pt x="9646" y="4222"/>
                  <a:pt x="9364" y="4340"/>
                </a:cubicBezTo>
                <a:cubicBezTo>
                  <a:pt x="9206" y="4407"/>
                  <a:pt x="9119" y="4412"/>
                  <a:pt x="8857" y="4369"/>
                </a:cubicBezTo>
                <a:cubicBezTo>
                  <a:pt x="8683" y="4340"/>
                  <a:pt x="8531" y="4328"/>
                  <a:pt x="8518" y="4342"/>
                </a:cubicBezTo>
                <a:cubicBezTo>
                  <a:pt x="8506" y="4356"/>
                  <a:pt x="8542" y="4471"/>
                  <a:pt x="8597" y="4598"/>
                </a:cubicBezTo>
                <a:cubicBezTo>
                  <a:pt x="8698" y="4829"/>
                  <a:pt x="8697" y="4832"/>
                  <a:pt x="8610" y="4926"/>
                </a:cubicBezTo>
                <a:cubicBezTo>
                  <a:pt x="8532" y="5011"/>
                  <a:pt x="8494" y="5016"/>
                  <a:pt x="8263" y="4971"/>
                </a:cubicBezTo>
                <a:cubicBezTo>
                  <a:pt x="7532" y="4826"/>
                  <a:pt x="6752" y="5288"/>
                  <a:pt x="6429" y="6058"/>
                </a:cubicBezTo>
                <a:cubicBezTo>
                  <a:pt x="6307" y="6349"/>
                  <a:pt x="6268" y="6395"/>
                  <a:pt x="6028" y="6538"/>
                </a:cubicBezTo>
                <a:cubicBezTo>
                  <a:pt x="5511" y="6845"/>
                  <a:pt x="5181" y="7442"/>
                  <a:pt x="5147" y="8127"/>
                </a:cubicBezTo>
                <a:cubicBezTo>
                  <a:pt x="5121" y="8656"/>
                  <a:pt x="5133" y="8639"/>
                  <a:pt x="4881" y="8551"/>
                </a:cubicBezTo>
                <a:cubicBezTo>
                  <a:pt x="4539" y="8432"/>
                  <a:pt x="3999" y="8486"/>
                  <a:pt x="3637" y="8675"/>
                </a:cubicBezTo>
                <a:cubicBezTo>
                  <a:pt x="3142" y="8933"/>
                  <a:pt x="2834" y="9354"/>
                  <a:pt x="2691" y="9970"/>
                </a:cubicBezTo>
                <a:cubicBezTo>
                  <a:pt x="2605" y="10335"/>
                  <a:pt x="2606" y="10594"/>
                  <a:pt x="2693" y="10938"/>
                </a:cubicBezTo>
                <a:cubicBezTo>
                  <a:pt x="2805" y="11385"/>
                  <a:pt x="2821" y="11358"/>
                  <a:pt x="2433" y="11397"/>
                </a:cubicBezTo>
                <a:cubicBezTo>
                  <a:pt x="1780" y="11464"/>
                  <a:pt x="1241" y="11881"/>
                  <a:pt x="975" y="12528"/>
                </a:cubicBezTo>
                <a:cubicBezTo>
                  <a:pt x="881" y="12755"/>
                  <a:pt x="853" y="12912"/>
                  <a:pt x="838" y="13287"/>
                </a:cubicBezTo>
                <a:cubicBezTo>
                  <a:pt x="819" y="13745"/>
                  <a:pt x="812" y="13770"/>
                  <a:pt x="646" y="14016"/>
                </a:cubicBezTo>
                <a:cubicBezTo>
                  <a:pt x="385" y="14401"/>
                  <a:pt x="279" y="14711"/>
                  <a:pt x="256" y="15151"/>
                </a:cubicBezTo>
                <a:cubicBezTo>
                  <a:pt x="232" y="15603"/>
                  <a:pt x="349" y="16095"/>
                  <a:pt x="556" y="16416"/>
                </a:cubicBezTo>
                <a:lnTo>
                  <a:pt x="684" y="16614"/>
                </a:lnTo>
                <a:lnTo>
                  <a:pt x="485" y="16831"/>
                </a:lnTo>
                <a:cubicBezTo>
                  <a:pt x="373" y="16952"/>
                  <a:pt x="223" y="17194"/>
                  <a:pt x="143" y="17383"/>
                </a:cubicBezTo>
                <a:cubicBezTo>
                  <a:pt x="11" y="17695"/>
                  <a:pt x="0" y="17758"/>
                  <a:pt x="0" y="18245"/>
                </a:cubicBezTo>
                <a:cubicBezTo>
                  <a:pt x="0" y="18733"/>
                  <a:pt x="11" y="18795"/>
                  <a:pt x="144" y="19110"/>
                </a:cubicBezTo>
                <a:cubicBezTo>
                  <a:pt x="239" y="19334"/>
                  <a:pt x="372" y="19540"/>
                  <a:pt x="536" y="19714"/>
                </a:cubicBezTo>
                <a:cubicBezTo>
                  <a:pt x="673" y="19860"/>
                  <a:pt x="785" y="20022"/>
                  <a:pt x="785" y="20076"/>
                </a:cubicBezTo>
                <a:cubicBezTo>
                  <a:pt x="786" y="20238"/>
                  <a:pt x="991" y="20675"/>
                  <a:pt x="1169" y="20895"/>
                </a:cubicBezTo>
                <a:cubicBezTo>
                  <a:pt x="1385" y="21162"/>
                  <a:pt x="1545" y="21288"/>
                  <a:pt x="1856" y="21435"/>
                </a:cubicBezTo>
                <a:cubicBezTo>
                  <a:pt x="2075" y="21537"/>
                  <a:pt x="2167" y="21550"/>
                  <a:pt x="2557" y="21537"/>
                </a:cubicBezTo>
                <a:cubicBezTo>
                  <a:pt x="2939" y="21524"/>
                  <a:pt x="3044" y="21502"/>
                  <a:pt x="3258" y="21385"/>
                </a:cubicBezTo>
                <a:cubicBezTo>
                  <a:pt x="3738" y="21123"/>
                  <a:pt x="4122" y="20608"/>
                  <a:pt x="4217" y="20098"/>
                </a:cubicBezTo>
                <a:cubicBezTo>
                  <a:pt x="4235" y="20002"/>
                  <a:pt x="4258" y="19907"/>
                  <a:pt x="4268" y="19888"/>
                </a:cubicBezTo>
                <a:cubicBezTo>
                  <a:pt x="4278" y="19869"/>
                  <a:pt x="4401" y="19911"/>
                  <a:pt x="4542" y="19981"/>
                </a:cubicBezTo>
                <a:cubicBezTo>
                  <a:pt x="4884" y="20151"/>
                  <a:pt x="5420" y="20194"/>
                  <a:pt x="5773" y="20080"/>
                </a:cubicBezTo>
                <a:cubicBezTo>
                  <a:pt x="6098" y="19974"/>
                  <a:pt x="6478" y="19684"/>
                  <a:pt x="6687" y="19384"/>
                </a:cubicBezTo>
                <a:lnTo>
                  <a:pt x="6852" y="19145"/>
                </a:lnTo>
                <a:lnTo>
                  <a:pt x="7093" y="19399"/>
                </a:lnTo>
                <a:cubicBezTo>
                  <a:pt x="7225" y="19539"/>
                  <a:pt x="7449" y="19714"/>
                  <a:pt x="7591" y="19788"/>
                </a:cubicBezTo>
                <a:cubicBezTo>
                  <a:pt x="7822" y="19909"/>
                  <a:pt x="7900" y="19923"/>
                  <a:pt x="8343" y="19923"/>
                </a:cubicBezTo>
                <a:cubicBezTo>
                  <a:pt x="8789" y="19923"/>
                  <a:pt x="8860" y="19910"/>
                  <a:pt x="9085" y="19787"/>
                </a:cubicBezTo>
                <a:cubicBezTo>
                  <a:pt x="9567" y="19522"/>
                  <a:pt x="9911" y="19062"/>
                  <a:pt x="10032" y="18521"/>
                </a:cubicBezTo>
                <a:cubicBezTo>
                  <a:pt x="10062" y="18384"/>
                  <a:pt x="10101" y="18252"/>
                  <a:pt x="10118" y="18230"/>
                </a:cubicBezTo>
                <a:cubicBezTo>
                  <a:pt x="10134" y="18207"/>
                  <a:pt x="10264" y="18226"/>
                  <a:pt x="10407" y="18272"/>
                </a:cubicBezTo>
                <a:cubicBezTo>
                  <a:pt x="10591" y="18332"/>
                  <a:pt x="10773" y="18351"/>
                  <a:pt x="11030" y="18336"/>
                </a:cubicBezTo>
                <a:cubicBezTo>
                  <a:pt x="11705" y="18296"/>
                  <a:pt x="12256" y="17869"/>
                  <a:pt x="12541" y="17168"/>
                </a:cubicBezTo>
                <a:cubicBezTo>
                  <a:pt x="12660" y="16875"/>
                  <a:pt x="12680" y="16850"/>
                  <a:pt x="12772" y="16888"/>
                </a:cubicBezTo>
                <a:cubicBezTo>
                  <a:pt x="12982" y="16975"/>
                  <a:pt x="13305" y="16997"/>
                  <a:pt x="13575" y="16942"/>
                </a:cubicBezTo>
                <a:cubicBezTo>
                  <a:pt x="13883" y="16880"/>
                  <a:pt x="14306" y="16663"/>
                  <a:pt x="14439" y="16499"/>
                </a:cubicBezTo>
                <a:cubicBezTo>
                  <a:pt x="14486" y="16441"/>
                  <a:pt x="14624" y="16360"/>
                  <a:pt x="14744" y="16320"/>
                </a:cubicBezTo>
                <a:cubicBezTo>
                  <a:pt x="15459" y="16083"/>
                  <a:pt x="15922" y="15501"/>
                  <a:pt x="16038" y="14692"/>
                </a:cubicBezTo>
                <a:cubicBezTo>
                  <a:pt x="16117" y="14148"/>
                  <a:pt x="15958" y="13536"/>
                  <a:pt x="15628" y="13116"/>
                </a:cubicBezTo>
                <a:lnTo>
                  <a:pt x="15488" y="12940"/>
                </a:lnTo>
                <a:lnTo>
                  <a:pt x="15628" y="12744"/>
                </a:lnTo>
                <a:cubicBezTo>
                  <a:pt x="15704" y="12636"/>
                  <a:pt x="15819" y="12421"/>
                  <a:pt x="15883" y="12267"/>
                </a:cubicBezTo>
                <a:cubicBezTo>
                  <a:pt x="15946" y="12113"/>
                  <a:pt x="16008" y="11988"/>
                  <a:pt x="16021" y="11988"/>
                </a:cubicBezTo>
                <a:cubicBezTo>
                  <a:pt x="16034" y="11988"/>
                  <a:pt x="16122" y="12056"/>
                  <a:pt x="16215" y="12139"/>
                </a:cubicBezTo>
                <a:cubicBezTo>
                  <a:pt x="16597" y="12476"/>
                  <a:pt x="17296" y="12736"/>
                  <a:pt x="17825" y="12738"/>
                </a:cubicBezTo>
                <a:cubicBezTo>
                  <a:pt x="17996" y="12738"/>
                  <a:pt x="18140" y="12779"/>
                  <a:pt x="18316" y="12875"/>
                </a:cubicBezTo>
                <a:cubicBezTo>
                  <a:pt x="18517" y="12985"/>
                  <a:pt x="18643" y="13015"/>
                  <a:pt x="18973" y="13031"/>
                </a:cubicBezTo>
                <a:cubicBezTo>
                  <a:pt x="19459" y="13055"/>
                  <a:pt x="19775" y="12989"/>
                  <a:pt x="20161" y="12786"/>
                </a:cubicBezTo>
                <a:lnTo>
                  <a:pt x="20446" y="12635"/>
                </a:lnTo>
                <a:lnTo>
                  <a:pt x="20628" y="12730"/>
                </a:lnTo>
                <a:cubicBezTo>
                  <a:pt x="20830" y="12834"/>
                  <a:pt x="21141" y="12918"/>
                  <a:pt x="21486" y="12961"/>
                </a:cubicBezTo>
                <a:cubicBezTo>
                  <a:pt x="21558" y="12970"/>
                  <a:pt x="21598" y="12973"/>
                  <a:pt x="21599" y="12965"/>
                </a:cubicBezTo>
                <a:cubicBezTo>
                  <a:pt x="21600" y="12951"/>
                  <a:pt x="21492" y="12907"/>
                  <a:pt x="21241" y="12813"/>
                </a:cubicBezTo>
                <a:cubicBezTo>
                  <a:pt x="20984" y="12716"/>
                  <a:pt x="20737" y="12602"/>
                  <a:pt x="20695" y="12559"/>
                </a:cubicBezTo>
                <a:cubicBezTo>
                  <a:pt x="20622" y="12485"/>
                  <a:pt x="20624" y="12470"/>
                  <a:pt x="20726" y="12302"/>
                </a:cubicBezTo>
                <a:cubicBezTo>
                  <a:pt x="20867" y="12070"/>
                  <a:pt x="20943" y="11781"/>
                  <a:pt x="20906" y="11616"/>
                </a:cubicBezTo>
                <a:cubicBezTo>
                  <a:pt x="20816" y="11214"/>
                  <a:pt x="20358" y="11163"/>
                  <a:pt x="20185" y="11536"/>
                </a:cubicBezTo>
                <a:cubicBezTo>
                  <a:pt x="20092" y="11737"/>
                  <a:pt x="20100" y="12030"/>
                  <a:pt x="20206" y="12262"/>
                </a:cubicBezTo>
                <a:cubicBezTo>
                  <a:pt x="20315" y="12501"/>
                  <a:pt x="20287" y="12548"/>
                  <a:pt x="19957" y="12686"/>
                </a:cubicBezTo>
                <a:cubicBezTo>
                  <a:pt x="19565" y="12850"/>
                  <a:pt x="19157" y="12904"/>
                  <a:pt x="18807" y="12838"/>
                </a:cubicBezTo>
                <a:cubicBezTo>
                  <a:pt x="18640" y="12806"/>
                  <a:pt x="18492" y="12761"/>
                  <a:pt x="18479" y="12736"/>
                </a:cubicBezTo>
                <a:cubicBezTo>
                  <a:pt x="18465" y="12712"/>
                  <a:pt x="18571" y="12626"/>
                  <a:pt x="18714" y="12545"/>
                </a:cubicBezTo>
                <a:cubicBezTo>
                  <a:pt x="19124" y="12312"/>
                  <a:pt x="19309" y="12039"/>
                  <a:pt x="19309" y="11667"/>
                </a:cubicBezTo>
                <a:cubicBezTo>
                  <a:pt x="19309" y="11428"/>
                  <a:pt x="19132" y="11089"/>
                  <a:pt x="18950" y="10980"/>
                </a:cubicBezTo>
                <a:cubicBezTo>
                  <a:pt x="18780" y="10878"/>
                  <a:pt x="18444" y="10857"/>
                  <a:pt x="18255" y="10937"/>
                </a:cubicBezTo>
                <a:cubicBezTo>
                  <a:pt x="18148" y="10983"/>
                  <a:pt x="18110" y="10959"/>
                  <a:pt x="17826" y="10674"/>
                </a:cubicBezTo>
                <a:cubicBezTo>
                  <a:pt x="17524" y="10369"/>
                  <a:pt x="17518" y="10359"/>
                  <a:pt x="17604" y="10280"/>
                </a:cubicBezTo>
                <a:cubicBezTo>
                  <a:pt x="17653" y="10235"/>
                  <a:pt x="17850" y="10135"/>
                  <a:pt x="18041" y="10059"/>
                </a:cubicBezTo>
                <a:cubicBezTo>
                  <a:pt x="19021" y="9672"/>
                  <a:pt x="19758" y="9265"/>
                  <a:pt x="19758" y="9113"/>
                </a:cubicBezTo>
                <a:cubicBezTo>
                  <a:pt x="19758" y="9006"/>
                  <a:pt x="18535" y="7646"/>
                  <a:pt x="18166" y="7342"/>
                </a:cubicBezTo>
                <a:cubicBezTo>
                  <a:pt x="17785" y="7028"/>
                  <a:pt x="17351" y="6768"/>
                  <a:pt x="17033" y="6664"/>
                </a:cubicBezTo>
                <a:cubicBezTo>
                  <a:pt x="16903" y="6621"/>
                  <a:pt x="16775" y="6572"/>
                  <a:pt x="16750" y="6555"/>
                </a:cubicBezTo>
                <a:cubicBezTo>
                  <a:pt x="16725" y="6537"/>
                  <a:pt x="16827" y="6377"/>
                  <a:pt x="16982" y="6193"/>
                </a:cubicBezTo>
                <a:cubicBezTo>
                  <a:pt x="17402" y="5691"/>
                  <a:pt x="17631" y="5318"/>
                  <a:pt x="17777" y="4891"/>
                </a:cubicBezTo>
                <a:cubicBezTo>
                  <a:pt x="18052" y="4095"/>
                  <a:pt x="18269" y="2648"/>
                  <a:pt x="18375" y="914"/>
                </a:cubicBezTo>
                <a:cubicBezTo>
                  <a:pt x="18405" y="426"/>
                  <a:pt x="18420" y="15"/>
                  <a:pt x="18409" y="2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さくらんぼ"/>
          <p:cNvSpPr txBox="1">
            <a:spLocks noGrp="1"/>
          </p:cNvSpPr>
          <p:nvPr>
            <p:ph type="ctrTitle"/>
          </p:nvPr>
        </p:nvSpPr>
        <p:spPr>
          <a:xfrm>
            <a:off x="2510896" y="7697560"/>
            <a:ext cx="7983008" cy="1819533"/>
          </a:xfrm>
          <a:prstGeom prst="rect">
            <a:avLst/>
          </a:prstGeom>
          <a:ln w="9525">
            <a:round/>
          </a:ln>
        </p:spPr>
        <p:txBody>
          <a:bodyPr>
            <a:normAutofit fontScale="90000"/>
          </a:bodyPr>
          <a:lstStyle>
            <a:lvl1pPr defTabSz="508254">
              <a:defRPr sz="12180">
                <a:solidFill>
                  <a:srgbClr val="000000"/>
                </a:solidFill>
              </a:defRPr>
            </a:lvl1pPr>
          </a:lstStyle>
          <a:p>
            <a:r>
              <a:t>さくらんぼ</a:t>
            </a:r>
          </a:p>
        </p:txBody>
      </p:sp>
      <p:sp>
        <p:nvSpPr>
          <p:cNvPr id="149" name="⑦"/>
          <p:cNvSpPr txBox="1">
            <a:spLocks noGrp="1"/>
          </p:cNvSpPr>
          <p:nvPr>
            <p:ph type="subTitle" sz="quarter" idx="1"/>
          </p:nvPr>
        </p:nvSpPr>
        <p:spPr>
          <a:xfrm>
            <a:off x="-242668" y="284938"/>
            <a:ext cx="3773580" cy="1858394"/>
          </a:xfrm>
          <a:prstGeom prst="rect">
            <a:avLst/>
          </a:prstGeom>
        </p:spPr>
        <p:txBody>
          <a:bodyPr/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⑦</a:t>
            </a:r>
          </a:p>
        </p:txBody>
      </p:sp>
      <p:pic>
        <p:nvPicPr>
          <p:cNvPr id="150" name="286AFAB4-4CF1-4717-A2D5-BA2FE618D11C-L0-001.jpeg" descr="286AFAB4-4CF1-4717-A2D5-BA2FE618D11C-L0-001.jpeg"/>
          <p:cNvPicPr>
            <a:picLocks noChangeAspect="1"/>
          </p:cNvPicPr>
          <p:nvPr/>
        </p:nvPicPr>
        <p:blipFill>
          <a:blip r:embed="rId2"/>
          <a:srcRect l="407" t="430" r="485" b="576"/>
          <a:stretch>
            <a:fillRect/>
          </a:stretch>
        </p:blipFill>
        <p:spPr>
          <a:xfrm>
            <a:off x="3232617" y="1095729"/>
            <a:ext cx="6534471" cy="6182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591" extrusionOk="0">
                <a:moveTo>
                  <a:pt x="7404" y="0"/>
                </a:moveTo>
                <a:lnTo>
                  <a:pt x="7186" y="186"/>
                </a:lnTo>
                <a:cubicBezTo>
                  <a:pt x="6975" y="366"/>
                  <a:pt x="6947" y="374"/>
                  <a:pt x="6316" y="434"/>
                </a:cubicBezTo>
                <a:cubicBezTo>
                  <a:pt x="2990" y="748"/>
                  <a:pt x="797" y="2368"/>
                  <a:pt x="166" y="4977"/>
                </a:cubicBezTo>
                <a:cubicBezTo>
                  <a:pt x="112" y="5204"/>
                  <a:pt x="51" y="5523"/>
                  <a:pt x="33" y="5688"/>
                </a:cubicBezTo>
                <a:lnTo>
                  <a:pt x="0" y="5987"/>
                </a:lnTo>
                <a:lnTo>
                  <a:pt x="196" y="6021"/>
                </a:lnTo>
                <a:cubicBezTo>
                  <a:pt x="645" y="6096"/>
                  <a:pt x="2282" y="6120"/>
                  <a:pt x="2772" y="6059"/>
                </a:cubicBezTo>
                <a:cubicBezTo>
                  <a:pt x="5264" y="5750"/>
                  <a:pt x="6889" y="4349"/>
                  <a:pt x="7381" y="2084"/>
                </a:cubicBezTo>
                <a:cubicBezTo>
                  <a:pt x="7510" y="1494"/>
                  <a:pt x="7550" y="1481"/>
                  <a:pt x="7806" y="1944"/>
                </a:cubicBezTo>
                <a:cubicBezTo>
                  <a:pt x="8311" y="2859"/>
                  <a:pt x="8799" y="4125"/>
                  <a:pt x="9048" y="5164"/>
                </a:cubicBezTo>
                <a:cubicBezTo>
                  <a:pt x="9483" y="6982"/>
                  <a:pt x="9387" y="8894"/>
                  <a:pt x="8782" y="10492"/>
                </a:cubicBezTo>
                <a:cubicBezTo>
                  <a:pt x="8529" y="11160"/>
                  <a:pt x="8544" y="11146"/>
                  <a:pt x="8184" y="11075"/>
                </a:cubicBezTo>
                <a:cubicBezTo>
                  <a:pt x="8019" y="11043"/>
                  <a:pt x="7631" y="10932"/>
                  <a:pt x="7324" y="10830"/>
                </a:cubicBezTo>
                <a:cubicBezTo>
                  <a:pt x="6583" y="10583"/>
                  <a:pt x="6217" y="10552"/>
                  <a:pt x="5728" y="10694"/>
                </a:cubicBezTo>
                <a:cubicBezTo>
                  <a:pt x="4697" y="10993"/>
                  <a:pt x="3650" y="11725"/>
                  <a:pt x="3146" y="12500"/>
                </a:cubicBezTo>
                <a:cubicBezTo>
                  <a:pt x="2560" y="13400"/>
                  <a:pt x="2236" y="14837"/>
                  <a:pt x="2304" y="16238"/>
                </a:cubicBezTo>
                <a:cubicBezTo>
                  <a:pt x="2433" y="18900"/>
                  <a:pt x="4250" y="21005"/>
                  <a:pt x="6867" y="21524"/>
                </a:cubicBezTo>
                <a:cubicBezTo>
                  <a:pt x="7160" y="21582"/>
                  <a:pt x="7527" y="21600"/>
                  <a:pt x="8206" y="21587"/>
                </a:cubicBezTo>
                <a:cubicBezTo>
                  <a:pt x="9012" y="21573"/>
                  <a:pt x="9210" y="21551"/>
                  <a:pt x="9627" y="21435"/>
                </a:cubicBezTo>
                <a:cubicBezTo>
                  <a:pt x="10540" y="21181"/>
                  <a:pt x="11327" y="20761"/>
                  <a:pt x="11969" y="20185"/>
                </a:cubicBezTo>
                <a:cubicBezTo>
                  <a:pt x="12160" y="20013"/>
                  <a:pt x="12344" y="19851"/>
                  <a:pt x="12376" y="19826"/>
                </a:cubicBezTo>
                <a:cubicBezTo>
                  <a:pt x="12414" y="19797"/>
                  <a:pt x="12544" y="19854"/>
                  <a:pt x="12732" y="19981"/>
                </a:cubicBezTo>
                <a:cubicBezTo>
                  <a:pt x="13149" y="20263"/>
                  <a:pt x="13597" y="20468"/>
                  <a:pt x="14140" y="20627"/>
                </a:cubicBezTo>
                <a:cubicBezTo>
                  <a:pt x="14766" y="20810"/>
                  <a:pt x="15815" y="20858"/>
                  <a:pt x="16484" y="20735"/>
                </a:cubicBezTo>
                <a:cubicBezTo>
                  <a:pt x="19114" y="20250"/>
                  <a:pt x="21118" y="18208"/>
                  <a:pt x="21512" y="15611"/>
                </a:cubicBezTo>
                <a:cubicBezTo>
                  <a:pt x="21600" y="15029"/>
                  <a:pt x="21551" y="13898"/>
                  <a:pt x="21414" y="13354"/>
                </a:cubicBezTo>
                <a:cubicBezTo>
                  <a:pt x="21263" y="12753"/>
                  <a:pt x="20914" y="11871"/>
                  <a:pt x="20621" y="11348"/>
                </a:cubicBezTo>
                <a:cubicBezTo>
                  <a:pt x="20324" y="10816"/>
                  <a:pt x="19796" y="10202"/>
                  <a:pt x="19399" y="9923"/>
                </a:cubicBezTo>
                <a:cubicBezTo>
                  <a:pt x="18811" y="9511"/>
                  <a:pt x="17886" y="9208"/>
                  <a:pt x="17227" y="9210"/>
                </a:cubicBezTo>
                <a:cubicBezTo>
                  <a:pt x="16745" y="9211"/>
                  <a:pt x="16461" y="9322"/>
                  <a:pt x="15827" y="9758"/>
                </a:cubicBezTo>
                <a:cubicBezTo>
                  <a:pt x="15300" y="10121"/>
                  <a:pt x="14898" y="10344"/>
                  <a:pt x="14866" y="10289"/>
                </a:cubicBezTo>
                <a:cubicBezTo>
                  <a:pt x="14854" y="10268"/>
                  <a:pt x="14781" y="9973"/>
                  <a:pt x="14705" y="9635"/>
                </a:cubicBezTo>
                <a:cubicBezTo>
                  <a:pt x="13874" y="5943"/>
                  <a:pt x="11422" y="2590"/>
                  <a:pt x="8005" y="468"/>
                </a:cubicBezTo>
                <a:cubicBezTo>
                  <a:pt x="7824" y="356"/>
                  <a:pt x="7614" y="204"/>
                  <a:pt x="7540" y="132"/>
                </a:cubicBezTo>
                <a:lnTo>
                  <a:pt x="7404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⑧"/>
          <p:cNvSpPr txBox="1">
            <a:spLocks noGrp="1"/>
          </p:cNvSpPr>
          <p:nvPr>
            <p:ph type="title"/>
          </p:nvPr>
        </p:nvSpPr>
        <p:spPr>
          <a:xfrm>
            <a:off x="-171978" y="113095"/>
            <a:ext cx="2856066" cy="1597175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10000" b="1">
                <a:solidFill>
                  <a:srgbClr val="F24A4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⑧</a:t>
            </a:r>
          </a:p>
        </p:txBody>
      </p:sp>
      <p:sp>
        <p:nvSpPr>
          <p:cNvPr id="153" name="りんご"/>
          <p:cNvSpPr txBox="1">
            <a:spLocks noGrp="1"/>
          </p:cNvSpPr>
          <p:nvPr>
            <p:ph type="body" sz="quarter" idx="1"/>
          </p:nvPr>
        </p:nvSpPr>
        <p:spPr>
          <a:xfrm>
            <a:off x="3659234" y="8006097"/>
            <a:ext cx="5425549" cy="1513806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10000"/>
          </a:bodyPr>
          <a:lstStyle>
            <a:lvl1pPr defTabSz="508254">
              <a:defRPr sz="10440">
                <a:solidFill>
                  <a:srgbClr val="000000"/>
                </a:solidFill>
              </a:defRPr>
            </a:lvl1pPr>
          </a:lstStyle>
          <a:p>
            <a:r>
              <a:t>りんご</a:t>
            </a:r>
          </a:p>
        </p:txBody>
      </p:sp>
      <p:pic>
        <p:nvPicPr>
          <p:cNvPr id="154" name="357EEB2D-70AB-4820-B5F0-EF03167224BD-L0-001.gif" descr="357EEB2D-70AB-4820-B5F0-EF03167224BD-L0-0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796" y="367619"/>
            <a:ext cx="6787208" cy="67545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1" animBg="1" advAuto="0"/>
    </p:bldLst>
  </p:timing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Macintosh PowerPoint</Application>
  <PresentationFormat>ユーザー設定</PresentationFormat>
  <Paragraphs>19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Gill Sans</vt:lpstr>
      <vt:lpstr>Gill Sans Light</vt:lpstr>
      <vt:lpstr>Helvetica Neue</vt:lpstr>
      <vt:lpstr>Showroom</vt:lpstr>
      <vt:lpstr>くだものクイズゲーム🌟</vt:lpstr>
      <vt:lpstr>パイナップル</vt:lpstr>
      <vt:lpstr>メロン</vt:lpstr>
      <vt:lpstr>③</vt:lpstr>
      <vt:lpstr>④</vt:lpstr>
      <vt:lpstr>⑤</vt:lpstr>
      <vt:lpstr>ぶどう</vt:lpstr>
      <vt:lpstr>さくらんぼ</vt:lpstr>
      <vt:lpstr>⑧</vt:lpstr>
      <vt:lpstr>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くだものクイズゲーム🌟</dc:title>
  <cp:lastModifiedBy>小泉 隆弘</cp:lastModifiedBy>
  <cp:revision>1</cp:revision>
  <dcterms:modified xsi:type="dcterms:W3CDTF">2020-04-20T06:32:17Z</dcterms:modified>
</cp:coreProperties>
</file>