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chool/sougou/q/" TargetMode="External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…"/>
          <p:cNvSpPr txBox="1"/>
          <p:nvPr>
            <p:ph type="ctrTitle"/>
          </p:nvPr>
        </p:nvSpPr>
        <p:spPr>
          <a:xfrm>
            <a:off x="851045" y="2432810"/>
            <a:ext cx="21971004" cy="9412182"/>
          </a:xfrm>
          <a:prstGeom prst="rect">
            <a:avLst/>
          </a:prstGeom>
        </p:spPr>
        <p:txBody>
          <a:bodyPr/>
          <a:lstStyle/>
          <a:p>
            <a:pPr>
              <a:defRPr spc="-215" sz="10800"/>
            </a:pPr>
            <a:r>
              <a:t>哲学対話</a:t>
            </a:r>
          </a:p>
          <a:p>
            <a:pPr>
              <a:defRPr spc="-215" sz="10800"/>
            </a:pPr>
            <a:r>
              <a:t>どうして大人は子どもに怒るの</a:t>
            </a:r>
          </a:p>
          <a:p>
            <a:pPr>
              <a:defRPr spc="-215" sz="10800"/>
            </a:pPr>
          </a:p>
          <a:p>
            <a:pPr>
              <a:defRPr spc="-215" sz="10800"/>
            </a:pPr>
            <a:r>
              <a:t>〜理由を想像してみよう〜</a:t>
            </a:r>
          </a:p>
        </p:txBody>
      </p:sp>
      <p:pic>
        <p:nvPicPr>
          <p:cNvPr id="152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22774" y="582237"/>
            <a:ext cx="4088458" cy="4862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どうして大人は子どもに怒るんだろう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2048204">
              <a:defRPr spc="-194" sz="9743"/>
            </a:lvl1pPr>
          </a:lstStyle>
          <a:p>
            <a:pPr/>
            <a:r>
              <a:t>どうして大人は子どもに怒るんだろう❓</a:t>
            </a:r>
          </a:p>
        </p:txBody>
      </p:sp>
      <p:sp>
        <p:nvSpPr>
          <p:cNvPr id="155" name="どんなことで怒られた？"/>
          <p:cNvSpPr txBox="1"/>
          <p:nvPr/>
        </p:nvSpPr>
        <p:spPr>
          <a:xfrm>
            <a:off x="11323994" y="3312833"/>
            <a:ext cx="87757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どんなことで怒られた？</a:t>
            </a:r>
          </a:p>
        </p:txBody>
      </p:sp>
      <p:sp>
        <p:nvSpPr>
          <p:cNvPr id="156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7" name="理由は"/>
          <p:cNvSpPr txBox="1"/>
          <p:nvPr/>
        </p:nvSpPr>
        <p:spPr>
          <a:xfrm>
            <a:off x="1388722" y="11217506"/>
            <a:ext cx="1943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</a:t>
            </a:r>
          </a:p>
        </p:txBody>
      </p:sp>
      <p:sp>
        <p:nvSpPr>
          <p:cNvPr id="15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2" name="表1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意見⑧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意見⑨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意見⑩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3" name="めっちゃ納得：◎ まあ納得：○ うーん：△ AI：⭐︎"/>
          <p:cNvSpPr txBox="1"/>
          <p:nvPr/>
        </p:nvSpPr>
        <p:spPr>
          <a:xfrm>
            <a:off x="7338248" y="12270332"/>
            <a:ext cx="15301947" cy="1087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めっちゃ納得：◎ まあ納得：○ うーん：△　AI：⭐︎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6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もしあなたが大人なら、どんな時に…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 defTabSz="1511770">
              <a:defRPr spc="-143" sz="7192"/>
            </a:pPr>
          </a:p>
          <a:p>
            <a:pPr defTabSz="1511770">
              <a:defRPr spc="-143" sz="7192"/>
            </a:pPr>
            <a:r>
              <a:t>もしあなたが大人なら、どんな時に</a:t>
            </a:r>
          </a:p>
          <a:p>
            <a:pPr defTabSz="1511770">
              <a:defRPr spc="-143" sz="7192"/>
            </a:pPr>
          </a:p>
          <a:p>
            <a:pPr defTabSz="1511770">
              <a:defRPr spc="-143" sz="7192"/>
            </a:pPr>
            <a:r>
              <a:t>怒る？理由は？</a:t>
            </a:r>
          </a:p>
        </p:txBody>
      </p:sp>
      <p:sp>
        <p:nvSpPr>
          <p:cNvPr id="169" name="四角形"/>
          <p:cNvSpPr/>
          <p:nvPr/>
        </p:nvSpPr>
        <p:spPr>
          <a:xfrm>
            <a:off x="4903940" y="5143500"/>
            <a:ext cx="18157578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0" name="四角形"/>
          <p:cNvSpPr/>
          <p:nvPr/>
        </p:nvSpPr>
        <p:spPr>
          <a:xfrm>
            <a:off x="3111500" y="91447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理由は？"/>
          <p:cNvSpPr txBox="1"/>
          <p:nvPr/>
        </p:nvSpPr>
        <p:spPr>
          <a:xfrm>
            <a:off x="672337" y="9753599"/>
            <a:ext cx="25527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理由は？</a:t>
            </a:r>
          </a:p>
        </p:txBody>
      </p:sp>
      <p:sp>
        <p:nvSpPr>
          <p:cNvPr id="172" name="どんなとき？"/>
          <p:cNvSpPr txBox="1"/>
          <p:nvPr/>
        </p:nvSpPr>
        <p:spPr>
          <a:xfrm>
            <a:off x="672337" y="6203578"/>
            <a:ext cx="37719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どんなとき？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四角形"/>
          <p:cNvSpPr/>
          <p:nvPr/>
        </p:nvSpPr>
        <p:spPr>
          <a:xfrm>
            <a:off x="2197307" y="5561501"/>
            <a:ext cx="19399770" cy="475131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5" name="どうして大人は子どもに怒るんだろう❓"/>
          <p:cNvSpPr txBox="1"/>
          <p:nvPr>
            <p:ph type="title" idx="4294967295"/>
          </p:nvPr>
        </p:nvSpPr>
        <p:spPr>
          <a:xfrm>
            <a:off x="911690" y="573273"/>
            <a:ext cx="21971004" cy="2880036"/>
          </a:xfrm>
          <a:prstGeom prst="rect">
            <a:avLst/>
          </a:prstGeom>
        </p:spPr>
        <p:txBody>
          <a:bodyPr anchor="ctr"/>
          <a:lstStyle>
            <a:lvl1pPr defTabSz="2048204">
              <a:defRPr spc="-194" sz="9743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どうして大人は子どもに怒るんだろう❓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