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ヒラギノ角ゴ ProN W6"/>
          <a:ea typeface="ヒラギノ角ゴ ProN W6"/>
          <a:cs typeface="ヒラギノ角ゴ ProN W6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4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11.png"/><Relationship Id="rId5" Type="http://schemas.openxmlformats.org/officeDocument/2006/relationships/image" Target="../media/image5.png"/><Relationship Id="rId6" Type="http://schemas.openxmlformats.org/officeDocument/2006/relationships/image" Target="../media/image2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26.png"/><Relationship Id="rId10" Type="http://schemas.openxmlformats.org/officeDocument/2006/relationships/image" Target="../media/image2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5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2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0.png"/><Relationship Id="rId10" Type="http://schemas.openxmlformats.org/officeDocument/2006/relationships/image" Target="../media/image9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5.png"/><Relationship Id="rId5" Type="http://schemas.openxmlformats.org/officeDocument/2006/relationships/image" Target="../media/image2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2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5.jpeg"/><Relationship Id="rId9" Type="http://schemas.openxmlformats.org/officeDocument/2006/relationships/image" Target="../media/image34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youtu.be/rbNuikVDrN4" TargetMode="External"/><Relationship Id="rId3" Type="http://schemas.openxmlformats.org/officeDocument/2006/relationships/image" Target="../media/image35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8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10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5.png"/><Relationship Id="rId6" Type="http://schemas.openxmlformats.org/officeDocument/2006/relationships/image" Target="../media/image1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youtube.com/watch?v=SQ-FEiDVuaE" TargetMode="External"/><Relationship Id="rId3" Type="http://schemas.openxmlformats.org/officeDocument/2006/relationships/image" Target="../media/image2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元気に学校生活をすごそう！！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元気に学校生活をすごそう！！</a:t>
            </a:r>
          </a:p>
        </p:txBody>
      </p:sp>
      <p:sp>
        <p:nvSpPr>
          <p:cNvPr id="120" name="力をあわせて…"/>
          <p:cNvSpPr txBox="1"/>
          <p:nvPr>
            <p:ph type="subTitle" sz="quarter" idx="1"/>
          </p:nvPr>
        </p:nvSpPr>
        <p:spPr>
          <a:xfrm>
            <a:off x="1778000" y="8464550"/>
            <a:ext cx="20828000" cy="1587500"/>
          </a:xfrm>
          <a:prstGeom prst="rect">
            <a:avLst/>
          </a:prstGeom>
        </p:spPr>
        <p:txBody>
          <a:bodyPr/>
          <a:lstStyle/>
          <a:p>
            <a:pPr defTabSz="709930">
              <a:defRPr sz="4644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力をあわせて</a:t>
            </a:r>
          </a:p>
          <a:p>
            <a:pPr defTabSz="709930">
              <a:defRPr sz="4644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コロナウィルスをやっつけろ！！</a:t>
            </a:r>
          </a:p>
        </p:txBody>
      </p:sp>
      <p:pic>
        <p:nvPicPr>
          <p:cNvPr id="121" name="body_punch_hand.png" descr="body_punch_han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91172" y="10288814"/>
            <a:ext cx="3034879" cy="30348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ody_punch_hand_red.png" descr="body_punch_hand_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24911" y="9545653"/>
            <a:ext cx="4318001" cy="431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pose_genki01_boy.png" descr="pose_genki01_boy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724140" y="820254"/>
            <a:ext cx="3501482" cy="3826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pose_genki02_girl.png" descr="pose_genki02_girl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8776" y="994171"/>
            <a:ext cx="3478921" cy="347892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7" name="グループ"/>
          <p:cNvGrpSpPr/>
          <p:nvPr/>
        </p:nvGrpSpPr>
        <p:grpSpPr>
          <a:xfrm>
            <a:off x="10401930" y="10409334"/>
            <a:ext cx="2884543" cy="2590640"/>
            <a:chOff x="0" y="0"/>
            <a:chExt cx="2884542" cy="2590638"/>
          </a:xfrm>
        </p:grpSpPr>
        <p:pic>
          <p:nvPicPr>
            <p:cNvPr id="125" name="virus_character.png" descr="virus_character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pic>
        <p:nvPicPr>
          <p:cNvPr id="128" name="Unknown.jpeg" descr="Unknown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515173" y="366619"/>
            <a:ext cx="7322804" cy="38267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path" nodeType="after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28059 0.000673" origin="layout" pathEditMode="relative">
                                      <p:cBhvr>
                                        <p:cTn id="1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path" nodeType="after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652594 0.006709" origin="layout" pathEditMode="relative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mph" nodeType="afterEffect" presetSubtype="0" presetID="32" grpId="6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2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3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4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5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mph" nodeType="afterEffect" presetSubtype="0" presetID="32" grpId="7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2" grpId="4"/>
      <p:bldP build="whole" bldLvl="1" animBg="1" rev="0" advAuto="0" spid="121" grpId="2"/>
      <p:bldP build="whole" bldLvl="1" animBg="1" rev="0" advAuto="0" spid="123" grpId="6"/>
      <p:bldP build="whole" bldLvl="1" animBg="1" rev="0" advAuto="0" spid="127" grpId="1"/>
      <p:bldP build="whole" bldLvl="1" animBg="1" rev="0" advAuto="0" spid="124" grpId="7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245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65671" y="3156913"/>
            <a:ext cx="3854136" cy="3854136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②マスクをしよう"/>
          <p:cNvSpPr txBox="1"/>
          <p:nvPr/>
        </p:nvSpPr>
        <p:spPr>
          <a:xfrm>
            <a:off x="1408972" y="7897945"/>
            <a:ext cx="68199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6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②マスクをしよう</a:t>
            </a:r>
          </a:p>
        </p:txBody>
      </p:sp>
      <p:pic>
        <p:nvPicPr>
          <p:cNvPr id="247" name="medical_mask_man_asia.png" descr="medical_mask_man_asia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138130" y="7467069"/>
            <a:ext cx="4360016" cy="5724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medical_mask_woman_asia.png" descr="medical_mask_woman_asia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37736" y="7281071"/>
            <a:ext cx="4360017" cy="57368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8" grpId="3"/>
      <p:bldP build="whole" bldLvl="1" animBg="1" rev="0" advAuto="0" spid="246" grpId="1"/>
      <p:bldP build="whole" bldLvl="1" animBg="1" rev="0" advAuto="0" spid="247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どうしてするの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どうしてするの？</a:t>
            </a:r>
          </a:p>
        </p:txBody>
      </p:sp>
      <p:pic>
        <p:nvPicPr>
          <p:cNvPr id="251" name="talk3_yellow_man.png" descr="talk3_yellow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15093" y="2968281"/>
            <a:ext cx="2590801" cy="317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talk6_pink_woman.png" descr="talk6_pink_wo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59937" y="2968281"/>
            <a:ext cx="2590801" cy="317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sick_seki_man.png" descr="sick_seki_ma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65144" y="7152154"/>
            <a:ext cx="2780387" cy="278038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6" name="グループ"/>
          <p:cNvGrpSpPr/>
          <p:nvPr/>
        </p:nvGrpSpPr>
        <p:grpSpPr>
          <a:xfrm>
            <a:off x="5995615" y="4157472"/>
            <a:ext cx="886993" cy="796619"/>
            <a:chOff x="0" y="0"/>
            <a:chExt cx="886992" cy="796617"/>
          </a:xfrm>
        </p:grpSpPr>
        <p:pic>
          <p:nvPicPr>
            <p:cNvPr id="254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5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59" name="グループ"/>
          <p:cNvGrpSpPr/>
          <p:nvPr/>
        </p:nvGrpSpPr>
        <p:grpSpPr>
          <a:xfrm>
            <a:off x="3203581" y="4157472"/>
            <a:ext cx="886993" cy="796619"/>
            <a:chOff x="0" y="0"/>
            <a:chExt cx="886992" cy="796617"/>
          </a:xfrm>
        </p:grpSpPr>
        <p:pic>
          <p:nvPicPr>
            <p:cNvPr id="257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8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62" name="グループ"/>
          <p:cNvGrpSpPr/>
          <p:nvPr/>
        </p:nvGrpSpPr>
        <p:grpSpPr>
          <a:xfrm>
            <a:off x="3430057" y="8763679"/>
            <a:ext cx="886994" cy="796619"/>
            <a:chOff x="0" y="0"/>
            <a:chExt cx="886992" cy="796617"/>
          </a:xfrm>
        </p:grpSpPr>
        <p:pic>
          <p:nvPicPr>
            <p:cNvPr id="260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1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65" name="グループ"/>
          <p:cNvGrpSpPr/>
          <p:nvPr/>
        </p:nvGrpSpPr>
        <p:grpSpPr>
          <a:xfrm>
            <a:off x="2851283" y="8763679"/>
            <a:ext cx="886994" cy="796619"/>
            <a:chOff x="0" y="0"/>
            <a:chExt cx="886992" cy="796617"/>
          </a:xfrm>
        </p:grpSpPr>
        <p:pic>
          <p:nvPicPr>
            <p:cNvPr id="263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4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pic>
        <p:nvPicPr>
          <p:cNvPr id="266" name="talk5_blue_woman.png" descr="talk5_blue_woma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11716" y="6954847"/>
            <a:ext cx="2590801" cy="3175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はなしをしたり…"/>
          <p:cNvSpPr txBox="1"/>
          <p:nvPr/>
        </p:nvSpPr>
        <p:spPr>
          <a:xfrm>
            <a:off x="2351367" y="10823545"/>
            <a:ext cx="4381501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42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はなしをしたり</a:t>
            </a:r>
          </a:p>
          <a:p>
            <a:pPr>
              <a:defRPr b="1" sz="42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せきをしたら</a:t>
            </a:r>
          </a:p>
          <a:p>
            <a:pPr>
              <a:defRPr b="1" sz="42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コロナウィルスが</a:t>
            </a:r>
          </a:p>
          <a:p>
            <a:pPr>
              <a:defRPr b="1" sz="42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とぶかも</a:t>
            </a:r>
          </a:p>
        </p:txBody>
      </p:sp>
      <p:sp>
        <p:nvSpPr>
          <p:cNvPr id="268" name="だから"/>
          <p:cNvSpPr txBox="1"/>
          <p:nvPr/>
        </p:nvSpPr>
        <p:spPr>
          <a:xfrm>
            <a:off x="8796459" y="6432549"/>
            <a:ext cx="23622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59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だから</a:t>
            </a:r>
          </a:p>
        </p:txBody>
      </p:sp>
      <p:pic>
        <p:nvPicPr>
          <p:cNvPr id="269" name="count_boy.png" descr="count_boy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95179" y="4040487"/>
            <a:ext cx="7835901" cy="711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count_girl.png" descr="count_girl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108827" y="4790298"/>
            <a:ext cx="7193761" cy="6546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medical_mask_man_asia.png" descr="medical_mask_man_asia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580840" y="2983025"/>
            <a:ext cx="6664580" cy="876918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medical_mask_woman_asia.png" descr="medical_mask_woman_asia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7373417" y="2983025"/>
            <a:ext cx="6664579" cy="876918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5" name="グループ"/>
          <p:cNvGrpSpPr/>
          <p:nvPr/>
        </p:nvGrpSpPr>
        <p:grpSpPr>
          <a:xfrm>
            <a:off x="13149112" y="7665150"/>
            <a:ext cx="886993" cy="796619"/>
            <a:chOff x="0" y="0"/>
            <a:chExt cx="886992" cy="796617"/>
          </a:xfrm>
        </p:grpSpPr>
        <p:pic>
          <p:nvPicPr>
            <p:cNvPr id="273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4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78" name="グループ"/>
          <p:cNvGrpSpPr/>
          <p:nvPr/>
        </p:nvGrpSpPr>
        <p:grpSpPr>
          <a:xfrm>
            <a:off x="13729065" y="7665150"/>
            <a:ext cx="886994" cy="796619"/>
            <a:chOff x="0" y="0"/>
            <a:chExt cx="886992" cy="796617"/>
          </a:xfrm>
        </p:grpSpPr>
        <p:pic>
          <p:nvPicPr>
            <p:cNvPr id="276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7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81" name="グループ"/>
          <p:cNvGrpSpPr/>
          <p:nvPr/>
        </p:nvGrpSpPr>
        <p:grpSpPr>
          <a:xfrm>
            <a:off x="19992277" y="8144038"/>
            <a:ext cx="886994" cy="796619"/>
            <a:chOff x="0" y="0"/>
            <a:chExt cx="886992" cy="796617"/>
          </a:xfrm>
        </p:grpSpPr>
        <p:pic>
          <p:nvPicPr>
            <p:cNvPr id="279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0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84" name="グループ"/>
          <p:cNvGrpSpPr/>
          <p:nvPr/>
        </p:nvGrpSpPr>
        <p:grpSpPr>
          <a:xfrm>
            <a:off x="20498204" y="8144038"/>
            <a:ext cx="886994" cy="796619"/>
            <a:chOff x="0" y="0"/>
            <a:chExt cx="886992" cy="796617"/>
          </a:xfrm>
        </p:grpSpPr>
        <p:pic>
          <p:nvPicPr>
            <p:cNvPr id="282" name="virus_character.png" descr="virus_character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3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sp>
        <p:nvSpPr>
          <p:cNvPr id="285" name="マスクをして…"/>
          <p:cNvSpPr txBox="1"/>
          <p:nvPr/>
        </p:nvSpPr>
        <p:spPr>
          <a:xfrm>
            <a:off x="14074745" y="11360228"/>
            <a:ext cx="6400801" cy="181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45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マスクをして</a:t>
            </a:r>
          </a:p>
          <a:p>
            <a:pPr>
              <a:defRPr b="1" sz="45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コロナウィルスが</a:t>
            </a:r>
          </a:p>
          <a:p>
            <a:pPr>
              <a:defRPr b="1" sz="45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とばないように　しよう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25010 0.003289" origin="layout" pathEditMode="relative">
                                      <p:cBhvr>
                                        <p:cTn id="1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Class="entr" nodeType="afterEffect" presetSubtype="0" presetID="1" grpId="5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path" nodeType="after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33625 0.000000" origin="layout" pathEditMode="relative">
                                      <p:cBhvr>
                                        <p:cTn id="2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afterEffect" presetSubtype="0" presetID="1" grpId="9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"/>
                            </p:stCondLst>
                            <p:childTnLst>
                              <p:par>
                                <p:cTn id="33" presetClass="entr" nodeType="afterEffect" presetSubtype="0" presetID="1" grpId="10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path" nodeType="afterEffect" presetSubtype="0" presetID="-1" grpId="1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21437 -0.041555" origin="layout" pathEditMode="relative">
                                      <p:cBhvr>
                                        <p:cTn id="37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path" nodeType="afterEffect" presetSubtype="0" presetID="-1" grpId="1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48091 -0.031677" origin="layout" pathEditMode="relative">
                                      <p:cBhvr>
                                        <p:cTn id="4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Class="entr" nodeType="after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after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Class="entr" nodeType="after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Class="entr" nodeType="after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Class="entr" nodeType="after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Class="entr" nodeType="afterEffect" presetSubtype="0" presetID="1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Class="entr" nodeType="clickEffect" presetSubtype="0" presetID="1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Class="entr" nodeType="afterEffect" presetSubtype="0" presetID="1" grpId="2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Class="exit" nodeType="afterEffect" presetID="10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76" dur="1000" fill="hold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Class="exit" nodeType="afterEffect" presetID="10" grpId="2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80" dur="1000" fill="hold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Class="exit" nodeType="afterEffect" presetID="10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84" dur="1000" fill="hold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Class="exit" nodeType="afterEffect" presetID="10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88" dur="1000" fill="hold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Class="entr" nodeType="afterEffect" presetSubtype="0" presetID="1" grpId="2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6" grpId="3"/>
      <p:bldP build="whole" bldLvl="1" animBg="1" rev="0" advAuto="0" spid="251" grpId="1"/>
      <p:bldP build="whole" bldLvl="1" animBg="1" rev="0" advAuto="0" spid="266" grpId="8"/>
      <p:bldP build="whole" bldLvl="1" animBg="1" rev="0" advAuto="0" spid="259" grpId="5"/>
      <p:bldP build="whole" bldLvl="1" animBg="1" rev="0" advAuto="0" spid="272" grpId="22"/>
      <p:bldP build="whole" bldLvl="1" animBg="1" rev="0" advAuto="0" spid="275" grpId="17"/>
      <p:bldP build="whole" bldLvl="1" animBg="1" rev="0" advAuto="0" spid="267" grpId="13"/>
      <p:bldP build="whole" bldLvl="1" animBg="1" rev="0" advAuto="0" spid="271" grpId="21"/>
      <p:bldP build="whole" bldLvl="1" animBg="1" rev="0" advAuto="0" spid="275" grpId="24"/>
      <p:bldP build="whole" bldLvl="1" animBg="1" rev="0" advAuto="0" spid="268" grpId="14"/>
      <p:bldP build="whole" bldLvl="1" animBg="1" rev="0" advAuto="0" spid="278" grpId="18"/>
      <p:bldP build="whole" bldLvl="1" animBg="1" rev="0" advAuto="0" spid="281" grpId="19"/>
      <p:bldP build="whole" bldLvl="1" animBg="1" rev="0" advAuto="0" spid="265" grpId="10"/>
      <p:bldP build="whole" bldLvl="1" animBg="1" rev="0" advAuto="0" spid="278" grpId="23"/>
      <p:bldP build="whole" bldLvl="1" animBg="1" rev="0" advAuto="0" spid="284" grpId="20"/>
      <p:bldP build="whole" bldLvl="1" animBg="1" rev="0" advAuto="0" spid="270" grpId="16"/>
      <p:bldP build="whole" bldLvl="1" animBg="1" rev="0" advAuto="0" spid="281" grpId="25"/>
      <p:bldP build="whole" bldLvl="1" animBg="1" rev="0" advAuto="0" spid="285" grpId="27"/>
      <p:bldP build="whole" bldLvl="1" animBg="1" rev="0" advAuto="0" spid="284" grpId="26"/>
      <p:bldP build="whole" bldLvl="1" animBg="1" rev="0" advAuto="0" spid="253" grpId="7"/>
      <p:bldP build="whole" bldLvl="1" animBg="1" rev="0" advAuto="0" spid="262" grpId="9"/>
      <p:bldP build="whole" bldLvl="1" animBg="1" rev="0" advAuto="0" spid="252" grpId="2"/>
      <p:bldP build="whole" bldLvl="1" animBg="1" rev="0" advAuto="0" spid="269" grpId="1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ただしい マスクの つけか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ただしい　マスクの　つけかた</a:t>
            </a:r>
          </a:p>
        </p:txBody>
      </p:sp>
      <p:pic>
        <p:nvPicPr>
          <p:cNvPr id="288" name="mask_woman_ng.png" descr="mask_woman_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38138" y="5575300"/>
            <a:ext cx="3530601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mask_woman_ng_hana.png" descr="mask_woman_ng_hana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04161" y="5879164"/>
            <a:ext cx="3530601" cy="444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mask_woman_ok.png" descr="mask_woman_o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5920" y="2848948"/>
            <a:ext cx="8344315" cy="105054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590038" y="1016088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144436" y="1016088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887712" y="10160889"/>
            <a:ext cx="1299122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696258" y="1139510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250656" y="1139510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150198" y="11395109"/>
            <a:ext cx="1299122" cy="10295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after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12973 -0.201479" origin="layout" pathEditMode="relative">
                                      <p:cBhvr>
                                        <p:cTn id="6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mph" nodeType="withEffect" presetSubtype="0" presetID="6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91"/>
                                        </p:tgtEl>
                                      </p:cBhvr>
                                      <p:by x="47397" y="473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path" nodeType="after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81517 -0.167309" origin="layout" pathEditMode="relative"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mph" nodeType="withEffect" presetSubtype="0" presetID="6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91602" y="9160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path" nodeType="after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17432 -0.206324" origin="layout" pathEditMode="relative">
                                      <p:cBhvr>
                                        <p:cTn id="1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mph" nodeType="withEffect" presetSubtype="0" presetID="6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293"/>
                                        </p:tgtEl>
                                      </p:cBhvr>
                                      <p:by x="47397" y="473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path" nodeType="afterEffect" presetSubtype="0" presetID="-1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52717 -0.261951" origin="layout" pathEditMode="relative">
                                      <p:cBhvr>
                                        <p:cTn id="2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mph" nodeType="withEffect" presetSubtype="0" presetID="6" grpId="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294"/>
                                        </p:tgtEl>
                                      </p:cBhvr>
                                      <p:by x="47397" y="473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path" nodeType="afterEffect" presetSubtype="0" presetID="-1" grpId="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19059 -0.167603" origin="layout" pathEditMode="relative">
                                      <p:cBhvr>
                                        <p:cTn id="3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mph" nodeType="withEffect" presetSubtype="0" presetID="6" grpId="1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91602" y="9160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mph" nodeType="withEffect" presetSubtype="0" presetID="6" grpId="1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80221" y="8022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path" nodeType="afterEffect" presetSubtype="0" presetID="-1" grpId="1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81047 -0.210232" origin="layout" pathEditMode="relative">
                                      <p:cBhvr>
                                        <p:cTn id="39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6" grpId="11"/>
      <p:bldP build="whole" bldLvl="1" animBg="1" rev="0" advAuto="0" spid="292" grpId="4"/>
      <p:bldP build="whole" bldLvl="1" animBg="1" rev="0" advAuto="0" spid="293" grpId="6"/>
      <p:bldP build="whole" bldLvl="1" animBg="1" rev="0" advAuto="0" spid="291" grpId="2"/>
      <p:bldP build="whole" bldLvl="1" animBg="1" rev="0" advAuto="0" spid="295" grpId="10"/>
      <p:bldP build="whole" bldLvl="1" animBg="1" rev="0" advAuto="0" spid="294" grpId="8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299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65671" y="3156913"/>
            <a:ext cx="3854136" cy="3854136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③うで1本くらい はなれる"/>
          <p:cNvSpPr txBox="1"/>
          <p:nvPr/>
        </p:nvSpPr>
        <p:spPr>
          <a:xfrm>
            <a:off x="317496" y="7750843"/>
            <a:ext cx="8650556" cy="781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300"/>
            </a:lvl1pPr>
          </a:lstStyle>
          <a:p>
            <a:pPr/>
            <a:r>
              <a:t>③うで1本くらい　はなれる</a:t>
            </a:r>
          </a:p>
        </p:txBody>
      </p:sp>
      <p:pic>
        <p:nvPicPr>
          <p:cNvPr id="301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04387" y="6664744"/>
            <a:ext cx="7504931" cy="56286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0" grpId="1"/>
      <p:bldP build="whole" bldLvl="1" animBg="1" rev="0" advAuto="0" spid="301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近くにたくさんの人がいると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近くにたくさんの人がいると</a:t>
            </a:r>
          </a:p>
        </p:txBody>
      </p:sp>
      <p:pic>
        <p:nvPicPr>
          <p:cNvPr id="304" name="Unknown.jpeg" descr="Unknown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30973" y="2690719"/>
            <a:ext cx="9923206" cy="51856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300640" y="10034705"/>
            <a:ext cx="2540001" cy="2305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31425" y="7719807"/>
            <a:ext cx="2540001" cy="231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58413" y="7722833"/>
            <a:ext cx="2540001" cy="2305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77938" y="7719807"/>
            <a:ext cx="2540001" cy="231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97463" y="7719807"/>
            <a:ext cx="2540001" cy="231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22970" y="10031679"/>
            <a:ext cx="2540001" cy="230535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85793" y="10031679"/>
            <a:ext cx="2540001" cy="231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38900" y="7849833"/>
            <a:ext cx="2540001" cy="2305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046376" y="7722833"/>
            <a:ext cx="2540001" cy="2305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2382" y="10031679"/>
            <a:ext cx="2540001" cy="231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Unknown.jpeg" descr="Unknown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14479" y="9038032"/>
            <a:ext cx="2280817" cy="3626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Unknown.jpeg" descr="Unknown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883166" y="8923070"/>
            <a:ext cx="2280818" cy="361343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sick_seki_man.png" descr="sick_seki_man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16988" y="7336005"/>
            <a:ext cx="2540001" cy="25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seki_woman.png" descr="seki_woma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268722" y="10072030"/>
            <a:ext cx="2035514" cy="2230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kaze_woman.png" descr="kaze_wom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940864" y="7161141"/>
            <a:ext cx="2752468" cy="2889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kaze_woman.png" descr="kaze_wom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244602" y="7161141"/>
            <a:ext cx="2752468" cy="2889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kaze_woman.png" descr="kaze_wom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2701508" y="7161141"/>
            <a:ext cx="2752468" cy="2889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kaze_woman.png" descr="kaze_wom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4211120" y="9666314"/>
            <a:ext cx="2752468" cy="2889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kaze_woman.png" descr="kaze_wom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067854" y="9666314"/>
            <a:ext cx="2752468" cy="2889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kaze_woman.png" descr="kaze_wom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6162382" y="9666314"/>
            <a:ext cx="2752468" cy="2889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5" name="kaze_man.png" descr="kaze_man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761880" y="7102143"/>
            <a:ext cx="2864859" cy="3007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kaze_man.png" descr="kaze_man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628571" y="7102143"/>
            <a:ext cx="2864860" cy="3007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kaze_man.png" descr="kaze_man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5046376" y="7102143"/>
            <a:ext cx="2864860" cy="3007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kaze_man.png" descr="kaze_man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7158413" y="7102143"/>
            <a:ext cx="2864859" cy="3007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kaze_man.png" descr="kaze_man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6407458" y="9607317"/>
            <a:ext cx="2864860" cy="3007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kaze_man.png" descr="kaze_man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3299366" y="9607317"/>
            <a:ext cx="2864860" cy="30077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Class="entr" nodeType="afterEffect" presetSubtype="0" presetID="1" grpId="6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"/>
                            </p:stCondLst>
                            <p:childTnLst>
                              <p:par>
                                <p:cTn id="24" presetClass="entr" nodeType="afterEffect" presetSubtype="0" presetID="1" grpId="7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"/>
                            </p:stCondLst>
                            <p:childTnLst>
                              <p:par>
                                <p:cTn id="27" presetClass="entr" nodeType="afterEffect" presetSubtype="0" presetID="1" grpId="8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Class="entr" nodeType="afterEffect" presetSubtype="0" presetID="1" grpId="9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"/>
                            </p:stCondLst>
                            <p:childTnLst>
                              <p:par>
                                <p:cTn id="33" presetClass="entr" nodeType="afterEffect" presetSubtype="0" presetID="1" grpId="10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Class="entr" nodeType="afterEffect" presetSubtype="0" presetID="1" grpId="11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Class="entr" nodeType="afterEffect" presetSubtype="0" presetID="1" grpId="12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Class="entr" nodeType="afterEffect" presetSubtype="0" presetID="1" grpId="13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Class="entr" nodeType="afterEffect" presetSubtype="0" presetID="1" grpId="14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9" grpId="4"/>
      <p:bldP build="whole" bldLvl="1" animBg="1" rev="0" advAuto="0" spid="330" grpId="13"/>
      <p:bldP build="whole" bldLvl="1" animBg="1" rev="0" advAuto="0" spid="323" grpId="12"/>
      <p:bldP build="whole" bldLvl="1" animBg="1" rev="0" advAuto="0" spid="326" grpId="6"/>
      <p:bldP build="whole" bldLvl="1" animBg="1" rev="0" advAuto="0" spid="325" grpId="3"/>
      <p:bldP build="whole" bldLvl="1" animBg="1" rev="0" advAuto="0" spid="322" grpId="10"/>
      <p:bldP build="whole" bldLvl="1" animBg="1" rev="0" advAuto="0" spid="320" grpId="5"/>
      <p:bldP build="whole" bldLvl="1" animBg="1" rev="0" advAuto="0" spid="327" grpId="8"/>
      <p:bldP build="whole" bldLvl="1" animBg="1" rev="0" advAuto="0" spid="328" grpId="9"/>
      <p:bldP build="whole" bldLvl="1" animBg="1" rev="0" advAuto="0" spid="324" grpId="14"/>
      <p:bldP build="whole" bldLvl="1" animBg="1" rev="0" advAuto="0" spid="317" grpId="1"/>
      <p:bldP build="whole" bldLvl="1" animBg="1" rev="0" advAuto="0" spid="318" grpId="2"/>
      <p:bldP build="whole" bldLvl="1" animBg="1" rev="0" advAuto="0" spid="329" grpId="11"/>
      <p:bldP build="whole" bldLvl="1" animBg="1" rev="0" advAuto="0" spid="321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だから"/>
          <p:cNvSpPr txBox="1"/>
          <p:nvPr>
            <p:ph type="title"/>
          </p:nvPr>
        </p:nvSpPr>
        <p:spPr>
          <a:xfrm>
            <a:off x="1915576" y="355600"/>
            <a:ext cx="21005801" cy="2286000"/>
          </a:xfrm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だから</a:t>
            </a:r>
          </a:p>
        </p:txBody>
      </p:sp>
      <p:pic>
        <p:nvPicPr>
          <p:cNvPr id="333" name="talk3_yellow_man.png" descr="talk3_yellow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521211" y="3018609"/>
            <a:ext cx="2590801" cy="317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talk6_pink_woman.png" descr="talk6_pink_wo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72184" y="3194757"/>
            <a:ext cx="2590801" cy="3175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37" name="グループ"/>
          <p:cNvGrpSpPr/>
          <p:nvPr/>
        </p:nvGrpSpPr>
        <p:grpSpPr>
          <a:xfrm>
            <a:off x="8362219" y="4383949"/>
            <a:ext cx="886993" cy="796618"/>
            <a:chOff x="0" y="0"/>
            <a:chExt cx="886992" cy="796617"/>
          </a:xfrm>
        </p:grpSpPr>
        <p:pic>
          <p:nvPicPr>
            <p:cNvPr id="335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886993" cy="7029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6" name="コロナウィルス"/>
            <p:cNvSpPr txBox="1"/>
            <p:nvPr/>
          </p:nvSpPr>
          <p:spPr>
            <a:xfrm>
              <a:off x="15873" y="648219"/>
              <a:ext cx="855247" cy="1483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sp>
        <p:nvSpPr>
          <p:cNvPr id="338" name="とどかないぐらいの…"/>
          <p:cNvSpPr txBox="1"/>
          <p:nvPr/>
        </p:nvSpPr>
        <p:spPr>
          <a:xfrm>
            <a:off x="9391650" y="5892800"/>
            <a:ext cx="5600701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48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とどかないぐらいの</a:t>
            </a:r>
          </a:p>
          <a:p>
            <a:pPr>
              <a:defRPr b="1" sz="48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きょり</a:t>
            </a:r>
          </a:p>
          <a:p>
            <a:pPr>
              <a:defRPr b="1" sz="48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それは</a:t>
            </a:r>
          </a:p>
        </p:txBody>
      </p:sp>
      <p:pic>
        <p:nvPicPr>
          <p:cNvPr id="339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497085" y="8013027"/>
            <a:ext cx="7504931" cy="5628699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うで１本分"/>
          <p:cNvSpPr txBox="1"/>
          <p:nvPr/>
        </p:nvSpPr>
        <p:spPr>
          <a:xfrm>
            <a:off x="13208156" y="9604640"/>
            <a:ext cx="3606801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55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うで１本分</a:t>
            </a:r>
          </a:p>
        </p:txBody>
      </p:sp>
      <p:sp>
        <p:nvSpPr>
          <p:cNvPr id="341" name="やってみよう！！"/>
          <p:cNvSpPr txBox="1"/>
          <p:nvPr/>
        </p:nvSpPr>
        <p:spPr>
          <a:xfrm>
            <a:off x="17698394" y="11897656"/>
            <a:ext cx="5295901" cy="7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51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やってみよう！！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33625 0.000000" origin="layout" pathEditMode="relative">
                                      <p:cBhvr>
                                        <p:cTn id="15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Class="exit" nodeType="after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8" dur="1000" fill="hold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3" grpId="1"/>
      <p:bldP build="whole" bldLvl="1" animBg="1" rev="0" advAuto="0" spid="338" grpId="6"/>
      <p:bldP build="whole" bldLvl="1" animBg="1" rev="0" advAuto="0" spid="337" grpId="3"/>
      <p:bldP build="whole" bldLvl="1" animBg="1" rev="0" advAuto="0" spid="341" grpId="9"/>
      <p:bldP build="whole" bldLvl="1" animBg="1" rev="0" advAuto="0" spid="337" grpId="5"/>
      <p:bldP build="whole" bldLvl="1" animBg="1" rev="0" advAuto="0" spid="339" grpId="7"/>
      <p:bldP build="whole" bldLvl="1" animBg="1" rev="0" advAuto="0" spid="334" grpId="2"/>
      <p:bldP build="whole" bldLvl="1" animBg="1" rev="0" advAuto="0" spid="340" grpId="8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344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004184" y="2603303"/>
            <a:ext cx="1964078" cy="1964077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①てあらい うがいをしよう"/>
          <p:cNvSpPr txBox="1"/>
          <p:nvPr/>
        </p:nvSpPr>
        <p:spPr>
          <a:xfrm>
            <a:off x="294872" y="5571346"/>
            <a:ext cx="110109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6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①てあらい　うがいをしよう</a:t>
            </a:r>
          </a:p>
        </p:txBody>
      </p:sp>
      <p:pic>
        <p:nvPicPr>
          <p:cNvPr id="346" name="ugai_woman_garagara.png" descr="ugai_woman_garagara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472571" y="4877409"/>
            <a:ext cx="2327675" cy="2327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tearai3_arau.png" descr="tearai3_arau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85140" y="4707006"/>
            <a:ext cx="2481688" cy="2668482"/>
          </a:xfrm>
          <a:prstGeom prst="rect">
            <a:avLst/>
          </a:prstGeom>
          <a:ln w="12700">
            <a:miter lim="400000"/>
          </a:ln>
        </p:spPr>
      </p:pic>
      <p:sp>
        <p:nvSpPr>
          <p:cNvPr id="348" name="②マスクをしよう"/>
          <p:cNvSpPr txBox="1"/>
          <p:nvPr/>
        </p:nvSpPr>
        <p:spPr>
          <a:xfrm>
            <a:off x="301753" y="8354497"/>
            <a:ext cx="68199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6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②マスクをしよう</a:t>
            </a:r>
          </a:p>
        </p:txBody>
      </p:sp>
      <p:pic>
        <p:nvPicPr>
          <p:cNvPr id="349" name="medical_mask_man_asia.png" descr="medical_mask_man_asia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668250" y="7388745"/>
            <a:ext cx="1873578" cy="2459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medical_mask_woman_asia.png" descr="medical_mask_woman_asia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845179" y="7388745"/>
            <a:ext cx="1873578" cy="2465234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③うで1本くらい はなれる"/>
          <p:cNvSpPr txBox="1"/>
          <p:nvPr/>
        </p:nvSpPr>
        <p:spPr>
          <a:xfrm>
            <a:off x="220557" y="10731578"/>
            <a:ext cx="10744353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/>
            </a:lvl1pPr>
          </a:lstStyle>
          <a:p>
            <a:pPr/>
            <a:r>
              <a:t>③うで1本くらい　はなれる</a:t>
            </a:r>
          </a:p>
        </p:txBody>
      </p:sp>
      <p:pic>
        <p:nvPicPr>
          <p:cNvPr id="352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537192" y="10354719"/>
            <a:ext cx="3557975" cy="26684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もし・・・しんどくなったら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もし・・・しんどくなったら</a:t>
            </a:r>
          </a:p>
        </p:txBody>
      </p:sp>
      <p:pic>
        <p:nvPicPr>
          <p:cNvPr id="355" name="kaze_man.png" descr="kaze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18405" y="3417642"/>
            <a:ext cx="3974533" cy="4172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6" name="seki_woman.png" descr="seki_wo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1860" y="8882804"/>
            <a:ext cx="3807623" cy="4172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7" name="job_teacher_man.png" descr="job_teacher_ma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264838" y="7759385"/>
            <a:ext cx="2902888" cy="39584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job_kaigoshi_woman.png" descr="job_kaigoshi_woma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527430" y="7834816"/>
            <a:ext cx="3807623" cy="3807623"/>
          </a:xfrm>
          <a:prstGeom prst="rect">
            <a:avLst/>
          </a:prstGeom>
          <a:ln w="12700">
            <a:miter lim="400000"/>
          </a:ln>
        </p:spPr>
      </p:pic>
      <p:sp>
        <p:nvSpPr>
          <p:cNvPr id="359" name="しんどい"/>
          <p:cNvSpPr/>
          <p:nvPr/>
        </p:nvSpPr>
        <p:spPr>
          <a:xfrm>
            <a:off x="6300218" y="8366421"/>
            <a:ext cx="6629903" cy="3521857"/>
          </a:xfrm>
          <a:prstGeom prst="wedgeEllipseCallout">
            <a:avLst>
              <a:gd name="adj1" fmla="val -60273"/>
              <a:gd name="adj2" fmla="val 25483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しんどい</a:t>
            </a:r>
          </a:p>
        </p:txBody>
      </p:sp>
      <p:sp>
        <p:nvSpPr>
          <p:cNvPr id="360" name="なんか…"/>
          <p:cNvSpPr/>
          <p:nvPr/>
        </p:nvSpPr>
        <p:spPr>
          <a:xfrm>
            <a:off x="5796936" y="2730846"/>
            <a:ext cx="6629904" cy="3521856"/>
          </a:xfrm>
          <a:prstGeom prst="wedgeEllipseCallout">
            <a:avLst>
              <a:gd name="adj1" fmla="val -60273"/>
              <a:gd name="adj2" fmla="val 25483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  <a:r>
              <a:t>なんか</a:t>
            </a:r>
          </a:p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  <a:r>
              <a:t>いつもとちがう</a:t>
            </a:r>
          </a:p>
        </p:txBody>
      </p:sp>
      <p:pic>
        <p:nvPicPr>
          <p:cNvPr id="361" name="shitsuke_shikaru_father.png" descr="shitsuke_shikaru_father.png"/>
          <p:cNvPicPr>
            <a:picLocks noChangeAspect="1"/>
          </p:cNvPicPr>
          <p:nvPr/>
        </p:nvPicPr>
        <p:blipFill>
          <a:blip r:embed="rId6">
            <a:extLst/>
          </a:blip>
          <a:srcRect l="0" t="0" r="35102" b="0"/>
          <a:stretch>
            <a:fillRect/>
          </a:stretch>
        </p:blipFill>
        <p:spPr>
          <a:xfrm>
            <a:off x="13011700" y="2730846"/>
            <a:ext cx="2477635" cy="35218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2" name="obasan01_laugh.png" descr="obasan01_laugh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668502" y="2667379"/>
            <a:ext cx="2902889" cy="33192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3" name="Unknown.jpeg" descr="Unknown.jpe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750503" y="2662980"/>
            <a:ext cx="2140025" cy="35218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4" name="obaasan.png" descr="obaas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1813160" y="2347745"/>
            <a:ext cx="2508689" cy="3958484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おとなのひとに…"/>
          <p:cNvSpPr txBox="1"/>
          <p:nvPr/>
        </p:nvSpPr>
        <p:spPr>
          <a:xfrm>
            <a:off x="18873339" y="9139931"/>
            <a:ext cx="5359401" cy="1974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59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おとなのひとに</a:t>
            </a:r>
          </a:p>
          <a:p>
            <a:pPr>
              <a:defRPr b="1" sz="59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言おう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9" grpId="9"/>
      <p:bldP build="whole" bldLvl="1" animBg="1" rev="0" advAuto="0" spid="358" grpId="7"/>
      <p:bldP build="whole" bldLvl="1" animBg="1" rev="0" advAuto="0" spid="362" grpId="3"/>
      <p:bldP build="whole" bldLvl="1" animBg="1" rev="0" advAuto="0" spid="364" grpId="5"/>
      <p:bldP build="whole" bldLvl="1" animBg="1" rev="0" advAuto="0" spid="361" grpId="2"/>
      <p:bldP build="whole" bldLvl="1" animBg="1" rev="0" advAuto="0" spid="365" grpId="10"/>
      <p:bldP build="whole" bldLvl="1" animBg="1" rev="0" advAuto="0" spid="360" grpId="8"/>
      <p:bldP build="whole" bldLvl="1" animBg="1" rev="0" advAuto="0" spid="355" grpId="1"/>
      <p:bldP build="whole" bldLvl="1" animBg="1" rev="0" advAuto="0" spid="357" grpId="6"/>
      <p:bldP build="whole" bldLvl="1" animBg="1" rev="0" advAuto="0" spid="363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もし、だれかがかかってしまったら？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503555">
              <a:defRPr sz="683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もし、だれかがかかってしまったら？</a:t>
            </a:r>
          </a:p>
          <a:p>
            <a:pPr defTabSz="503555">
              <a:defRPr sz="683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なんて言う？</a:t>
            </a:r>
          </a:p>
        </p:txBody>
      </p:sp>
      <p:pic>
        <p:nvPicPr>
          <p:cNvPr id="368" name="kaze_man.png" descr="kaze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50776" y="3193193"/>
            <a:ext cx="8771777" cy="920921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9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0969" y="2675453"/>
            <a:ext cx="5536310" cy="50248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70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86247" y="8083058"/>
            <a:ext cx="5521816" cy="5024852"/>
          </a:xfrm>
          <a:prstGeom prst="rect">
            <a:avLst/>
          </a:prstGeom>
          <a:ln w="12700">
            <a:miter lim="400000"/>
          </a:ln>
        </p:spPr>
      </p:pic>
      <p:sp>
        <p:nvSpPr>
          <p:cNvPr id="371" name="はやくげんきになってね"/>
          <p:cNvSpPr/>
          <p:nvPr/>
        </p:nvSpPr>
        <p:spPr>
          <a:xfrm>
            <a:off x="5385612" y="2781427"/>
            <a:ext cx="6856016" cy="4812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790" y="0"/>
                </a:moveTo>
                <a:cubicBezTo>
                  <a:pt x="3371" y="0"/>
                  <a:pt x="3032" y="483"/>
                  <a:pt x="3032" y="1079"/>
                </a:cubicBezTo>
                <a:lnTo>
                  <a:pt x="3032" y="8642"/>
                </a:lnTo>
                <a:lnTo>
                  <a:pt x="0" y="10801"/>
                </a:lnTo>
                <a:lnTo>
                  <a:pt x="3032" y="12961"/>
                </a:lnTo>
                <a:lnTo>
                  <a:pt x="3032" y="20521"/>
                </a:lnTo>
                <a:cubicBezTo>
                  <a:pt x="3032" y="21117"/>
                  <a:pt x="3371" y="21600"/>
                  <a:pt x="3790" y="21600"/>
                </a:cubicBezTo>
                <a:lnTo>
                  <a:pt x="20842" y="21600"/>
                </a:lnTo>
                <a:cubicBezTo>
                  <a:pt x="21261" y="21600"/>
                  <a:pt x="21600" y="21117"/>
                  <a:pt x="21600" y="20521"/>
                </a:cubicBezTo>
                <a:lnTo>
                  <a:pt x="21600" y="1079"/>
                </a:lnTo>
                <a:cubicBezTo>
                  <a:pt x="21600" y="483"/>
                  <a:pt x="21261" y="0"/>
                  <a:pt x="20842" y="0"/>
                </a:cubicBezTo>
                <a:lnTo>
                  <a:pt x="379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はやくげんきになってね</a:t>
            </a:r>
          </a:p>
        </p:txBody>
      </p:sp>
      <p:sp>
        <p:nvSpPr>
          <p:cNvPr id="372" name="がっこうで…"/>
          <p:cNvSpPr/>
          <p:nvPr/>
        </p:nvSpPr>
        <p:spPr>
          <a:xfrm>
            <a:off x="5562940" y="8189032"/>
            <a:ext cx="6856016" cy="4812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790" y="0"/>
                </a:moveTo>
                <a:cubicBezTo>
                  <a:pt x="3371" y="0"/>
                  <a:pt x="3032" y="483"/>
                  <a:pt x="3032" y="1079"/>
                </a:cubicBezTo>
                <a:lnTo>
                  <a:pt x="3032" y="8642"/>
                </a:lnTo>
                <a:lnTo>
                  <a:pt x="0" y="10801"/>
                </a:lnTo>
                <a:lnTo>
                  <a:pt x="3032" y="12961"/>
                </a:lnTo>
                <a:lnTo>
                  <a:pt x="3032" y="20521"/>
                </a:lnTo>
                <a:cubicBezTo>
                  <a:pt x="3032" y="21117"/>
                  <a:pt x="3371" y="21600"/>
                  <a:pt x="3790" y="21600"/>
                </a:cubicBezTo>
                <a:lnTo>
                  <a:pt x="20842" y="21600"/>
                </a:lnTo>
                <a:cubicBezTo>
                  <a:pt x="21261" y="21600"/>
                  <a:pt x="21600" y="21117"/>
                  <a:pt x="21600" y="20521"/>
                </a:cubicBezTo>
                <a:lnTo>
                  <a:pt x="21600" y="1079"/>
                </a:lnTo>
                <a:cubicBezTo>
                  <a:pt x="21600" y="483"/>
                  <a:pt x="21261" y="0"/>
                  <a:pt x="20842" y="0"/>
                </a:cubicBezTo>
                <a:lnTo>
                  <a:pt x="379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  <a:r>
              <a:t>がっこうで</a:t>
            </a:r>
          </a:p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  <a:r>
              <a:t>まってるよ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1" grpId="2"/>
      <p:bldP build="whole" bldLvl="1" animBg="1" rev="0" advAuto="0" spid="368" grpId="1"/>
      <p:bldP build="whole" bldLvl="1" animBg="1" rev="0" advAuto="0" spid="372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みてみよう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みてみよう</a:t>
            </a:r>
          </a:p>
        </p:txBody>
      </p:sp>
      <p:pic>
        <p:nvPicPr>
          <p:cNvPr id="375" name="スクリーンショット 2020-05-15 15.47.25.png" descr="スクリーンショット 2020-05-15 15.47.25.png">
            <a:hlinkClick r:id="rId2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2874" t="16680" r="6256" b="7623"/>
          <a:stretch>
            <a:fillRect/>
          </a:stretch>
        </p:blipFill>
        <p:spPr>
          <a:xfrm>
            <a:off x="4457554" y="3918362"/>
            <a:ext cx="15468748" cy="72482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学校は はじまったけれど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学校は　はじまったけれど</a:t>
            </a:r>
          </a:p>
        </p:txBody>
      </p:sp>
      <p:pic>
        <p:nvPicPr>
          <p:cNvPr id="131" name="count_boy.png" descr="count_bo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34598" y="7053788"/>
            <a:ext cx="5168072" cy="46906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count_girl.png" descr="count_gir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861257" y="7443123"/>
            <a:ext cx="4857881" cy="442067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5" name="グループ"/>
          <p:cNvGrpSpPr/>
          <p:nvPr/>
        </p:nvGrpSpPr>
        <p:grpSpPr>
          <a:xfrm>
            <a:off x="7826764" y="4508661"/>
            <a:ext cx="2884544" cy="2590640"/>
            <a:chOff x="0" y="0"/>
            <a:chExt cx="2884542" cy="2590638"/>
          </a:xfrm>
        </p:grpSpPr>
        <p:pic>
          <p:nvPicPr>
            <p:cNvPr id="133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4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38" name="グループ"/>
          <p:cNvGrpSpPr/>
          <p:nvPr/>
        </p:nvGrpSpPr>
        <p:grpSpPr>
          <a:xfrm>
            <a:off x="12477663" y="4297776"/>
            <a:ext cx="2884543" cy="2590640"/>
            <a:chOff x="0" y="0"/>
            <a:chExt cx="2884542" cy="2590638"/>
          </a:xfrm>
        </p:grpSpPr>
        <p:pic>
          <p:nvPicPr>
            <p:cNvPr id="136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7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41" name="グループ"/>
          <p:cNvGrpSpPr/>
          <p:nvPr/>
        </p:nvGrpSpPr>
        <p:grpSpPr>
          <a:xfrm>
            <a:off x="1289930" y="4508661"/>
            <a:ext cx="2884544" cy="2590640"/>
            <a:chOff x="0" y="0"/>
            <a:chExt cx="2884542" cy="2590638"/>
          </a:xfrm>
        </p:grpSpPr>
        <p:pic>
          <p:nvPicPr>
            <p:cNvPr id="139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0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44" name="グループ"/>
          <p:cNvGrpSpPr/>
          <p:nvPr/>
        </p:nvGrpSpPr>
        <p:grpSpPr>
          <a:xfrm>
            <a:off x="1777986" y="8358139"/>
            <a:ext cx="2884543" cy="2590640"/>
            <a:chOff x="0" y="0"/>
            <a:chExt cx="2884542" cy="2590638"/>
          </a:xfrm>
        </p:grpSpPr>
        <p:pic>
          <p:nvPicPr>
            <p:cNvPr id="142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3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47" name="グループ"/>
          <p:cNvGrpSpPr/>
          <p:nvPr/>
        </p:nvGrpSpPr>
        <p:grpSpPr>
          <a:xfrm>
            <a:off x="9248988" y="8103785"/>
            <a:ext cx="2884543" cy="2590639"/>
            <a:chOff x="0" y="0"/>
            <a:chExt cx="2884542" cy="2590638"/>
          </a:xfrm>
        </p:grpSpPr>
        <p:pic>
          <p:nvPicPr>
            <p:cNvPr id="145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6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50" name="グループ"/>
          <p:cNvGrpSpPr/>
          <p:nvPr/>
        </p:nvGrpSpPr>
        <p:grpSpPr>
          <a:xfrm>
            <a:off x="16865762" y="4804603"/>
            <a:ext cx="2884544" cy="2590640"/>
            <a:chOff x="0" y="0"/>
            <a:chExt cx="2884542" cy="2590638"/>
          </a:xfrm>
        </p:grpSpPr>
        <p:pic>
          <p:nvPicPr>
            <p:cNvPr id="148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9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53" name="グループ"/>
          <p:cNvGrpSpPr/>
          <p:nvPr/>
        </p:nvGrpSpPr>
        <p:grpSpPr>
          <a:xfrm>
            <a:off x="19010097" y="8633961"/>
            <a:ext cx="2884543" cy="2590640"/>
            <a:chOff x="0" y="0"/>
            <a:chExt cx="2884542" cy="2590638"/>
          </a:xfrm>
        </p:grpSpPr>
        <p:pic>
          <p:nvPicPr>
            <p:cNvPr id="151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2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56" name="グループ"/>
          <p:cNvGrpSpPr/>
          <p:nvPr/>
        </p:nvGrpSpPr>
        <p:grpSpPr>
          <a:xfrm>
            <a:off x="19911122" y="2739753"/>
            <a:ext cx="2884544" cy="2590640"/>
            <a:chOff x="0" y="0"/>
            <a:chExt cx="2884542" cy="2590638"/>
          </a:xfrm>
        </p:grpSpPr>
        <p:pic>
          <p:nvPicPr>
            <p:cNvPr id="154" name="virus_character.png" descr="virus_character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5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sp>
        <p:nvSpPr>
          <p:cNvPr id="157" name="見えないけど…"/>
          <p:cNvSpPr txBox="1"/>
          <p:nvPr/>
        </p:nvSpPr>
        <p:spPr>
          <a:xfrm>
            <a:off x="7783824" y="11733833"/>
            <a:ext cx="7277101" cy="1593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47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見えないけど</a:t>
            </a:r>
          </a:p>
          <a:p>
            <a:pPr>
              <a:defRPr b="1" sz="47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コロナウィルスは　います</a:t>
            </a:r>
          </a:p>
        </p:txBody>
      </p:sp>
      <p:pic>
        <p:nvPicPr>
          <p:cNvPr id="158" name="hakken_boy_girl.png" descr="hakken_boy_girl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1031268" y="10589252"/>
            <a:ext cx="2884543" cy="28845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mph" nodeType="afterEffect" presetSubtype="0" presetID="32" grpId="1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3" grpId="8"/>
      <p:bldP build="whole" bldLvl="1" animBg="1" rev="0" advAuto="0" spid="157" grpId="9"/>
      <p:bldP build="whole" bldLvl="1" animBg="1" rev="0" advAuto="0" spid="158" grpId="10"/>
      <p:bldP build="whole" bldLvl="1" animBg="1" rev="0" advAuto="0" spid="158" grpId="11"/>
      <p:bldP build="whole" bldLvl="1" animBg="1" rev="0" advAuto="0" spid="156" grpId="1"/>
      <p:bldP build="whole" bldLvl="1" animBg="1" rev="0" advAuto="0" spid="144" grpId="7"/>
      <p:bldP build="whole" bldLvl="1" animBg="1" rev="0" advAuto="0" spid="150" grpId="5"/>
      <p:bldP build="whole" bldLvl="1" animBg="1" rev="0" advAuto="0" spid="135" grpId="4"/>
      <p:bldP build="whole" bldLvl="1" animBg="1" rev="0" advAuto="0" spid="147" grpId="6"/>
      <p:bldP build="whole" bldLvl="1" animBg="1" rev="0" advAuto="0" spid="141" grpId="3"/>
      <p:bldP build="whole" bldLvl="1" animBg="1" rev="0" advAuto="0" spid="138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みんなで…"/>
          <p:cNvSpPr txBox="1"/>
          <p:nvPr>
            <p:ph type="title"/>
          </p:nvPr>
        </p:nvSpPr>
        <p:spPr>
          <a:xfrm>
            <a:off x="1890412" y="355600"/>
            <a:ext cx="21600794" cy="4412464"/>
          </a:xfrm>
          <a:prstGeom prst="rect">
            <a:avLst/>
          </a:prstGeom>
        </p:spPr>
        <p:txBody>
          <a:bodyPr/>
          <a:lstStyle/>
          <a:p>
            <a:pPr defTabSz="619125">
              <a:defRPr sz="8400"/>
            </a:pPr>
            <a:r>
              <a:t>みんなで　</a:t>
            </a:r>
          </a:p>
          <a:p>
            <a:pPr defTabSz="619125">
              <a:defRPr sz="8400"/>
            </a:pPr>
            <a:r>
              <a:t>きもちよく　</a:t>
            </a:r>
          </a:p>
          <a:p>
            <a:pPr defTabSz="619125">
              <a:defRPr sz="8400"/>
            </a:pPr>
            <a:r>
              <a:t>たのしい学校にしよう</a:t>
            </a:r>
          </a:p>
        </p:txBody>
      </p:sp>
      <p:pic>
        <p:nvPicPr>
          <p:cNvPr id="378" name="pose_genki01_boy.png" descr="pose_genki01_bo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271186" y="7304546"/>
            <a:ext cx="4724829" cy="5163747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pose_genki02_girl.png" descr="pose_genki02_gir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7135" y="8138570"/>
            <a:ext cx="5177344" cy="5177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Unknown.jpeg" descr="Unknown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38369" y="7297747"/>
            <a:ext cx="9907262" cy="5177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afterEffect" presetSubtype="0" presetID="32" grpId="2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8" grpId="1"/>
      <p:bldP build="whole" bldLvl="1" animBg="1" rev="0" advAuto="0" spid="37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コロナウィルスにかかると・・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コロナウィルスにかかると・・・</a:t>
            </a:r>
          </a:p>
        </p:txBody>
      </p:sp>
      <p:pic>
        <p:nvPicPr>
          <p:cNvPr id="161" name="count_boy.png" descr="count_bo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76860" y="5825523"/>
            <a:ext cx="5625729" cy="51060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count_girl.png" descr="count_gir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882596" y="6161742"/>
            <a:ext cx="4872055" cy="44335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virus_character.png" descr="virus_charact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6062" y="6864394"/>
            <a:ext cx="2884544" cy="228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virus_character.png" descr="virus_charact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202984" y="6998873"/>
            <a:ext cx="2884543" cy="228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kaze_man.png" descr="kaze_ma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91928" y="4289651"/>
            <a:ext cx="7338483" cy="77044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kaze_woman.png" descr="kaze_woma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467088" y="4942285"/>
            <a:ext cx="6546043" cy="6872486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熱がでたり、せきがとまらなくなったりします"/>
          <p:cNvSpPr txBox="1"/>
          <p:nvPr/>
        </p:nvSpPr>
        <p:spPr>
          <a:xfrm>
            <a:off x="5637025" y="3516638"/>
            <a:ext cx="10782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0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熱がでたり、せきがとまらなくなったりします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51200 0.037123" origin="layout" pathEditMode="relative">
                                      <p:cBhvr>
                                        <p:cTn id="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path" nodeType="with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74377 0.034503" origin="layout" pathEditMode="relative">
                                      <p:cBhvr>
                                        <p:cTn id="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Class="exit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2" dur="1000" fill="hold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xit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6" dur="1000" fill="hold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Class="exit" nodeType="after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20" dur="1500" fill="hold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Class="exit" nodeType="afterEffect" presetID="9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24" dur="1500" fill="hold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6" grpId="8"/>
      <p:bldP build="whole" bldLvl="1" animBg="1" rev="0" advAuto="0" spid="165" grpId="7"/>
      <p:bldP build="whole" bldLvl="1" animBg="1" rev="0" advAuto="0" spid="164" grpId="3"/>
      <p:bldP build="whole" bldLvl="1" animBg="1" rev="0" advAuto="0" spid="167" grpId="9"/>
      <p:bldP build="whole" bldLvl="1" animBg="1" rev="0" advAuto="0" spid="161" grpId="6"/>
      <p:bldP build="whole" bldLvl="1" animBg="1" rev="0" advAuto="0" spid="163" grpId="4"/>
      <p:bldP build="whole" bldLvl="1" animBg="1" rev="0" advAuto="0" spid="162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そして・・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そして・・・</a:t>
            </a:r>
          </a:p>
        </p:txBody>
      </p:sp>
      <p:pic>
        <p:nvPicPr>
          <p:cNvPr id="170" name="Unknown.jpeg" descr="Unknown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1526" y="5261802"/>
            <a:ext cx="8805503" cy="4601586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また学校が…"/>
          <p:cNvSpPr txBox="1"/>
          <p:nvPr/>
        </p:nvSpPr>
        <p:spPr>
          <a:xfrm>
            <a:off x="9982847" y="6110331"/>
            <a:ext cx="8343901" cy="2501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5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また学校が</a:t>
            </a:r>
          </a:p>
          <a:p>
            <a:pPr>
              <a:defRPr b="1" sz="5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おやすみに</a:t>
            </a:r>
          </a:p>
          <a:p>
            <a:pPr>
              <a:defRPr b="1" sz="5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なってしまうかも・・・・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なにより・・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なにより・・・</a:t>
            </a:r>
          </a:p>
        </p:txBody>
      </p:sp>
      <p:pic>
        <p:nvPicPr>
          <p:cNvPr id="174" name="kaze_man.png" descr="kaze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0529" y="3610221"/>
            <a:ext cx="3938968" cy="413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kaze_woman.png" descr="kaze_wo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7334" y="8716898"/>
            <a:ext cx="3938968" cy="4135399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コロナがうつって…"/>
          <p:cNvSpPr txBox="1"/>
          <p:nvPr/>
        </p:nvSpPr>
        <p:spPr>
          <a:xfrm>
            <a:off x="2860704" y="7766973"/>
            <a:ext cx="849630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4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コロナがうつって</a:t>
            </a:r>
          </a:p>
          <a:p>
            <a:pPr>
              <a:defRPr b="1" sz="4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しんどくなってほしくない！！！</a:t>
            </a:r>
          </a:p>
        </p:txBody>
      </p:sp>
      <p:pic>
        <p:nvPicPr>
          <p:cNvPr id="177" name="sick_seki_man.png" descr="sick_seki_ma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237877" y="3928729"/>
            <a:ext cx="4135399" cy="413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seki_woman.png" descr="seki_woma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212058" y="8507742"/>
            <a:ext cx="3938968" cy="43166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1" name="グループ"/>
          <p:cNvGrpSpPr/>
          <p:nvPr/>
        </p:nvGrpSpPr>
        <p:grpSpPr>
          <a:xfrm>
            <a:off x="14885685" y="4788966"/>
            <a:ext cx="2884543" cy="2590640"/>
            <a:chOff x="0" y="0"/>
            <a:chExt cx="2884542" cy="2590638"/>
          </a:xfrm>
        </p:grpSpPr>
        <p:pic>
          <p:nvPicPr>
            <p:cNvPr id="179" name="virus_character.png" descr="virus_character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0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184" name="グループ"/>
          <p:cNvGrpSpPr/>
          <p:nvPr/>
        </p:nvGrpSpPr>
        <p:grpSpPr>
          <a:xfrm>
            <a:off x="15833836" y="9220548"/>
            <a:ext cx="2884544" cy="2590639"/>
            <a:chOff x="0" y="0"/>
            <a:chExt cx="2884542" cy="2590638"/>
          </a:xfrm>
        </p:grpSpPr>
        <p:pic>
          <p:nvPicPr>
            <p:cNvPr id="182" name="virus_character.png" descr="virus_character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3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sp>
        <p:nvSpPr>
          <p:cNvPr id="185" name="コロナを…"/>
          <p:cNvSpPr txBox="1"/>
          <p:nvPr/>
        </p:nvSpPr>
        <p:spPr>
          <a:xfrm>
            <a:off x="17827516" y="7580924"/>
            <a:ext cx="458470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4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コロナを</a:t>
            </a:r>
          </a:p>
          <a:p>
            <a:pPr>
              <a:defRPr b="1" sz="44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うつさないために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path" nodeType="afterEffect" presetSubtype="0" presetID="-1" grpId="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81176 0.076859" origin="layout" pathEditMode="relative">
                                      <p:cBhvr>
                                        <p:cTn id="31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path" nodeType="withEffect" presetSubtype="0" presetID="-1" grpId="1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407701 -0.003205" origin="layout" pathEditMode="relative">
                                      <p:cBhvr>
                                        <p:cTn id="3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Class="exit" nodeType="afterEffect" presetID="9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37" dur="1500" fill="hold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Class="exit" nodeType="afterEffect" presetID="9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41" dur="1500" fill="hold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4" grpId="8"/>
      <p:bldP build="whole" bldLvl="1" animBg="1" rev="0" advAuto="0" spid="176" grpId="3"/>
      <p:bldP build="whole" bldLvl="1" animBg="1" rev="0" advAuto="0" spid="177" grpId="4"/>
      <p:bldP build="whole" bldLvl="1" animBg="1" rev="0" advAuto="0" spid="181" grpId="7"/>
      <p:bldP build="whole" bldLvl="1" animBg="1" rev="0" advAuto="0" spid="184" grpId="12"/>
      <p:bldP build="whole" bldLvl="1" animBg="1" rev="0" advAuto="0" spid="174" grpId="1"/>
      <p:bldP build="whole" bldLvl="1" animBg="1" rev="0" advAuto="0" spid="178" grpId="5"/>
      <p:bldP build="whole" bldLvl="1" animBg="1" rev="0" advAuto="0" spid="175" grpId="2"/>
      <p:bldP build="whole" bldLvl="1" animBg="1" rev="0" advAuto="0" spid="185" grpId="6"/>
      <p:bldP build="whole" bldLvl="1" animBg="1" rev="0" advAuto="0" spid="181" grpId="1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188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65671" y="3156913"/>
            <a:ext cx="3854136" cy="3854136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①てあらい うがいをしよう"/>
          <p:cNvSpPr txBox="1"/>
          <p:nvPr/>
        </p:nvSpPr>
        <p:spPr>
          <a:xfrm>
            <a:off x="278554" y="7872781"/>
            <a:ext cx="110109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6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①てあらい　うがいをしよう</a:t>
            </a:r>
          </a:p>
        </p:txBody>
      </p:sp>
      <p:pic>
        <p:nvPicPr>
          <p:cNvPr id="190" name="ugai_woman_garagara.png" descr="ugai_woman_garagara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428806" y="8400381"/>
            <a:ext cx="4527866" cy="45278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tearai3_arau.png" descr="tearai3_arau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595198" y="8229978"/>
            <a:ext cx="4527866" cy="48686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9" grpId="1"/>
      <p:bldP build="whole" bldLvl="1" animBg="1" rev="0" advAuto="0" spid="190" grpId="3"/>
      <p:bldP build="whole" bldLvl="1" animBg="1" rev="0" advAuto="0" spid="19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どうして やるの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どうして　やるの？</a:t>
            </a:r>
          </a:p>
        </p:txBody>
      </p:sp>
      <p:pic>
        <p:nvPicPr>
          <p:cNvPr id="194" name="body_te.png" descr="body_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08949" y="1292607"/>
            <a:ext cx="3608140" cy="40090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7" name="グループ"/>
          <p:cNvGrpSpPr/>
          <p:nvPr/>
        </p:nvGrpSpPr>
        <p:grpSpPr>
          <a:xfrm>
            <a:off x="2353318" y="1955928"/>
            <a:ext cx="2519403" cy="2682402"/>
            <a:chOff x="0" y="0"/>
            <a:chExt cx="2519401" cy="2682400"/>
          </a:xfrm>
        </p:grpSpPr>
        <p:grpSp>
          <p:nvGrpSpPr>
            <p:cNvPr id="197" name="グループ"/>
            <p:cNvGrpSpPr/>
            <p:nvPr/>
          </p:nvGrpSpPr>
          <p:grpSpPr>
            <a:xfrm>
              <a:off x="214664" y="-1"/>
              <a:ext cx="1252117" cy="1124540"/>
              <a:chOff x="0" y="0"/>
              <a:chExt cx="1252115" cy="1124538"/>
            </a:xfrm>
          </p:grpSpPr>
          <p:pic>
            <p:nvPicPr>
              <p:cNvPr id="195" name="virus_character.png" descr="virus_character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1252116" cy="99230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96" name="コロナウィルス"/>
              <p:cNvSpPr txBox="1"/>
              <p:nvPr/>
            </p:nvSpPr>
            <p:spPr>
              <a:xfrm>
                <a:off x="22407" y="915052"/>
                <a:ext cx="1207301" cy="20948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b="1">
                    <a:latin typeface="BIZ UDGothic"/>
                    <a:ea typeface="BIZ UDGothic"/>
                    <a:cs typeface="BIZ UDGothic"/>
                    <a:sym typeface="BIZ UDGothic"/>
                  </a:defRPr>
                </a:lvl1pPr>
              </a:lstStyle>
              <a:p>
                <a:pPr/>
                <a:r>
                  <a:t>コロナウィルス</a:t>
                </a:r>
              </a:p>
            </p:txBody>
          </p:sp>
        </p:grpSp>
        <p:grpSp>
          <p:nvGrpSpPr>
            <p:cNvPr id="200" name="グループ"/>
            <p:cNvGrpSpPr/>
            <p:nvPr/>
          </p:nvGrpSpPr>
          <p:grpSpPr>
            <a:xfrm>
              <a:off x="0" y="1446719"/>
              <a:ext cx="1252116" cy="1124540"/>
              <a:chOff x="0" y="0"/>
              <a:chExt cx="1252115" cy="1124538"/>
            </a:xfrm>
          </p:grpSpPr>
          <p:pic>
            <p:nvPicPr>
              <p:cNvPr id="198" name="virus_character.png" descr="virus_character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1252116" cy="99230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99" name="コロナウィルス"/>
              <p:cNvSpPr txBox="1"/>
              <p:nvPr/>
            </p:nvSpPr>
            <p:spPr>
              <a:xfrm>
                <a:off x="22407" y="915052"/>
                <a:ext cx="1207301" cy="20948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b="1">
                    <a:latin typeface="BIZ UDGothic"/>
                    <a:ea typeface="BIZ UDGothic"/>
                    <a:cs typeface="BIZ UDGothic"/>
                    <a:sym typeface="BIZ UDGothic"/>
                  </a:defRPr>
                </a:lvl1pPr>
              </a:lstStyle>
              <a:p>
                <a:pPr/>
                <a:r>
                  <a:t>コロナウィルス</a:t>
                </a:r>
              </a:p>
            </p:txBody>
          </p:sp>
        </p:grpSp>
        <p:grpSp>
          <p:nvGrpSpPr>
            <p:cNvPr id="203" name="グループ"/>
            <p:cNvGrpSpPr/>
            <p:nvPr/>
          </p:nvGrpSpPr>
          <p:grpSpPr>
            <a:xfrm>
              <a:off x="1267286" y="279731"/>
              <a:ext cx="1252116" cy="1124540"/>
              <a:chOff x="0" y="0"/>
              <a:chExt cx="1252115" cy="1124538"/>
            </a:xfrm>
          </p:grpSpPr>
          <p:pic>
            <p:nvPicPr>
              <p:cNvPr id="201" name="virus_character.png" descr="virus_character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1252116" cy="99230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02" name="コロナウィルス"/>
              <p:cNvSpPr txBox="1"/>
              <p:nvPr/>
            </p:nvSpPr>
            <p:spPr>
              <a:xfrm>
                <a:off x="22407" y="915052"/>
                <a:ext cx="1207301" cy="20948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b="1">
                    <a:latin typeface="BIZ UDGothic"/>
                    <a:ea typeface="BIZ UDGothic"/>
                    <a:cs typeface="BIZ UDGothic"/>
                    <a:sym typeface="BIZ UDGothic"/>
                  </a:defRPr>
                </a:lvl1pPr>
              </a:lstStyle>
              <a:p>
                <a:pPr/>
                <a:r>
                  <a:t>コロナウィルス</a:t>
                </a:r>
              </a:p>
            </p:txBody>
          </p:sp>
        </p:grpSp>
        <p:grpSp>
          <p:nvGrpSpPr>
            <p:cNvPr id="206" name="グループ"/>
            <p:cNvGrpSpPr/>
            <p:nvPr/>
          </p:nvGrpSpPr>
          <p:grpSpPr>
            <a:xfrm>
              <a:off x="1019160" y="1557861"/>
              <a:ext cx="1252117" cy="1124540"/>
              <a:chOff x="0" y="0"/>
              <a:chExt cx="1252115" cy="1124538"/>
            </a:xfrm>
          </p:grpSpPr>
          <p:pic>
            <p:nvPicPr>
              <p:cNvPr id="204" name="virus_character.png" descr="virus_character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1252116" cy="99230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05" name="コロナウィルス"/>
              <p:cNvSpPr txBox="1"/>
              <p:nvPr/>
            </p:nvSpPr>
            <p:spPr>
              <a:xfrm>
                <a:off x="22407" y="915052"/>
                <a:ext cx="1207301" cy="20948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b="1">
                    <a:latin typeface="BIZ UDGothic"/>
                    <a:ea typeface="BIZ UDGothic"/>
                    <a:cs typeface="BIZ UDGothic"/>
                    <a:sym typeface="BIZ UDGothic"/>
                  </a:defRPr>
                </a:lvl1pPr>
              </a:lstStyle>
              <a:p>
                <a:pPr/>
                <a:r>
                  <a:t>コロナウィルス</a:t>
                </a:r>
              </a:p>
            </p:txBody>
          </p:sp>
        </p:grpSp>
      </p:grpSp>
      <p:sp>
        <p:nvSpPr>
          <p:cNvPr id="208" name="手にはたくさんの…"/>
          <p:cNvSpPr txBox="1"/>
          <p:nvPr/>
        </p:nvSpPr>
        <p:spPr>
          <a:xfrm>
            <a:off x="1865340" y="4980070"/>
            <a:ext cx="3944367" cy="2044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400"/>
            </a:pPr>
            <a:r>
              <a:t>手にはたくさんの</a:t>
            </a:r>
          </a:p>
          <a:p>
            <a:pPr>
              <a:defRPr sz="3400"/>
            </a:pPr>
            <a:r>
              <a:t>コロナウィルスが</a:t>
            </a:r>
          </a:p>
          <a:p>
            <a:pPr>
              <a:defRPr sz="3400"/>
            </a:pPr>
            <a:r>
              <a:t>くっついているかも</a:t>
            </a:r>
          </a:p>
        </p:txBody>
      </p:sp>
      <p:pic>
        <p:nvPicPr>
          <p:cNvPr id="209" name="count_boy.png" descr="count_boy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2769" y="7186190"/>
            <a:ext cx="4000501" cy="363092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2" name="グループ"/>
          <p:cNvGrpSpPr/>
          <p:nvPr/>
        </p:nvGrpSpPr>
        <p:grpSpPr>
          <a:xfrm>
            <a:off x="2350647" y="8793971"/>
            <a:ext cx="1252117" cy="1124540"/>
            <a:chOff x="0" y="0"/>
            <a:chExt cx="1252115" cy="1124538"/>
          </a:xfrm>
        </p:grpSpPr>
        <p:pic>
          <p:nvPicPr>
            <p:cNvPr id="210" name="virus_character.png" descr="virus_charac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52116" cy="9923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1" name="コロナウィルス"/>
            <p:cNvSpPr txBox="1"/>
            <p:nvPr/>
          </p:nvSpPr>
          <p:spPr>
            <a:xfrm>
              <a:off x="22407" y="915052"/>
              <a:ext cx="1207301" cy="209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15" name="グループ"/>
          <p:cNvGrpSpPr/>
          <p:nvPr/>
        </p:nvGrpSpPr>
        <p:grpSpPr>
          <a:xfrm>
            <a:off x="3508195" y="8793971"/>
            <a:ext cx="1252117" cy="1124540"/>
            <a:chOff x="0" y="0"/>
            <a:chExt cx="1252115" cy="1124538"/>
          </a:xfrm>
        </p:grpSpPr>
        <p:pic>
          <p:nvPicPr>
            <p:cNvPr id="213" name="virus_character.png" descr="virus_charac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52116" cy="9923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4" name="コロナウィルス"/>
            <p:cNvSpPr txBox="1"/>
            <p:nvPr/>
          </p:nvSpPr>
          <p:spPr>
            <a:xfrm>
              <a:off x="22407" y="915052"/>
              <a:ext cx="1207301" cy="209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sp>
        <p:nvSpPr>
          <p:cNvPr id="216" name="のどにもたくさんの…"/>
          <p:cNvSpPr txBox="1"/>
          <p:nvPr/>
        </p:nvSpPr>
        <p:spPr>
          <a:xfrm>
            <a:off x="1433012" y="10298166"/>
            <a:ext cx="4000501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400"/>
            </a:pPr>
            <a:r>
              <a:t>のどにもたくさんの</a:t>
            </a:r>
          </a:p>
          <a:p>
            <a:pPr>
              <a:defRPr sz="3400"/>
            </a:pPr>
            <a:r>
              <a:t>コロナウィルスが</a:t>
            </a:r>
          </a:p>
          <a:p>
            <a:pPr>
              <a:defRPr sz="3400"/>
            </a:pPr>
            <a:r>
              <a:t>くっついているかも</a:t>
            </a:r>
          </a:p>
        </p:txBody>
      </p:sp>
      <p:sp>
        <p:nvSpPr>
          <p:cNvPr id="217" name="でも"/>
          <p:cNvSpPr txBox="1"/>
          <p:nvPr/>
        </p:nvSpPr>
        <p:spPr>
          <a:xfrm>
            <a:off x="7086190" y="7080466"/>
            <a:ext cx="1638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でも</a:t>
            </a:r>
          </a:p>
        </p:txBody>
      </p:sp>
      <p:pic>
        <p:nvPicPr>
          <p:cNvPr id="218" name="tearai3_arau.png" descr="tearai3_arau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618266" y="4053490"/>
            <a:ext cx="6433324" cy="69175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ugai_woman_garagara.png" descr="ugai_woman_garagara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7860150" y="4393787"/>
            <a:ext cx="6236959" cy="623695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2" name="グループ"/>
          <p:cNvGrpSpPr/>
          <p:nvPr/>
        </p:nvGrpSpPr>
        <p:grpSpPr>
          <a:xfrm>
            <a:off x="9702773" y="8439383"/>
            <a:ext cx="1252117" cy="1124540"/>
            <a:chOff x="0" y="0"/>
            <a:chExt cx="1252115" cy="1124538"/>
          </a:xfrm>
        </p:grpSpPr>
        <p:pic>
          <p:nvPicPr>
            <p:cNvPr id="220" name="virus_character.png" descr="virus_charac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52116" cy="9923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1" name="コロナウィルス"/>
            <p:cNvSpPr txBox="1"/>
            <p:nvPr/>
          </p:nvSpPr>
          <p:spPr>
            <a:xfrm>
              <a:off x="22407" y="915052"/>
              <a:ext cx="1207301" cy="209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25" name="グループ"/>
          <p:cNvGrpSpPr/>
          <p:nvPr/>
        </p:nvGrpSpPr>
        <p:grpSpPr>
          <a:xfrm>
            <a:off x="10278514" y="8439383"/>
            <a:ext cx="1252117" cy="1124540"/>
            <a:chOff x="0" y="0"/>
            <a:chExt cx="1252115" cy="1124538"/>
          </a:xfrm>
        </p:grpSpPr>
        <p:pic>
          <p:nvPicPr>
            <p:cNvPr id="223" name="virus_character.png" descr="virus_charac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52116" cy="9923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4" name="コロナウィルス"/>
            <p:cNvSpPr txBox="1"/>
            <p:nvPr/>
          </p:nvSpPr>
          <p:spPr>
            <a:xfrm>
              <a:off x="22407" y="915052"/>
              <a:ext cx="1207301" cy="209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28" name="グループ"/>
          <p:cNvGrpSpPr/>
          <p:nvPr/>
        </p:nvGrpSpPr>
        <p:grpSpPr>
          <a:xfrm>
            <a:off x="19639554" y="7763423"/>
            <a:ext cx="1252117" cy="1124540"/>
            <a:chOff x="0" y="0"/>
            <a:chExt cx="1252115" cy="1124538"/>
          </a:xfrm>
        </p:grpSpPr>
        <p:pic>
          <p:nvPicPr>
            <p:cNvPr id="226" name="virus_character.png" descr="virus_charac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52116" cy="9923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7" name="コロナウィルス"/>
            <p:cNvSpPr txBox="1"/>
            <p:nvPr/>
          </p:nvSpPr>
          <p:spPr>
            <a:xfrm>
              <a:off x="22407" y="915052"/>
              <a:ext cx="1207301" cy="209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grpSp>
        <p:nvGrpSpPr>
          <p:cNvPr id="231" name="グループ"/>
          <p:cNvGrpSpPr/>
          <p:nvPr/>
        </p:nvGrpSpPr>
        <p:grpSpPr>
          <a:xfrm>
            <a:off x="20365271" y="7763423"/>
            <a:ext cx="1252117" cy="1124540"/>
            <a:chOff x="0" y="0"/>
            <a:chExt cx="1252115" cy="1124538"/>
          </a:xfrm>
        </p:grpSpPr>
        <p:pic>
          <p:nvPicPr>
            <p:cNvPr id="229" name="virus_character.png" descr="virus_character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52116" cy="9923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0" name="コロナウィルス"/>
            <p:cNvSpPr txBox="1"/>
            <p:nvPr/>
          </p:nvSpPr>
          <p:spPr>
            <a:xfrm>
              <a:off x="22407" y="915052"/>
              <a:ext cx="1207301" cy="2094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sp>
        <p:nvSpPr>
          <p:cNvPr id="232" name="てあらい…"/>
          <p:cNvSpPr txBox="1"/>
          <p:nvPr/>
        </p:nvSpPr>
        <p:spPr>
          <a:xfrm>
            <a:off x="13768659" y="10199721"/>
            <a:ext cx="5553457" cy="3130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300"/>
            </a:pPr>
            <a:r>
              <a:t>てあらい</a:t>
            </a:r>
          </a:p>
          <a:p>
            <a:pPr>
              <a:defRPr sz="4300"/>
            </a:pPr>
            <a:r>
              <a:t>うがいで</a:t>
            </a:r>
          </a:p>
          <a:p>
            <a:pPr>
              <a:defRPr sz="4300"/>
            </a:pPr>
            <a:r>
              <a:t>コロナウィルスを</a:t>
            </a:r>
          </a:p>
          <a:p>
            <a:pPr>
              <a:defRPr sz="4300"/>
            </a:pPr>
            <a:r>
              <a:t>やっつけられます！！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xit" nodeType="clickEffect" presetSubtype="32" presetID="23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Class="exit" nodeType="afterEffect" presetSubtype="32" presetID="23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Class="entr" nodeType="after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Class="entr" nodeType="after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Class="exit" nodeType="afterEffect" presetSubtype="12" presetID="2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Class="exit" nodeType="afterEffect" presetSubtype="12" presetID="2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2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Class="entr" nodeType="after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7" grpId="6"/>
      <p:bldP build="whole" bldLvl="1" animBg="1" rev="0" advAuto="0" spid="216" grpId="3"/>
      <p:bldP build="whole" bldLvl="1" animBg="1" rev="0" advAuto="0" spid="225" grpId="10"/>
      <p:bldP build="whole" bldLvl="1" animBg="1" rev="0" advAuto="0" spid="225" grpId="12"/>
      <p:bldP build="whole" bldLvl="1" animBg="1" rev="0" advAuto="0" spid="222" grpId="9"/>
      <p:bldP build="whole" bldLvl="1" animBg="1" rev="0" advAuto="0" spid="207" grpId="1"/>
      <p:bldP build="whole" bldLvl="1" animBg="1" rev="0" advAuto="0" spid="208" grpId="2"/>
      <p:bldP build="whole" bldLvl="1" animBg="1" rev="0" advAuto="0" spid="222" grpId="11"/>
      <p:bldP build="whole" bldLvl="1" animBg="1" rev="0" advAuto="0" spid="228" grpId="13"/>
      <p:bldP build="whole" bldLvl="1" animBg="1" rev="0" advAuto="0" spid="232" grpId="17"/>
      <p:bldP build="whole" bldLvl="1" animBg="1" rev="0" advAuto="0" spid="218" grpId="7"/>
      <p:bldP build="whole" bldLvl="1" animBg="1" rev="0" advAuto="0" spid="228" grpId="15"/>
      <p:bldP build="whole" bldLvl="1" animBg="1" rev="0" advAuto="0" spid="219" grpId="8"/>
      <p:bldP build="whole" bldLvl="1" animBg="1" rev="0" advAuto="0" spid="231" grpId="14"/>
      <p:bldP build="whole" bldLvl="1" animBg="1" rev="0" advAuto="0" spid="231" grpId="16"/>
      <p:bldP build="whole" bldLvl="1" animBg="1" rev="0" advAuto="0" spid="215" grpId="5"/>
      <p:bldP build="whole" bldLvl="1" animBg="1" rev="0" advAuto="0" spid="212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もし、できれば・・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もし、できれば・・・</a:t>
            </a:r>
          </a:p>
        </p:txBody>
      </p:sp>
      <p:pic>
        <p:nvPicPr>
          <p:cNvPr id="235" name="te_syoudoku.png" descr="te_syoudo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6766" y="3462421"/>
            <a:ext cx="7452601" cy="7452601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アルコール…"/>
          <p:cNvSpPr txBox="1"/>
          <p:nvPr/>
        </p:nvSpPr>
        <p:spPr>
          <a:xfrm>
            <a:off x="6135341" y="6373041"/>
            <a:ext cx="4966717" cy="335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t>アルコール</a:t>
            </a:r>
          </a:p>
          <a:p>
            <a:pPr>
              <a:defRPr sz="6400"/>
            </a:pPr>
            <a:r>
              <a:t>しょうどくも</a:t>
            </a:r>
          </a:p>
          <a:p>
            <a:pPr>
              <a:defRPr sz="6400"/>
            </a:pPr>
            <a:r>
              <a:t>しよう！！</a:t>
            </a:r>
          </a:p>
        </p:txBody>
      </p:sp>
      <p:pic>
        <p:nvPicPr>
          <p:cNvPr id="237" name="sengan_boy.png" descr="sengan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23347" y="3700595"/>
            <a:ext cx="4183678" cy="41836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sengan_girl.png" descr="sengan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86295" y="8258047"/>
            <a:ext cx="4457780" cy="4457779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かおも…"/>
          <p:cNvSpPr txBox="1"/>
          <p:nvPr/>
        </p:nvSpPr>
        <p:spPr>
          <a:xfrm>
            <a:off x="18630879" y="6731000"/>
            <a:ext cx="4991101" cy="213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t>かおも</a:t>
            </a:r>
          </a:p>
          <a:p>
            <a:pPr>
              <a:defRPr sz="6400"/>
            </a:pPr>
            <a:r>
              <a:t>あらおう！！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やってみよう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やってみよう</a:t>
            </a:r>
          </a:p>
        </p:txBody>
      </p:sp>
      <p:pic>
        <p:nvPicPr>
          <p:cNvPr id="242" name="スクリーンショット 2020-05-15 14.29.03.png" descr="スクリーンショット 2020-05-15 14.29.03.png">
            <a:hlinkClick r:id="rId2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18219" t="7121" r="18219" b="7121"/>
          <a:stretch>
            <a:fillRect/>
          </a:stretch>
        </p:blipFill>
        <p:spPr>
          <a:xfrm>
            <a:off x="5738812" y="2900362"/>
            <a:ext cx="12906512" cy="97949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