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92934"/>
        </a:solidFill>
        <a:effectLst/>
        <a:uFillTx/>
        <a:latin typeface="+mn-lt"/>
        <a:ea typeface="+mn-ea"/>
        <a:cs typeface="+mn-cs"/>
        <a:sym typeface="Georgi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92934"/>
        </a:solidFill>
        <a:effectLst/>
        <a:uFillTx/>
        <a:latin typeface="+mn-lt"/>
        <a:ea typeface="+mn-ea"/>
        <a:cs typeface="+mn-cs"/>
        <a:sym typeface="Georgi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92934"/>
        </a:solidFill>
        <a:effectLst/>
        <a:uFillTx/>
        <a:latin typeface="+mn-lt"/>
        <a:ea typeface="+mn-ea"/>
        <a:cs typeface="+mn-cs"/>
        <a:sym typeface="Georgi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92934"/>
        </a:solidFill>
        <a:effectLst/>
        <a:uFillTx/>
        <a:latin typeface="+mn-lt"/>
        <a:ea typeface="+mn-ea"/>
        <a:cs typeface="+mn-cs"/>
        <a:sym typeface="Georgi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92934"/>
        </a:solidFill>
        <a:effectLst/>
        <a:uFillTx/>
        <a:latin typeface="+mn-lt"/>
        <a:ea typeface="+mn-ea"/>
        <a:cs typeface="+mn-cs"/>
        <a:sym typeface="Georgi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92934"/>
        </a:solidFill>
        <a:effectLst/>
        <a:uFillTx/>
        <a:latin typeface="+mn-lt"/>
        <a:ea typeface="+mn-ea"/>
        <a:cs typeface="+mn-cs"/>
        <a:sym typeface="Georgi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92934"/>
        </a:solidFill>
        <a:effectLst/>
        <a:uFillTx/>
        <a:latin typeface="+mn-lt"/>
        <a:ea typeface="+mn-ea"/>
        <a:cs typeface="+mn-cs"/>
        <a:sym typeface="Georgi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92934"/>
        </a:solidFill>
        <a:effectLst/>
        <a:uFillTx/>
        <a:latin typeface="+mn-lt"/>
        <a:ea typeface="+mn-ea"/>
        <a:cs typeface="+mn-cs"/>
        <a:sym typeface="Georgi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292934"/>
        </a:solidFill>
        <a:effectLst/>
        <a:uFillTx/>
        <a:latin typeface="+mn-lt"/>
        <a:ea typeface="+mn-ea"/>
        <a:cs typeface="+mn-cs"/>
        <a:sym typeface="Georgi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292934"/>
        </a:fontRef>
        <a:srgbClr val="29293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FDD"/>
          </a:solidFill>
        </a:fill>
      </a:tcStyle>
    </a:wholeTbl>
    <a:band2H>
      <a:tcTxStyle b="def" i="def"/>
      <a:tcStyle>
        <a:tcBdr/>
        <a:fill>
          <a:solidFill>
            <a:srgbClr val="EEF0E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292934"/>
        </a:fontRef>
        <a:srgbClr val="29293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D1D0"/>
          </a:solidFill>
        </a:fill>
      </a:tcStyle>
    </a:wholeTbl>
    <a:band2H>
      <a:tcTxStyle b="def" i="def"/>
      <a:tcStyle>
        <a:tcBdr/>
        <a:fill>
          <a:solidFill>
            <a:srgbClr val="EBE9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292934"/>
        </a:fontRef>
        <a:srgbClr val="29293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6CECD"/>
          </a:solidFill>
        </a:fill>
      </a:tcStyle>
    </a:wholeTbl>
    <a:band2H>
      <a:tcTxStyle b="def" i="def"/>
      <a:tcStyle>
        <a:tcBdr/>
        <a:fill>
          <a:solidFill>
            <a:srgbClr val="EBE8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292934"/>
        </a:fontRef>
        <a:srgbClr val="29293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292934"/>
        </a:fontRef>
        <a:srgbClr val="29293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92934"/>
              </a:solidFill>
              <a:prstDash val="solid"/>
              <a:round/>
            </a:ln>
          </a:top>
          <a:bottom>
            <a:ln w="25400" cap="flat">
              <a:solidFill>
                <a:srgbClr val="29293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92934"/>
              </a:solidFill>
              <a:prstDash val="solid"/>
              <a:round/>
            </a:ln>
          </a:top>
          <a:bottom>
            <a:ln w="25400" cap="flat">
              <a:solidFill>
                <a:srgbClr val="29293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292934"/>
        </a:fontRef>
        <a:srgbClr val="292934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 b="def" i="def"/>
      <a:tcStyle>
        <a:tcBdr/>
        <a:fill>
          <a:solidFill>
            <a:srgbClr val="E7E7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92934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92934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92934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292934"/>
        </a:fontRef>
        <a:srgbClr val="292934"/>
      </a:tcTxStyle>
      <a:tcStyle>
        <a:tcBdr>
          <a:left>
            <a:ln w="12700" cap="flat">
              <a:solidFill>
                <a:srgbClr val="292934"/>
              </a:solidFill>
              <a:prstDash val="solid"/>
              <a:round/>
            </a:ln>
          </a:left>
          <a:right>
            <a:ln w="12700" cap="flat">
              <a:solidFill>
                <a:srgbClr val="292934"/>
              </a:solidFill>
              <a:prstDash val="solid"/>
              <a:round/>
            </a:ln>
          </a:right>
          <a:top>
            <a:ln w="12700" cap="flat">
              <a:solidFill>
                <a:srgbClr val="292934"/>
              </a:solidFill>
              <a:prstDash val="solid"/>
              <a:round/>
            </a:ln>
          </a:top>
          <a:bottom>
            <a:ln w="12700" cap="flat">
              <a:solidFill>
                <a:srgbClr val="292934"/>
              </a:solidFill>
              <a:prstDash val="solid"/>
              <a:round/>
            </a:ln>
          </a:bottom>
          <a:insideH>
            <a:ln w="12700" cap="flat">
              <a:solidFill>
                <a:srgbClr val="292934"/>
              </a:solidFill>
              <a:prstDash val="solid"/>
              <a:round/>
            </a:ln>
          </a:insideH>
          <a:insideV>
            <a:ln w="12700" cap="flat">
              <a:solidFill>
                <a:srgbClr val="292934"/>
              </a:solidFill>
              <a:prstDash val="solid"/>
              <a:round/>
            </a:ln>
          </a:insideV>
        </a:tcBdr>
        <a:fill>
          <a:solidFill>
            <a:srgbClr val="292934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292934"/>
        </a:fontRef>
        <a:srgbClr val="292934"/>
      </a:tcTxStyle>
      <a:tcStyle>
        <a:tcBdr>
          <a:left>
            <a:ln w="12700" cap="flat">
              <a:solidFill>
                <a:srgbClr val="292934"/>
              </a:solidFill>
              <a:prstDash val="solid"/>
              <a:round/>
            </a:ln>
          </a:left>
          <a:right>
            <a:ln w="12700" cap="flat">
              <a:solidFill>
                <a:srgbClr val="292934"/>
              </a:solidFill>
              <a:prstDash val="solid"/>
              <a:round/>
            </a:ln>
          </a:right>
          <a:top>
            <a:ln w="12700" cap="flat">
              <a:solidFill>
                <a:srgbClr val="292934"/>
              </a:solidFill>
              <a:prstDash val="solid"/>
              <a:round/>
            </a:ln>
          </a:top>
          <a:bottom>
            <a:ln w="12700" cap="flat">
              <a:solidFill>
                <a:srgbClr val="292934"/>
              </a:solidFill>
              <a:prstDash val="solid"/>
              <a:round/>
            </a:ln>
          </a:bottom>
          <a:insideH>
            <a:ln w="12700" cap="flat">
              <a:solidFill>
                <a:srgbClr val="292934"/>
              </a:solidFill>
              <a:prstDash val="solid"/>
              <a:round/>
            </a:ln>
          </a:insideH>
          <a:insideV>
            <a:ln w="12700" cap="flat">
              <a:solidFill>
                <a:srgbClr val="292934"/>
              </a:solidFill>
              <a:prstDash val="solid"/>
              <a:round/>
            </a:ln>
          </a:insideV>
        </a:tcBdr>
        <a:fill>
          <a:solidFill>
            <a:srgbClr val="292934">
              <a:alpha val="20000"/>
            </a:srgbClr>
          </a:solidFill>
        </a:fill>
      </a:tcStyle>
    </a:firstCol>
    <a:lastRow>
      <a:tcTxStyle b="on" i="off">
        <a:fontRef idx="minor">
          <a:srgbClr val="292934"/>
        </a:fontRef>
        <a:srgbClr val="292934"/>
      </a:tcTxStyle>
      <a:tcStyle>
        <a:tcBdr>
          <a:left>
            <a:ln w="12700" cap="flat">
              <a:solidFill>
                <a:srgbClr val="292934"/>
              </a:solidFill>
              <a:prstDash val="solid"/>
              <a:round/>
            </a:ln>
          </a:left>
          <a:right>
            <a:ln w="12700" cap="flat">
              <a:solidFill>
                <a:srgbClr val="292934"/>
              </a:solidFill>
              <a:prstDash val="solid"/>
              <a:round/>
            </a:ln>
          </a:right>
          <a:top>
            <a:ln w="50800" cap="flat">
              <a:solidFill>
                <a:srgbClr val="292934"/>
              </a:solidFill>
              <a:prstDash val="solid"/>
              <a:round/>
            </a:ln>
          </a:top>
          <a:bottom>
            <a:ln w="12700" cap="flat">
              <a:solidFill>
                <a:srgbClr val="292934"/>
              </a:solidFill>
              <a:prstDash val="solid"/>
              <a:round/>
            </a:ln>
          </a:bottom>
          <a:insideH>
            <a:ln w="12700" cap="flat">
              <a:solidFill>
                <a:srgbClr val="292934"/>
              </a:solidFill>
              <a:prstDash val="solid"/>
              <a:round/>
            </a:ln>
          </a:insideH>
          <a:insideV>
            <a:ln w="12700" cap="flat">
              <a:solidFill>
                <a:srgbClr val="29293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292934"/>
        </a:fontRef>
        <a:srgbClr val="292934"/>
      </a:tcTxStyle>
      <a:tcStyle>
        <a:tcBdr>
          <a:left>
            <a:ln w="12700" cap="flat">
              <a:solidFill>
                <a:srgbClr val="292934"/>
              </a:solidFill>
              <a:prstDash val="solid"/>
              <a:round/>
            </a:ln>
          </a:left>
          <a:right>
            <a:ln w="12700" cap="flat">
              <a:solidFill>
                <a:srgbClr val="292934"/>
              </a:solidFill>
              <a:prstDash val="solid"/>
              <a:round/>
            </a:ln>
          </a:right>
          <a:top>
            <a:ln w="12700" cap="flat">
              <a:solidFill>
                <a:srgbClr val="292934"/>
              </a:solidFill>
              <a:prstDash val="solid"/>
              <a:round/>
            </a:ln>
          </a:top>
          <a:bottom>
            <a:ln w="25400" cap="flat">
              <a:solidFill>
                <a:srgbClr val="292934"/>
              </a:solidFill>
              <a:prstDash val="solid"/>
              <a:round/>
            </a:ln>
          </a:bottom>
          <a:insideH>
            <a:ln w="12700" cap="flat">
              <a:solidFill>
                <a:srgbClr val="292934"/>
              </a:solidFill>
              <a:prstDash val="solid"/>
              <a:round/>
            </a:ln>
          </a:insideH>
          <a:insideV>
            <a:ln w="12700" cap="flat">
              <a:solidFill>
                <a:srgbClr val="292934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3" name="Shape 13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92934"/>
        </a:solidFill>
        <a:latin typeface="+mn-lt"/>
        <a:ea typeface="+mn-ea"/>
        <a:cs typeface="+mn-cs"/>
        <a:sym typeface="Georgia"/>
      </a:defRPr>
    </a:lvl1pPr>
    <a:lvl2pPr indent="228600" latinLnBrk="0">
      <a:defRPr sz="1200">
        <a:solidFill>
          <a:srgbClr val="292934"/>
        </a:solidFill>
        <a:latin typeface="+mn-lt"/>
        <a:ea typeface="+mn-ea"/>
        <a:cs typeface="+mn-cs"/>
        <a:sym typeface="Georgia"/>
      </a:defRPr>
    </a:lvl2pPr>
    <a:lvl3pPr indent="457200" latinLnBrk="0">
      <a:defRPr sz="1200">
        <a:solidFill>
          <a:srgbClr val="292934"/>
        </a:solidFill>
        <a:latin typeface="+mn-lt"/>
        <a:ea typeface="+mn-ea"/>
        <a:cs typeface="+mn-cs"/>
        <a:sym typeface="Georgia"/>
      </a:defRPr>
    </a:lvl3pPr>
    <a:lvl4pPr indent="685800" latinLnBrk="0">
      <a:defRPr sz="1200">
        <a:solidFill>
          <a:srgbClr val="292934"/>
        </a:solidFill>
        <a:latin typeface="+mn-lt"/>
        <a:ea typeface="+mn-ea"/>
        <a:cs typeface="+mn-cs"/>
        <a:sym typeface="Georgia"/>
      </a:defRPr>
    </a:lvl4pPr>
    <a:lvl5pPr indent="914400" latinLnBrk="0">
      <a:defRPr sz="1200">
        <a:solidFill>
          <a:srgbClr val="292934"/>
        </a:solidFill>
        <a:latin typeface="+mn-lt"/>
        <a:ea typeface="+mn-ea"/>
        <a:cs typeface="+mn-cs"/>
        <a:sym typeface="Georgia"/>
      </a:defRPr>
    </a:lvl5pPr>
    <a:lvl6pPr indent="1143000" latinLnBrk="0">
      <a:defRPr sz="1200">
        <a:solidFill>
          <a:srgbClr val="292934"/>
        </a:solidFill>
        <a:latin typeface="+mn-lt"/>
        <a:ea typeface="+mn-ea"/>
        <a:cs typeface="+mn-cs"/>
        <a:sym typeface="Georgia"/>
      </a:defRPr>
    </a:lvl6pPr>
    <a:lvl7pPr indent="1371600" latinLnBrk="0">
      <a:defRPr sz="1200">
        <a:solidFill>
          <a:srgbClr val="292934"/>
        </a:solidFill>
        <a:latin typeface="+mn-lt"/>
        <a:ea typeface="+mn-ea"/>
        <a:cs typeface="+mn-cs"/>
        <a:sym typeface="Georgia"/>
      </a:defRPr>
    </a:lvl7pPr>
    <a:lvl8pPr indent="1600200" latinLnBrk="0">
      <a:defRPr sz="1200">
        <a:solidFill>
          <a:srgbClr val="292934"/>
        </a:solidFill>
        <a:latin typeface="+mn-lt"/>
        <a:ea typeface="+mn-ea"/>
        <a:cs typeface="+mn-cs"/>
        <a:sym typeface="Georgia"/>
      </a:defRPr>
    </a:lvl8pPr>
    <a:lvl9pPr indent="1828800" latinLnBrk="0">
      <a:defRPr sz="1200">
        <a:solidFill>
          <a:srgbClr val="292934"/>
        </a:solidFill>
        <a:latin typeface="+mn-lt"/>
        <a:ea typeface="+mn-ea"/>
        <a:cs typeface="+mn-cs"/>
        <a:sym typeface="Georgia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2"/>
          <p:cNvSpPr/>
          <p:nvPr/>
        </p:nvSpPr>
        <p:spPr>
          <a:xfrm flipV="1">
            <a:off x="5410182" y="3810000"/>
            <a:ext cx="3733820" cy="91087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" name="正方形/長方形 23"/>
          <p:cNvSpPr/>
          <p:nvPr/>
        </p:nvSpPr>
        <p:spPr>
          <a:xfrm flipV="1">
            <a:off x="5410200" y="3897010"/>
            <a:ext cx="3733802" cy="192025"/>
          </a:xfrm>
          <a:prstGeom prst="rect">
            <a:avLst/>
          </a:prstGeom>
          <a:solidFill>
            <a:schemeClr val="accent2">
              <a:alpha val="5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6" name="正方形/長方形 24"/>
          <p:cNvSpPr/>
          <p:nvPr/>
        </p:nvSpPr>
        <p:spPr>
          <a:xfrm flipV="1">
            <a:off x="5410200" y="4113388"/>
            <a:ext cx="3733802" cy="12701"/>
          </a:xfrm>
          <a:prstGeom prst="rect">
            <a:avLst/>
          </a:prstGeom>
          <a:solidFill>
            <a:schemeClr val="accent2">
              <a:alpha val="64999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7" name="正方形/長方形 25"/>
          <p:cNvSpPr/>
          <p:nvPr/>
        </p:nvSpPr>
        <p:spPr>
          <a:xfrm flipV="1">
            <a:off x="5410200" y="4164403"/>
            <a:ext cx="1965961" cy="18289"/>
          </a:xfrm>
          <a:prstGeom prst="rect">
            <a:avLst/>
          </a:prstGeom>
          <a:solidFill>
            <a:schemeClr val="accent2">
              <a:alpha val="6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8" name="正方形/長方形 26"/>
          <p:cNvSpPr/>
          <p:nvPr/>
        </p:nvSpPr>
        <p:spPr>
          <a:xfrm flipV="1">
            <a:off x="5410200" y="4197793"/>
            <a:ext cx="1965961" cy="12701"/>
          </a:xfrm>
          <a:prstGeom prst="rect">
            <a:avLst/>
          </a:prstGeom>
          <a:solidFill>
            <a:schemeClr val="accent2">
              <a:alpha val="64999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9" name="角丸四角形 29"/>
          <p:cNvSpPr/>
          <p:nvPr/>
        </p:nvSpPr>
        <p:spPr>
          <a:xfrm>
            <a:off x="5410200" y="3962400"/>
            <a:ext cx="3063240" cy="2743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0" name="角丸四角形 30"/>
          <p:cNvSpPr/>
          <p:nvPr/>
        </p:nvSpPr>
        <p:spPr>
          <a:xfrm>
            <a:off x="7376507" y="4060983"/>
            <a:ext cx="1600201" cy="3657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1" name="正方形/長方形 6"/>
          <p:cNvSpPr/>
          <p:nvPr/>
        </p:nvSpPr>
        <p:spPr>
          <a:xfrm>
            <a:off x="1" y="3649662"/>
            <a:ext cx="9144001" cy="244171"/>
          </a:xfrm>
          <a:prstGeom prst="rect">
            <a:avLst/>
          </a:prstGeom>
          <a:solidFill>
            <a:schemeClr val="accent2">
              <a:alpha val="5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2" name="正方形/長方形 9"/>
          <p:cNvSpPr/>
          <p:nvPr/>
        </p:nvSpPr>
        <p:spPr>
          <a:xfrm>
            <a:off x="0" y="3675526"/>
            <a:ext cx="9144001" cy="140678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3" name="正方形/長方形 10"/>
          <p:cNvSpPr/>
          <p:nvPr/>
        </p:nvSpPr>
        <p:spPr>
          <a:xfrm flipV="1">
            <a:off x="6414051" y="3643090"/>
            <a:ext cx="2729951" cy="24843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4" name="正方形/長方形 18"/>
          <p:cNvSpPr/>
          <p:nvPr/>
        </p:nvSpPr>
        <p:spPr>
          <a:xfrm>
            <a:off x="0" y="-1"/>
            <a:ext cx="9144000" cy="3701702"/>
          </a:xfrm>
          <a:prstGeom prst="rect">
            <a:avLst/>
          </a:prstGeom>
          <a:solidFill>
            <a:srgbClr val="D2533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5" name="タイトルテキスト"/>
          <p:cNvSpPr txBox="1"/>
          <p:nvPr>
            <p:ph type="title"/>
          </p:nvPr>
        </p:nvSpPr>
        <p:spPr>
          <a:xfrm>
            <a:off x="457200" y="2401886"/>
            <a:ext cx="8458200" cy="1470026"/>
          </a:xfrm>
          <a:prstGeom prst="rect">
            <a:avLst/>
          </a:prstGeom>
        </p:spPr>
        <p:txBody>
          <a:bodyPr anchor="b"/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36" name="本文レベル1…"/>
          <p:cNvSpPr txBox="1"/>
          <p:nvPr>
            <p:ph type="body" sz="quarter" idx="1"/>
          </p:nvPr>
        </p:nvSpPr>
        <p:spPr>
          <a:xfrm>
            <a:off x="457200" y="3899937"/>
            <a:ext cx="4953000" cy="1752601"/>
          </a:xfrm>
          <a:prstGeom prst="rect">
            <a:avLst/>
          </a:prstGeom>
        </p:spPr>
        <p:txBody>
          <a:bodyPr/>
          <a:lstStyle>
            <a:lvl1pPr marL="0" indent="64007">
              <a:buClrTx/>
              <a:buSzTx/>
              <a:buFontTx/>
              <a:buNone/>
              <a:defRPr sz="2400">
                <a:solidFill>
                  <a:srgbClr val="D2533C"/>
                </a:solidFill>
              </a:defRPr>
            </a:lvl1pPr>
            <a:lvl2pPr marL="0" indent="457200">
              <a:buClrTx/>
              <a:buSzTx/>
              <a:buFontTx/>
              <a:buNone/>
              <a:defRPr sz="2400">
                <a:solidFill>
                  <a:srgbClr val="D2533C"/>
                </a:solidFill>
              </a:defRPr>
            </a:lvl2pPr>
            <a:lvl3pPr marL="0" indent="914400">
              <a:buClrTx/>
              <a:buSzTx/>
              <a:buFontTx/>
              <a:buNone/>
              <a:defRPr sz="2400">
                <a:solidFill>
                  <a:srgbClr val="D2533C"/>
                </a:solidFill>
              </a:defRPr>
            </a:lvl3pPr>
            <a:lvl4pPr marL="0" indent="1371600">
              <a:buClrTx/>
              <a:buSzTx/>
              <a:buFontTx/>
              <a:buNone/>
              <a:defRPr sz="2400">
                <a:solidFill>
                  <a:srgbClr val="D2533C"/>
                </a:solidFill>
              </a:defRPr>
            </a:lvl4pPr>
            <a:lvl5pPr marL="0" indent="1828800">
              <a:buClrTx/>
              <a:buSzTx/>
              <a:buFontTx/>
              <a:buNone/>
              <a:defRPr sz="2400">
                <a:solidFill>
                  <a:srgbClr val="D2533C"/>
                </a:solidFill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37" name="スライド番号"/>
          <p:cNvSpPr txBox="1"/>
          <p:nvPr>
            <p:ph type="sldNum" sz="quarter" idx="2"/>
          </p:nvPr>
        </p:nvSpPr>
        <p:spPr>
          <a:xfrm>
            <a:off x="8725125" y="8755"/>
            <a:ext cx="342675" cy="35814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116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タイトルテキスト"/>
          <p:cNvSpPr txBox="1"/>
          <p:nvPr>
            <p:ph type="title"/>
          </p:nvPr>
        </p:nvSpPr>
        <p:spPr>
          <a:xfrm>
            <a:off x="6781800" y="1143000"/>
            <a:ext cx="1905000" cy="5486400"/>
          </a:xfrm>
          <a:prstGeom prst="rect">
            <a:avLst/>
          </a:prstGeom>
        </p:spPr>
        <p:txBody>
          <a:bodyPr vert="eaVert"/>
          <a:lstStyle/>
          <a:p>
            <a:pPr/>
            <a:r>
              <a:t>タイトルテキスト</a:t>
            </a:r>
          </a:p>
        </p:txBody>
      </p:sp>
      <p:sp>
        <p:nvSpPr>
          <p:cNvPr id="125" name="本文レベル1…"/>
          <p:cNvSpPr txBox="1"/>
          <p:nvPr>
            <p:ph type="body" idx="1"/>
          </p:nvPr>
        </p:nvSpPr>
        <p:spPr>
          <a:xfrm>
            <a:off x="457200" y="1143000"/>
            <a:ext cx="6248400" cy="5486400"/>
          </a:xfrm>
          <a:prstGeom prst="rect">
            <a:avLst/>
          </a:prstGeom>
        </p:spPr>
        <p:txBody>
          <a:bodyPr vert="eaVert"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2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5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タイトルテキスト"/>
          <p:cNvSpPr txBox="1"/>
          <p:nvPr>
            <p:ph type="title"/>
          </p:nvPr>
        </p:nvSpPr>
        <p:spPr>
          <a:xfrm>
            <a:off x="722312" y="1981200"/>
            <a:ext cx="7772401" cy="1362075"/>
          </a:xfrm>
          <a:prstGeom prst="rect">
            <a:avLst/>
          </a:prstGeom>
        </p:spPr>
        <p:txBody>
          <a:bodyPr anchor="b"/>
          <a:lstStyle>
            <a:lvl1pPr>
              <a:defRPr b="1" sz="4300">
                <a:solidFill>
                  <a:srgbClr val="FFFFFF"/>
                </a:solidFill>
                <a:effectLst>
                  <a:outerShdw sx="100000" sy="100000" kx="0" ky="0" algn="b" rotWithShape="0" blurRad="38100" dist="38100" dir="540000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54" name="本文レベル1…"/>
          <p:cNvSpPr txBox="1"/>
          <p:nvPr>
            <p:ph type="body" sz="quarter" idx="1"/>
          </p:nvPr>
        </p:nvSpPr>
        <p:spPr>
          <a:xfrm>
            <a:off x="722312" y="3367087"/>
            <a:ext cx="7772401" cy="1509713"/>
          </a:xfrm>
          <a:prstGeom prst="rect">
            <a:avLst/>
          </a:prstGeom>
        </p:spPr>
        <p:txBody>
          <a:bodyPr/>
          <a:lstStyle>
            <a:lvl1pPr marL="0" indent="45719">
              <a:buClrTx/>
              <a:buSzTx/>
              <a:buFontTx/>
              <a:buNone/>
              <a:defRPr sz="2100">
                <a:solidFill>
                  <a:srgbClr val="D2533C"/>
                </a:solidFill>
              </a:defRPr>
            </a:lvl1pPr>
            <a:lvl2pPr marL="0" indent="411480">
              <a:buClrTx/>
              <a:buSzTx/>
              <a:buFontTx/>
              <a:buNone/>
              <a:defRPr sz="2100">
                <a:solidFill>
                  <a:srgbClr val="D2533C"/>
                </a:solidFill>
              </a:defRPr>
            </a:lvl2pPr>
            <a:lvl3pPr marL="0" indent="704088">
              <a:buClrTx/>
              <a:buSzTx/>
              <a:buFontTx/>
              <a:buNone/>
              <a:defRPr sz="2100">
                <a:solidFill>
                  <a:srgbClr val="D2533C"/>
                </a:solidFill>
              </a:defRPr>
            </a:lvl3pPr>
            <a:lvl4pPr marL="0" indent="978407">
              <a:buClrTx/>
              <a:buSzTx/>
              <a:buFontTx/>
              <a:buNone/>
              <a:defRPr sz="2100">
                <a:solidFill>
                  <a:srgbClr val="D2533C"/>
                </a:solidFill>
              </a:defRPr>
            </a:lvl4pPr>
            <a:lvl5pPr marL="0" indent="1207008">
              <a:buClrTx/>
              <a:buSzTx/>
              <a:buFontTx/>
              <a:buNone/>
              <a:defRPr sz="2100">
                <a:solidFill>
                  <a:srgbClr val="D2533C"/>
                </a:solidFill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3" name="本文レベル1…"/>
          <p:cNvSpPr txBox="1"/>
          <p:nvPr>
            <p:ph type="body" sz="half" idx="1"/>
          </p:nvPr>
        </p:nvSpPr>
        <p:spPr>
          <a:xfrm>
            <a:off x="457200" y="2249423"/>
            <a:ext cx="4038600" cy="452596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671362" indent="-259882">
              <a:defRPr sz="2000"/>
            </a:lvl2pPr>
            <a:lvl3pPr marL="947927" indent="-243839">
              <a:defRPr sz="2000"/>
            </a:lvl3pPr>
            <a:lvl4pPr marL="1201927" indent="-223520">
              <a:defRPr sz="2000"/>
            </a:lvl4pPr>
            <a:lvl5pPr marL="1410208" indent="-203200">
              <a:defRPr sz="20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タイトルテキスト"/>
          <p:cNvSpPr txBox="1"/>
          <p:nvPr>
            <p:ph type="title"/>
          </p:nvPr>
        </p:nvSpPr>
        <p:spPr>
          <a:xfrm>
            <a:off x="381000" y="1143000"/>
            <a:ext cx="8382000" cy="1069848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72" name="本文レベル1…"/>
          <p:cNvSpPr txBox="1"/>
          <p:nvPr>
            <p:ph type="body" sz="quarter" idx="1"/>
          </p:nvPr>
        </p:nvSpPr>
        <p:spPr>
          <a:xfrm>
            <a:off x="381000" y="2244969"/>
            <a:ext cx="4041648" cy="457201"/>
          </a:xfrm>
          <a:prstGeom prst="rect">
            <a:avLst/>
          </a:prstGeom>
          <a:solidFill>
            <a:srgbClr val="BF9256">
              <a:alpha val="25000"/>
            </a:srgbClr>
          </a:solidFill>
          <a:ln>
            <a:solidFill>
              <a:schemeClr val="accent2"/>
            </a:solidFill>
            <a:round/>
          </a:ln>
        </p:spPr>
        <p:txBody>
          <a:bodyPr anchor="ctr"/>
          <a:lstStyle>
            <a:lvl1pPr marL="0" indent="45719">
              <a:buClrTx/>
              <a:buSzTx/>
              <a:buFontTx/>
              <a:buNone/>
              <a:defRPr b="1" sz="1900">
                <a:solidFill>
                  <a:srgbClr val="4B4B50"/>
                </a:solidFill>
              </a:defRPr>
            </a:lvl1pPr>
            <a:lvl2pPr marL="0" indent="411480">
              <a:buClrTx/>
              <a:buSzTx/>
              <a:buFontTx/>
              <a:buNone/>
              <a:defRPr b="1" sz="1900">
                <a:solidFill>
                  <a:srgbClr val="4B4B50"/>
                </a:solidFill>
              </a:defRPr>
            </a:lvl2pPr>
            <a:lvl3pPr marL="0" indent="704088">
              <a:buClrTx/>
              <a:buSzTx/>
              <a:buFontTx/>
              <a:buNone/>
              <a:defRPr b="1" sz="1900">
                <a:solidFill>
                  <a:srgbClr val="4B4B50"/>
                </a:solidFill>
              </a:defRPr>
            </a:lvl3pPr>
            <a:lvl4pPr marL="0" indent="978407">
              <a:buClrTx/>
              <a:buSzTx/>
              <a:buFontTx/>
              <a:buNone/>
              <a:defRPr b="1" sz="1900">
                <a:solidFill>
                  <a:srgbClr val="4B4B50"/>
                </a:solidFill>
              </a:defRPr>
            </a:lvl4pPr>
            <a:lvl5pPr marL="0" indent="1207008">
              <a:buClrTx/>
              <a:buSzTx/>
              <a:buFontTx/>
              <a:buNone/>
              <a:defRPr b="1" sz="1900">
                <a:solidFill>
                  <a:srgbClr val="4B4B50"/>
                </a:solidFill>
              </a:defRPr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3" name="テキスト プレースホルダー 3"/>
          <p:cNvSpPr/>
          <p:nvPr>
            <p:ph type="body" sz="quarter" idx="13"/>
          </p:nvPr>
        </p:nvSpPr>
        <p:spPr>
          <a:xfrm>
            <a:off x="4721225" y="2244969"/>
            <a:ext cx="4041775" cy="457201"/>
          </a:xfrm>
          <a:prstGeom prst="rect">
            <a:avLst/>
          </a:prstGeom>
          <a:solidFill>
            <a:srgbClr val="BF9256">
              <a:alpha val="25000"/>
            </a:srgbClr>
          </a:solidFill>
          <a:ln>
            <a:solidFill>
              <a:schemeClr val="accent2"/>
            </a:solidFill>
            <a:round/>
          </a:ln>
        </p:spPr>
        <p:txBody>
          <a:bodyPr anchor="ctr"/>
          <a:lstStyle/>
          <a:p>
            <a:pPr marL="0" indent="45719">
              <a:buClrTx/>
              <a:buSzTx/>
              <a:buFontTx/>
              <a:buNone/>
              <a:defRPr b="1" sz="1900">
                <a:solidFill>
                  <a:srgbClr val="4B4B50"/>
                </a:solidFill>
              </a:defRPr>
            </a:pPr>
          </a:p>
        </p:txBody>
      </p:sp>
      <p:sp>
        <p:nvSpPr>
          <p:cNvPr id="7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タイトルテキスト"/>
          <p:cNvSpPr txBox="1"/>
          <p:nvPr>
            <p:ph type="title"/>
          </p:nvPr>
        </p:nvSpPr>
        <p:spPr>
          <a:xfrm>
            <a:off x="457200" y="1143000"/>
            <a:ext cx="8229600" cy="1069848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8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タイトルテキスト"/>
          <p:cNvSpPr txBox="1"/>
          <p:nvPr>
            <p:ph type="title"/>
          </p:nvPr>
        </p:nvSpPr>
        <p:spPr>
          <a:xfrm>
            <a:off x="5353496" y="1101970"/>
            <a:ext cx="3383281" cy="877825"/>
          </a:xfrm>
          <a:prstGeom prst="rect">
            <a:avLst/>
          </a:prstGeom>
        </p:spPr>
        <p:txBody>
          <a:bodyPr anchor="b"/>
          <a:lstStyle>
            <a:lvl1pPr>
              <a:defRPr b="1" sz="18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97" name="本文レベル1…"/>
          <p:cNvSpPr txBox="1"/>
          <p:nvPr>
            <p:ph type="body" sz="half" idx="1"/>
          </p:nvPr>
        </p:nvSpPr>
        <p:spPr>
          <a:xfrm>
            <a:off x="5353496" y="2010727"/>
            <a:ext cx="3383281" cy="4617721"/>
          </a:xfrm>
          <a:prstGeom prst="rect">
            <a:avLst/>
          </a:prstGeom>
        </p:spPr>
        <p:txBody>
          <a:bodyPr/>
          <a:lstStyle>
            <a:lvl1pPr marL="0" indent="9144">
              <a:buClrTx/>
              <a:buSzTx/>
              <a:buFontTx/>
              <a:buNone/>
              <a:defRPr sz="1400"/>
            </a:lvl1pPr>
            <a:lvl2pPr marL="0" indent="411480">
              <a:buClrTx/>
              <a:buSzTx/>
              <a:buFontTx/>
              <a:buNone/>
              <a:defRPr sz="1400"/>
            </a:lvl2pPr>
            <a:lvl3pPr marL="0" indent="704088">
              <a:buClrTx/>
              <a:buSzTx/>
              <a:buFontTx/>
              <a:buNone/>
              <a:defRPr sz="1400"/>
            </a:lvl3pPr>
            <a:lvl4pPr marL="0" indent="978407">
              <a:buClrTx/>
              <a:buSzTx/>
              <a:buFontTx/>
              <a:buNone/>
              <a:defRPr sz="1400"/>
            </a:lvl4pPr>
            <a:lvl5pPr marL="0" indent="1207008">
              <a:buClrTx/>
              <a:buSzTx/>
              <a:buFontTx/>
              <a:buNone/>
              <a:defRPr sz="14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9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タイトルテキスト"/>
          <p:cNvSpPr txBox="1"/>
          <p:nvPr>
            <p:ph type="title"/>
          </p:nvPr>
        </p:nvSpPr>
        <p:spPr>
          <a:xfrm>
            <a:off x="5440433" y="1109160"/>
            <a:ext cx="586804" cy="4681638"/>
          </a:xfrm>
          <a:prstGeom prst="rect">
            <a:avLst/>
          </a:prstGeom>
        </p:spPr>
        <p:txBody>
          <a:bodyPr lIns="0" tIns="0" rIns="0" bIns="0" anchor="t"/>
          <a:lstStyle>
            <a:lvl1pPr algn="ctr">
              <a:defRPr b="1" sz="2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06" name="図プレースホルダー 2"/>
          <p:cNvSpPr/>
          <p:nvPr>
            <p:ph type="pic" sz="half" idx="13"/>
          </p:nvPr>
        </p:nvSpPr>
        <p:spPr>
          <a:xfrm>
            <a:off x="403670" y="1143000"/>
            <a:ext cx="4572001" cy="4572000"/>
          </a:xfrm>
          <a:prstGeom prst="rect">
            <a:avLst/>
          </a:prstGeom>
          <a:ln w="50800">
            <a:solidFill>
              <a:srgbClr val="FFFFFF"/>
            </a:solidFill>
            <a:miter lim="800000"/>
          </a:ln>
          <a:effectLst>
            <a:outerShdw sx="100000" sy="100000" kx="0" ky="0" algn="b" rotWithShape="0" blurRad="63500" dist="31750" dir="4800000">
              <a:srgbClr val="000000">
                <a:alpha val="25000"/>
              </a:srgbClr>
            </a:outerShdw>
          </a:effectLst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07" name="本文レベル1…"/>
          <p:cNvSpPr txBox="1"/>
          <p:nvPr>
            <p:ph type="body" sz="quarter" idx="1"/>
          </p:nvPr>
        </p:nvSpPr>
        <p:spPr>
          <a:xfrm>
            <a:off x="6088443" y="3274307"/>
            <a:ext cx="2590801" cy="251649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1300"/>
            </a:lvl1pPr>
            <a:lvl2pPr marL="0" indent="411480">
              <a:spcBef>
                <a:spcPts val="0"/>
              </a:spcBef>
              <a:buClrTx/>
              <a:buSzTx/>
              <a:buFontTx/>
              <a:buNone/>
              <a:defRPr sz="1300"/>
            </a:lvl2pPr>
            <a:lvl3pPr marL="0" indent="704088">
              <a:spcBef>
                <a:spcPts val="0"/>
              </a:spcBef>
              <a:buClrTx/>
              <a:buSzTx/>
              <a:buFontTx/>
              <a:buNone/>
              <a:defRPr sz="1300"/>
            </a:lvl3pPr>
            <a:lvl4pPr marL="0" indent="978407">
              <a:spcBef>
                <a:spcPts val="0"/>
              </a:spcBef>
              <a:buClrTx/>
              <a:buSzTx/>
              <a:buFontTx/>
              <a:buNone/>
              <a:defRPr sz="1300"/>
            </a:lvl4pPr>
            <a:lvl5pPr marL="0" indent="1207008">
              <a:spcBef>
                <a:spcPts val="0"/>
              </a:spcBef>
              <a:buClrTx/>
              <a:buSzTx/>
              <a:buFontTx/>
              <a:buNone/>
              <a:defRPr sz="13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7"/>
          <p:cNvSpPr/>
          <p:nvPr/>
        </p:nvSpPr>
        <p:spPr>
          <a:xfrm>
            <a:off x="1" y="366817"/>
            <a:ext cx="9144001" cy="84408"/>
          </a:xfrm>
          <a:prstGeom prst="rect">
            <a:avLst/>
          </a:prstGeom>
          <a:solidFill>
            <a:schemeClr val="accent2">
              <a:alpha val="5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rgbClr val="D2533C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正方形/長方形 29"/>
          <p:cNvSpPr/>
          <p:nvPr/>
        </p:nvSpPr>
        <p:spPr>
          <a:xfrm>
            <a:off x="0" y="308275"/>
            <a:ext cx="9144001" cy="9144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" name="正方形/長方形 30"/>
          <p:cNvSpPr/>
          <p:nvPr/>
        </p:nvSpPr>
        <p:spPr>
          <a:xfrm flipV="1">
            <a:off x="5410182" y="360246"/>
            <a:ext cx="3733820" cy="91088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" name="正方形/長方形 31"/>
          <p:cNvSpPr/>
          <p:nvPr/>
        </p:nvSpPr>
        <p:spPr>
          <a:xfrm flipV="1">
            <a:off x="5410200" y="440111"/>
            <a:ext cx="3733802" cy="180036"/>
          </a:xfrm>
          <a:prstGeom prst="rect">
            <a:avLst/>
          </a:prstGeom>
          <a:solidFill>
            <a:schemeClr val="accent2">
              <a:alpha val="5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" name="角丸四角形 32"/>
          <p:cNvSpPr/>
          <p:nvPr/>
        </p:nvSpPr>
        <p:spPr>
          <a:xfrm>
            <a:off x="5407338" y="497503"/>
            <a:ext cx="3063241" cy="2743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" name="角丸四角形 33"/>
          <p:cNvSpPr/>
          <p:nvPr/>
        </p:nvSpPr>
        <p:spPr>
          <a:xfrm>
            <a:off x="7373646" y="588942"/>
            <a:ext cx="1600201" cy="3657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" name="正方形/長方形 34"/>
          <p:cNvSpPr/>
          <p:nvPr/>
        </p:nvSpPr>
        <p:spPr>
          <a:xfrm>
            <a:off x="9084965" y="-2001"/>
            <a:ext cx="57627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" name="正方形/長方形 35"/>
          <p:cNvSpPr/>
          <p:nvPr/>
        </p:nvSpPr>
        <p:spPr>
          <a:xfrm>
            <a:off x="9044481" y="-2001"/>
            <a:ext cx="27433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" name="正方形/長方形 36"/>
          <p:cNvSpPr/>
          <p:nvPr/>
        </p:nvSpPr>
        <p:spPr>
          <a:xfrm>
            <a:off x="9023649" y="-2001"/>
            <a:ext cx="12701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" name="正方形/長方形 37"/>
          <p:cNvSpPr/>
          <p:nvPr/>
        </p:nvSpPr>
        <p:spPr>
          <a:xfrm>
            <a:off x="8975422" y="-2001"/>
            <a:ext cx="27433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" name="正方形/長方形 38"/>
          <p:cNvSpPr/>
          <p:nvPr/>
        </p:nvSpPr>
        <p:spPr>
          <a:xfrm>
            <a:off x="8915676" y="379"/>
            <a:ext cx="54865" cy="585218"/>
          </a:xfrm>
          <a:prstGeom prst="rect">
            <a:avLst/>
          </a:pr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" name="正方形/長方形 39"/>
          <p:cNvSpPr/>
          <p:nvPr/>
        </p:nvSpPr>
        <p:spPr>
          <a:xfrm>
            <a:off x="8871696" y="379"/>
            <a:ext cx="12701" cy="585218"/>
          </a:xfrm>
          <a:prstGeom prst="rect">
            <a:avLst/>
          </a:prstGeom>
          <a:solidFill>
            <a:srgbClr val="FFFFFF">
              <a:alpha val="30196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" name="タイトルテキスト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16" name="本文レベル1…"/>
          <p:cNvSpPr txBox="1"/>
          <p:nvPr>
            <p:ph type="body" idx="1"/>
          </p:nvPr>
        </p:nvSpPr>
        <p:spPr>
          <a:xfrm>
            <a:off x="457200" y="2249423"/>
            <a:ext cx="8229600" cy="4325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7" name="スライド番号"/>
          <p:cNvSpPr txBox="1"/>
          <p:nvPr>
            <p:ph type="sldNum" sz="quarter" idx="2"/>
          </p:nvPr>
        </p:nvSpPr>
        <p:spPr>
          <a:xfrm>
            <a:off x="8594061" y="9891"/>
            <a:ext cx="342675" cy="3581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b">
            <a:spAutoFit/>
          </a:bodyPr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D2533C"/>
          </a:solidFill>
          <a:uFillTx/>
          <a:latin typeface="Trebuchet MS"/>
          <a:ea typeface="Trebuchet MS"/>
          <a:cs typeface="Trebuchet MS"/>
          <a:sym typeface="Trebuchet MS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D2533C"/>
          </a:solidFill>
          <a:uFillTx/>
          <a:latin typeface="Trebuchet MS"/>
          <a:ea typeface="Trebuchet MS"/>
          <a:cs typeface="Trebuchet MS"/>
          <a:sym typeface="Trebuchet MS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D2533C"/>
          </a:solidFill>
          <a:uFillTx/>
          <a:latin typeface="Trebuchet MS"/>
          <a:ea typeface="Trebuchet MS"/>
          <a:cs typeface="Trebuchet MS"/>
          <a:sym typeface="Trebuchet MS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D2533C"/>
          </a:solidFill>
          <a:uFillTx/>
          <a:latin typeface="Trebuchet MS"/>
          <a:ea typeface="Trebuchet MS"/>
          <a:cs typeface="Trebuchet MS"/>
          <a:sym typeface="Trebuchet MS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D2533C"/>
          </a:solidFill>
          <a:uFillTx/>
          <a:latin typeface="Trebuchet MS"/>
          <a:ea typeface="Trebuchet MS"/>
          <a:cs typeface="Trebuchet MS"/>
          <a:sym typeface="Trebuchet MS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D2533C"/>
          </a:solidFill>
          <a:uFillTx/>
          <a:latin typeface="Trebuchet MS"/>
          <a:ea typeface="Trebuchet MS"/>
          <a:cs typeface="Trebuchet MS"/>
          <a:sym typeface="Trebuchet MS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D2533C"/>
          </a:solidFill>
          <a:uFillTx/>
          <a:latin typeface="Trebuchet MS"/>
          <a:ea typeface="Trebuchet MS"/>
          <a:cs typeface="Trebuchet MS"/>
          <a:sym typeface="Trebuchet MS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D2533C"/>
          </a:solidFill>
          <a:uFillTx/>
          <a:latin typeface="Trebuchet MS"/>
          <a:ea typeface="Trebuchet MS"/>
          <a:cs typeface="Trebuchet MS"/>
          <a:sym typeface="Trebuchet MS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0" u="none">
          <a:solidFill>
            <a:srgbClr val="D2533C"/>
          </a:solidFill>
          <a:uFillTx/>
          <a:latin typeface="Trebuchet MS"/>
          <a:ea typeface="Trebuchet MS"/>
          <a:cs typeface="Trebuchet MS"/>
          <a:sym typeface="Trebuchet MS"/>
        </a:defRPr>
      </a:lvl9pPr>
    </p:titleStyle>
    <p:bodyStyle>
      <a:lvl1pPr marL="365759" marR="0" indent="-256031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chemeClr val="accent3"/>
        </a:buClr>
        <a:buSzPct val="100000"/>
        <a:buFont typeface="Georgia"/>
        <a:buChar char="•"/>
        <a:tabLst/>
        <a:defRPr b="0" baseline="0" cap="none" i="0" spc="0" strike="noStrike" sz="2800" u="none">
          <a:solidFill>
            <a:srgbClr val="292934"/>
          </a:solidFill>
          <a:uFillTx/>
          <a:latin typeface="+mn-lt"/>
          <a:ea typeface="+mn-ea"/>
          <a:cs typeface="+mn-cs"/>
          <a:sym typeface="Georgia"/>
        </a:defRPr>
      </a:lvl1pPr>
      <a:lvl2pPr marL="677359" marR="0" indent="-26587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chemeClr val="accent3"/>
        </a:buClr>
        <a:buSzPct val="100000"/>
        <a:buFont typeface="Georgia"/>
        <a:buChar char="▫"/>
        <a:tabLst/>
        <a:defRPr b="0" baseline="0" cap="none" i="0" spc="0" strike="noStrike" sz="2800" u="none">
          <a:solidFill>
            <a:srgbClr val="292934"/>
          </a:solidFill>
          <a:uFillTx/>
          <a:latin typeface="+mn-lt"/>
          <a:ea typeface="+mn-ea"/>
          <a:cs typeface="+mn-cs"/>
          <a:sym typeface="Georgia"/>
        </a:defRPr>
      </a:lvl2pPr>
      <a:lvl3pPr marL="960120" marR="0" indent="-256032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chemeClr val="accent3"/>
        </a:buClr>
        <a:buSzPct val="100000"/>
        <a:buFont typeface="Georgia"/>
        <a:buChar char="●"/>
        <a:tabLst/>
        <a:defRPr b="0" baseline="0" cap="none" i="0" spc="0" strike="noStrike" sz="2800" u="none">
          <a:solidFill>
            <a:srgbClr val="292934"/>
          </a:solidFill>
          <a:uFillTx/>
          <a:latin typeface="+mn-lt"/>
          <a:ea typeface="+mn-ea"/>
          <a:cs typeface="+mn-cs"/>
          <a:sym typeface="Georgia"/>
        </a:defRPr>
      </a:lvl3pPr>
      <a:lvl4pPr marL="1234439" marR="0" indent="-256032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chemeClr val="accent3"/>
        </a:buClr>
        <a:buSzPct val="100000"/>
        <a:buFont typeface="Georgia"/>
        <a:buChar char="●"/>
        <a:tabLst/>
        <a:defRPr b="0" baseline="0" cap="none" i="0" spc="0" strike="noStrike" sz="2800" u="none">
          <a:solidFill>
            <a:srgbClr val="292934"/>
          </a:solidFill>
          <a:uFillTx/>
          <a:latin typeface="+mn-lt"/>
          <a:ea typeface="+mn-ea"/>
          <a:cs typeface="+mn-cs"/>
          <a:sym typeface="Georgia"/>
        </a:defRPr>
      </a:lvl4pPr>
      <a:lvl5pPr marL="1463040" marR="0" indent="-256032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chemeClr val="accent3"/>
        </a:buClr>
        <a:buSzPct val="100000"/>
        <a:buFont typeface="Georgia"/>
        <a:buChar char="▫"/>
        <a:tabLst/>
        <a:defRPr b="0" baseline="0" cap="none" i="0" spc="0" strike="noStrike" sz="2800" u="none">
          <a:solidFill>
            <a:srgbClr val="292934"/>
          </a:solidFill>
          <a:uFillTx/>
          <a:latin typeface="+mn-lt"/>
          <a:ea typeface="+mn-ea"/>
          <a:cs typeface="+mn-cs"/>
          <a:sym typeface="Georgia"/>
        </a:defRPr>
      </a:lvl5pPr>
      <a:lvl6pPr marL="1710944" marR="0" indent="-284480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chemeClr val="accent3"/>
        </a:buClr>
        <a:buSzPct val="100000"/>
        <a:buFont typeface="Georgia"/>
        <a:buChar char="▫"/>
        <a:tabLst/>
        <a:defRPr b="0" baseline="0" cap="none" i="0" spc="0" strike="noStrike" sz="2800" u="none">
          <a:solidFill>
            <a:srgbClr val="292934"/>
          </a:solidFill>
          <a:uFillTx/>
          <a:latin typeface="+mn-lt"/>
          <a:ea typeface="+mn-ea"/>
          <a:cs typeface="+mn-cs"/>
          <a:sym typeface="Georgia"/>
        </a:defRPr>
      </a:lvl6pPr>
      <a:lvl7pPr marL="1965959" marR="0" indent="-32003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chemeClr val="accent3"/>
        </a:buClr>
        <a:buSzPct val="100000"/>
        <a:buFont typeface="Georgia"/>
        <a:buChar char="▫"/>
        <a:tabLst/>
        <a:defRPr b="0" baseline="0" cap="none" i="0" spc="0" strike="noStrike" sz="2800" u="none">
          <a:solidFill>
            <a:srgbClr val="292934"/>
          </a:solidFill>
          <a:uFillTx/>
          <a:latin typeface="+mn-lt"/>
          <a:ea typeface="+mn-ea"/>
          <a:cs typeface="+mn-cs"/>
          <a:sym typeface="Georgia"/>
        </a:defRPr>
      </a:lvl7pPr>
      <a:lvl8pPr marL="2188463" marR="0" indent="-341375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chemeClr val="accent3"/>
        </a:buClr>
        <a:buSzPct val="100000"/>
        <a:buFont typeface="Georgia"/>
        <a:buChar char="◦"/>
        <a:tabLst/>
        <a:defRPr b="0" baseline="0" cap="none" i="0" spc="0" strike="noStrike" sz="2800" u="none">
          <a:solidFill>
            <a:srgbClr val="292934"/>
          </a:solidFill>
          <a:uFillTx/>
          <a:latin typeface="+mn-lt"/>
          <a:ea typeface="+mn-ea"/>
          <a:cs typeface="+mn-cs"/>
          <a:sym typeface="Georgia"/>
        </a:defRPr>
      </a:lvl8pPr>
      <a:lvl9pPr marL="2423159" marR="0" indent="-365759" algn="l" defTabSz="914400" rtl="0" latinLnBrk="0">
        <a:lnSpc>
          <a:spcPct val="100000"/>
        </a:lnSpc>
        <a:spcBef>
          <a:spcPts val="300"/>
        </a:spcBef>
        <a:spcAft>
          <a:spcPts val="0"/>
        </a:spcAft>
        <a:buClr>
          <a:schemeClr val="accent3"/>
        </a:buClr>
        <a:buSzPct val="100000"/>
        <a:buFont typeface="Georgia"/>
        <a:buChar char="◦"/>
        <a:tabLst/>
        <a:defRPr b="0" baseline="0" cap="none" i="0" spc="0" strike="noStrike" sz="2800" u="none">
          <a:solidFill>
            <a:srgbClr val="292934"/>
          </a:solidFill>
          <a:uFillTx/>
          <a:latin typeface="+mn-lt"/>
          <a:ea typeface="+mn-ea"/>
          <a:cs typeface="+mn-cs"/>
          <a:sym typeface="Georgi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eorgia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eorgia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eorgia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eorgia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eorgia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eorgia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eorgia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eorgia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eorgi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1.jpe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jpeg"/><Relationship Id="rId5" Type="http://schemas.openxmlformats.org/officeDocument/2006/relationships/image" Target="../media/image9.png"/><Relationship Id="rId6" Type="http://schemas.openxmlformats.org/officeDocument/2006/relationships/image" Target="../media/image10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ulqcaU1xajk" TargetMode="External"/><Relationship Id="rId3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タイトル 1"/>
          <p:cNvSpPr txBox="1"/>
          <p:nvPr>
            <p:ph type="ctrTitle"/>
          </p:nvPr>
        </p:nvSpPr>
        <p:spPr>
          <a:xfrm>
            <a:off x="395536" y="2276872"/>
            <a:ext cx="8458201" cy="1470026"/>
          </a:xfrm>
          <a:prstGeom prst="rect">
            <a:avLst/>
          </a:prstGeom>
        </p:spPr>
        <p:txBody>
          <a:bodyPr/>
          <a:lstStyle/>
          <a:p>
            <a:pPr>
              <a:defRPr sz="3900"/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めざせ</a:t>
            </a:r>
            <a:r>
              <a:rPr b="1" sz="4300">
                <a:solidFill>
                  <a:srgbClr val="FF0000"/>
                </a:solidFill>
                <a:latin typeface="+mj-lt"/>
                <a:ea typeface="+mj-ea"/>
                <a:cs typeface="+mj-cs"/>
                <a:sym typeface="Helvetica"/>
              </a:rPr>
              <a:t>完全燃焼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　</a:t>
            </a:r>
            <a:br>
              <a:rPr>
                <a:latin typeface="+mj-lt"/>
                <a:ea typeface="+mj-ea"/>
                <a:cs typeface="+mj-cs"/>
                <a:sym typeface="Helvetica"/>
              </a:rPr>
            </a:br>
            <a:r>
              <a:rPr>
                <a:latin typeface="+mj-lt"/>
                <a:ea typeface="+mj-ea"/>
                <a:cs typeface="+mj-cs"/>
                <a:sym typeface="Helvetica"/>
              </a:rPr>
              <a:t>うまい</a:t>
            </a:r>
            <a:r>
              <a:rPr>
                <a:solidFill>
                  <a:srgbClr val="FFFF00"/>
                </a:solidFill>
                <a:latin typeface="+mj-lt"/>
                <a:ea typeface="+mj-ea"/>
                <a:cs typeface="+mj-cs"/>
                <a:sym typeface="Helvetica"/>
              </a:rPr>
              <a:t>カレー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をつくるのだ</a:t>
            </a:r>
          </a:p>
        </p:txBody>
      </p:sp>
      <p:sp>
        <p:nvSpPr>
          <p:cNvPr id="136" name="サブタイトル 2"/>
          <p:cNvSpPr txBox="1"/>
          <p:nvPr>
            <p:ph type="subTitle" sz="quarter" idx="1"/>
          </p:nvPr>
        </p:nvSpPr>
        <p:spPr>
          <a:xfrm>
            <a:off x="1691680" y="1988840"/>
            <a:ext cx="3024337" cy="432049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>
                <a:solidFill>
                  <a:srgbClr val="292934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Georgia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かんぜんねんしょう</a:t>
            </a:r>
          </a:p>
        </p:txBody>
      </p:sp>
      <p:pic>
        <p:nvPicPr>
          <p:cNvPr id="137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24475" y="4660900"/>
            <a:ext cx="2219325" cy="2057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food_curryruce.png" descr="food_curryruc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7353" y="4660900"/>
            <a:ext cx="2970976" cy="2057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タイトル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カレーを作るには・・・「火」</a:t>
            </a:r>
          </a:p>
        </p:txBody>
      </p:sp>
      <p:sp>
        <p:nvSpPr>
          <p:cNvPr id="141" name="コンテンツ プレースホルダー 2"/>
          <p:cNvSpPr txBox="1"/>
          <p:nvPr>
            <p:ph type="body" idx="1"/>
          </p:nvPr>
        </p:nvSpPr>
        <p:spPr>
          <a:xfrm>
            <a:off x="165100" y="1982723"/>
            <a:ext cx="8229600" cy="4325113"/>
          </a:xfrm>
          <a:prstGeom prst="rect">
            <a:avLst/>
          </a:prstGeom>
        </p:spPr>
        <p:txBody>
          <a:bodyPr/>
          <a:lstStyle/>
          <a:p>
            <a:pPr/>
            <a:r>
              <a:rPr>
                <a:latin typeface="+mj-lt"/>
                <a:ea typeface="+mj-ea"/>
                <a:cs typeface="+mj-cs"/>
                <a:sym typeface="Helvetica"/>
              </a:rPr>
              <a:t>マキ（太・細）</a:t>
            </a:r>
          </a:p>
          <a:p>
            <a:pPr/>
          </a:p>
          <a:p>
            <a:pPr/>
            <a:r>
              <a:rPr>
                <a:latin typeface="+mj-lt"/>
                <a:ea typeface="+mj-ea"/>
                <a:cs typeface="+mj-cs"/>
                <a:sym typeface="Helvetica"/>
              </a:rPr>
              <a:t>新聞紙</a:t>
            </a:r>
          </a:p>
          <a:p>
            <a:pPr/>
          </a:p>
          <a:p>
            <a:pPr/>
            <a:r>
              <a:rPr>
                <a:latin typeface="+mj-lt"/>
                <a:ea typeface="+mj-ea"/>
                <a:cs typeface="+mj-cs"/>
                <a:sym typeface="Helvetica"/>
              </a:rPr>
              <a:t>うちわ</a:t>
            </a:r>
          </a:p>
        </p:txBody>
      </p:sp>
      <p:pic>
        <p:nvPicPr>
          <p:cNvPr id="142" name="nenryou_maki.png" descr="nenryou_mak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3137" y="1824634"/>
            <a:ext cx="1330364" cy="1290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family_shinbun.png" descr="family_shinbu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32298" y="2514505"/>
            <a:ext cx="1234481" cy="12344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omatsuri_uchiwa2.png" descr="omatsuri_uchiwa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31590" y="3603574"/>
            <a:ext cx="1146766" cy="15138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publicdomainq-0033308wze.jpg" descr="publicdomainq-0033308wze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2837" y="4843422"/>
            <a:ext cx="1330365" cy="1690119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タイトル 3"/>
          <p:cNvSpPr txBox="1"/>
          <p:nvPr/>
        </p:nvSpPr>
        <p:spPr>
          <a:xfrm>
            <a:off x="-1620688" y="3078355"/>
            <a:ext cx="1234480" cy="141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8800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/>
            <a:r>
              <a:t>○</a:t>
            </a:r>
          </a:p>
        </p:txBody>
      </p:sp>
      <p:pic>
        <p:nvPicPr>
          <p:cNvPr id="147" name="lighter_tsukaisute.png" descr="lighter_tsukaisut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617710" y="5085691"/>
            <a:ext cx="1742779" cy="17427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match_box.png" descr="match_box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215549" y="5062249"/>
            <a:ext cx="1600201" cy="1600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pose_sugoi_okoru_man.png" descr="pose_sugoi_okoru_man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670810" y="5291898"/>
            <a:ext cx="1330365" cy="13303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path" nodeType="clickEffect" presetSubtype="0" presetID="-1" grpId="5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294788 0.294682" origin="layout" pathEditMode="relative">
                                      <p:cBhvr>
                                        <p:cTn id="26" dur="2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7" grpId="2"/>
      <p:bldP build="whole" bldLvl="1" animBg="1" rev="0" advAuto="0" spid="145" grpId="1"/>
      <p:bldP build="whole" bldLvl="1" animBg="1" rev="0" advAuto="0" spid="149" grpId="4"/>
      <p:bldP build="whole" bldLvl="1" animBg="1" rev="0" advAuto="0" spid="148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タイトル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教室では火は使えないので・・・</a:t>
            </a:r>
          </a:p>
        </p:txBody>
      </p:sp>
      <p:sp>
        <p:nvSpPr>
          <p:cNvPr id="152" name="コンテンツ プレースホルダー 2"/>
          <p:cNvSpPr txBox="1"/>
          <p:nvPr>
            <p:ph type="body" sz="quarter" idx="1"/>
          </p:nvPr>
        </p:nvSpPr>
        <p:spPr>
          <a:xfrm>
            <a:off x="457200" y="2249423"/>
            <a:ext cx="8229600" cy="1323593"/>
          </a:xfrm>
          <a:prstGeom prst="rect">
            <a:avLst/>
          </a:prstGeom>
        </p:spPr>
        <p:txBody>
          <a:bodyPr/>
          <a:lstStyle/>
          <a:p>
            <a:pPr/>
            <a:r>
              <a:rPr>
                <a:latin typeface="+mj-lt"/>
                <a:ea typeface="+mj-ea"/>
                <a:cs typeface="+mj-cs"/>
                <a:sym typeface="Helvetica"/>
              </a:rPr>
              <a:t>火をつける</a:t>
            </a:r>
            <a:r>
              <a:rPr sz="7200">
                <a:latin typeface="+mj-lt"/>
                <a:ea typeface="+mj-ea"/>
                <a:cs typeface="+mj-cs"/>
                <a:sym typeface="Helvetica"/>
              </a:rPr>
              <a:t>直前まで！！</a:t>
            </a:r>
          </a:p>
        </p:txBody>
      </p:sp>
      <p:sp>
        <p:nvSpPr>
          <p:cNvPr id="153" name="テキスト ボックス 3"/>
          <p:cNvSpPr txBox="1"/>
          <p:nvPr/>
        </p:nvSpPr>
        <p:spPr>
          <a:xfrm>
            <a:off x="2411759" y="5373215"/>
            <a:ext cx="4176466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/>
            <a:r>
              <a:rPr>
                <a:latin typeface="+mj-lt"/>
                <a:ea typeface="+mj-ea"/>
                <a:cs typeface="+mj-cs"/>
                <a:sym typeface="Helvetica"/>
              </a:rPr>
              <a:t>よーい　</a:t>
            </a:r>
            <a:r>
              <a:rPr sz="3600">
                <a:latin typeface="+mj-lt"/>
                <a:ea typeface="+mj-ea"/>
                <a:cs typeface="+mj-cs"/>
                <a:sym typeface="Helvetica"/>
              </a:rPr>
              <a:t>スタート</a:t>
            </a:r>
            <a:r>
              <a:rPr sz="3200">
                <a:latin typeface="+mj-lt"/>
                <a:ea typeface="+mj-ea"/>
                <a:cs typeface="+mj-cs"/>
                <a:sym typeface="Helvetica"/>
              </a:rPr>
              <a:t>！！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タイトル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うまく　火をおこすのに　必要なもの</a:t>
            </a:r>
          </a:p>
        </p:txBody>
      </p:sp>
      <p:sp>
        <p:nvSpPr>
          <p:cNvPr id="156" name="テキスト ボックス 3"/>
          <p:cNvSpPr txBox="1"/>
          <p:nvPr/>
        </p:nvSpPr>
        <p:spPr>
          <a:xfrm>
            <a:off x="2411759" y="950641"/>
            <a:ext cx="432049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Georgia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ひ</a:t>
            </a:r>
          </a:p>
        </p:txBody>
      </p:sp>
      <p:sp>
        <p:nvSpPr>
          <p:cNvPr id="157" name="テキスト ボックス 4"/>
          <p:cNvSpPr txBox="1"/>
          <p:nvPr/>
        </p:nvSpPr>
        <p:spPr>
          <a:xfrm>
            <a:off x="5940152" y="1087185"/>
            <a:ext cx="1224137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Georgia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ひつよう</a:t>
            </a:r>
          </a:p>
        </p:txBody>
      </p:sp>
      <p:sp>
        <p:nvSpPr>
          <p:cNvPr id="158" name="テキスト ボックス 5"/>
          <p:cNvSpPr txBox="1"/>
          <p:nvPr/>
        </p:nvSpPr>
        <p:spPr>
          <a:xfrm>
            <a:off x="362161" y="2727281"/>
            <a:ext cx="4531245" cy="45074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/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もやすもの</a:t>
            </a:r>
            <a:r>
              <a:t>→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まき・しんぶんし</a:t>
            </a:r>
          </a:p>
        </p:txBody>
      </p:sp>
      <p:sp>
        <p:nvSpPr>
          <p:cNvPr id="159" name="テキスト ボックス 8"/>
          <p:cNvSpPr txBox="1"/>
          <p:nvPr/>
        </p:nvSpPr>
        <p:spPr>
          <a:xfrm>
            <a:off x="6263680" y="5803922"/>
            <a:ext cx="2880321" cy="45074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/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火</a:t>
            </a:r>
            <a:r>
              <a:t>→</a:t>
            </a:r>
            <a:r>
              <a:rPr>
                <a:latin typeface="+mj-lt"/>
                <a:ea typeface="+mj-ea"/>
                <a:cs typeface="+mj-cs"/>
                <a:sym typeface="Helvetica"/>
              </a:rPr>
              <a:t>チャッカマン</a:t>
            </a:r>
          </a:p>
        </p:txBody>
      </p:sp>
      <p:sp>
        <p:nvSpPr>
          <p:cNvPr id="160" name="テキスト ボックス 11"/>
          <p:cNvSpPr txBox="1"/>
          <p:nvPr/>
        </p:nvSpPr>
        <p:spPr>
          <a:xfrm>
            <a:off x="411541" y="6149690"/>
            <a:ext cx="2642699" cy="3962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4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Georgia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くうき</a:t>
            </a:r>
          </a:p>
        </p:txBody>
      </p:sp>
      <p:pic>
        <p:nvPicPr>
          <p:cNvPr id="161" name="nenryou_maki.png" descr="nenryou_mak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0709" y="2228347"/>
            <a:ext cx="1330365" cy="1290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family_shinbun.png" descr="family_shinbu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59851" y="2256333"/>
            <a:ext cx="1234481" cy="12344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publicdomainq-0033308wze.jpg" descr="publicdomainq-0033308wze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40237" y="3931390"/>
            <a:ext cx="1330365" cy="16901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honoo_hi_fire.png" descr="honoo_hi_fir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1601" y="3931390"/>
            <a:ext cx="2147624" cy="2214044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三角形"/>
          <p:cNvSpPr/>
          <p:nvPr/>
        </p:nvSpPr>
        <p:spPr>
          <a:xfrm>
            <a:off x="2627179" y="3051663"/>
            <a:ext cx="3636468" cy="3190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 w="19050">
            <a:solidFill>
              <a:schemeClr val="accent1"/>
            </a:solidFill>
          </a:ln>
          <a:effectLst>
            <a:outerShdw sx="100000" sy="100000" kx="0" ky="0" algn="b" rotWithShape="0" blurRad="50800" dist="25400" dir="5400000">
              <a:srgbClr val="000000">
                <a:alpha val="45000"/>
              </a:srgbClr>
            </a:outerShdw>
          </a:effectLst>
        </p:spPr>
        <p:txBody>
          <a:bodyPr lIns="45719" rIns="45719" anchor="ctr"/>
          <a:lstStyle/>
          <a:p>
            <a:pPr/>
          </a:p>
        </p:txBody>
      </p:sp>
      <p:pic>
        <p:nvPicPr>
          <p:cNvPr id="166" name="kousyuu_iki_sawayaka.png" descr="kousyuu_iki_sawayaka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57250" y="4079897"/>
            <a:ext cx="2473793" cy="22140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Class="entr" nodeType="after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clickEffect" presetID="10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8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Class="entr" nodeType="afterEffect" presetID="10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2" grpId="3"/>
      <p:bldP build="whole" bldLvl="1" animBg="1" rev="0" advAuto="0" spid="165" grpId="9"/>
      <p:bldP build="whole" bldLvl="1" animBg="1" rev="0" advAuto="0" spid="159" grpId="6"/>
      <p:bldP build="whole" bldLvl="1" animBg="1" rev="0" advAuto="0" spid="166" grpId="5"/>
      <p:bldP build="whole" bldLvl="1" animBg="1" rev="0" advAuto="0" spid="163" grpId="7"/>
      <p:bldP build="whole" bldLvl="1" animBg="1" rev="0" advAuto="0" spid="160" grpId="4"/>
      <p:bldP build="whole" bldLvl="1" animBg="1" rev="0" advAuto="0" spid="161" grpId="2"/>
      <p:bldP build="whole" bldLvl="1" animBg="1" rev="0" advAuto="0" spid="158" grpId="1"/>
      <p:bldP build="whole" bldLvl="1" animBg="1" rev="0" advAuto="0" spid="164" grpId="8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タイトル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ポイントは・・・？</a:t>
            </a:r>
          </a:p>
        </p:txBody>
      </p:sp>
      <p:sp>
        <p:nvSpPr>
          <p:cNvPr id="169" name="テキスト ボックス 4"/>
          <p:cNvSpPr txBox="1"/>
          <p:nvPr/>
        </p:nvSpPr>
        <p:spPr>
          <a:xfrm>
            <a:off x="550734" y="6021287"/>
            <a:ext cx="2880322" cy="5486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36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Georgia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くうき</a:t>
            </a:r>
          </a:p>
        </p:txBody>
      </p:sp>
      <p:sp>
        <p:nvSpPr>
          <p:cNvPr id="170" name="右矢印 5"/>
          <p:cNvSpPr/>
          <p:nvPr/>
        </p:nvSpPr>
        <p:spPr>
          <a:xfrm rot="16200000">
            <a:off x="748833" y="2660192"/>
            <a:ext cx="2309356" cy="115212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9050">
            <a:solidFill>
              <a:srgbClr val="6B767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1" name="テキスト ボックス 6"/>
          <p:cNvSpPr txBox="1"/>
          <p:nvPr/>
        </p:nvSpPr>
        <p:spPr>
          <a:xfrm>
            <a:off x="3275855" y="3501008"/>
            <a:ext cx="2232249" cy="447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8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Georgia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だ　か　ら</a:t>
            </a:r>
          </a:p>
        </p:txBody>
      </p:sp>
      <p:grpSp>
        <p:nvGrpSpPr>
          <p:cNvPr id="176" name="横巻き 7"/>
          <p:cNvGrpSpPr/>
          <p:nvPr/>
        </p:nvGrpSpPr>
        <p:grpSpPr>
          <a:xfrm>
            <a:off x="4067941" y="5057798"/>
            <a:ext cx="4902527" cy="1800203"/>
            <a:chOff x="-1" y="-1"/>
            <a:chExt cx="4902526" cy="1800202"/>
          </a:xfrm>
        </p:grpSpPr>
        <p:sp>
          <p:nvSpPr>
            <p:cNvPr id="172" name="図形"/>
            <p:cNvSpPr/>
            <p:nvPr/>
          </p:nvSpPr>
          <p:spPr>
            <a:xfrm>
              <a:off x="0" y="0"/>
              <a:ext cx="4824537" cy="1800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50"/>
                  </a:moveTo>
                  <a:cubicBezTo>
                    <a:pt x="21600" y="604"/>
                    <a:pt x="21374" y="0"/>
                    <a:pt x="21096" y="0"/>
                  </a:cubicBezTo>
                  <a:cubicBezTo>
                    <a:pt x="20818" y="0"/>
                    <a:pt x="20593" y="604"/>
                    <a:pt x="20593" y="1350"/>
                  </a:cubicBezTo>
                  <a:lnTo>
                    <a:pt x="20593" y="2700"/>
                  </a:lnTo>
                  <a:lnTo>
                    <a:pt x="504" y="2700"/>
                  </a:lnTo>
                  <a:cubicBezTo>
                    <a:pt x="226" y="2700"/>
                    <a:pt x="0" y="3304"/>
                    <a:pt x="0" y="4050"/>
                  </a:cubicBezTo>
                  <a:lnTo>
                    <a:pt x="0" y="20250"/>
                  </a:lnTo>
                  <a:cubicBezTo>
                    <a:pt x="0" y="20996"/>
                    <a:pt x="226" y="21600"/>
                    <a:pt x="504" y="21600"/>
                  </a:cubicBezTo>
                  <a:cubicBezTo>
                    <a:pt x="782" y="21600"/>
                    <a:pt x="1007" y="20996"/>
                    <a:pt x="1007" y="20250"/>
                  </a:cubicBezTo>
                  <a:lnTo>
                    <a:pt x="1007" y="18900"/>
                  </a:lnTo>
                  <a:lnTo>
                    <a:pt x="21096" y="18900"/>
                  </a:lnTo>
                  <a:cubicBezTo>
                    <a:pt x="21374" y="18900"/>
                    <a:pt x="21600" y="18296"/>
                    <a:pt x="21600" y="1755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3" name="図形"/>
            <p:cNvSpPr/>
            <p:nvPr/>
          </p:nvSpPr>
          <p:spPr>
            <a:xfrm>
              <a:off x="112512" y="-2"/>
              <a:ext cx="4712026" cy="450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285" y="21600"/>
                    <a:pt x="516" y="19182"/>
                    <a:pt x="516" y="16200"/>
                  </a:cubicBezTo>
                  <a:cubicBezTo>
                    <a:pt x="516" y="14709"/>
                    <a:pt x="400" y="13500"/>
                    <a:pt x="258" y="13500"/>
                  </a:cubicBezTo>
                  <a:cubicBezTo>
                    <a:pt x="115" y="13500"/>
                    <a:pt x="0" y="14709"/>
                    <a:pt x="0" y="16200"/>
                  </a:cubicBezTo>
                  <a:close/>
                  <a:moveTo>
                    <a:pt x="21084" y="10800"/>
                  </a:moveTo>
                  <a:cubicBezTo>
                    <a:pt x="21369" y="10800"/>
                    <a:pt x="21600" y="8382"/>
                    <a:pt x="21600" y="5400"/>
                  </a:cubicBezTo>
                  <a:cubicBezTo>
                    <a:pt x="21600" y="2418"/>
                    <a:pt x="21369" y="0"/>
                    <a:pt x="21084" y="0"/>
                  </a:cubicBezTo>
                  <a:cubicBezTo>
                    <a:pt x="20799" y="0"/>
                    <a:pt x="20568" y="2418"/>
                    <a:pt x="20568" y="5400"/>
                  </a:cubicBezTo>
                  <a:cubicBezTo>
                    <a:pt x="20568" y="6891"/>
                    <a:pt x="20684" y="8100"/>
                    <a:pt x="20826" y="8100"/>
                  </a:cubicBezTo>
                  <a:cubicBezTo>
                    <a:pt x="20969" y="8100"/>
                    <a:pt x="21084" y="6891"/>
                    <a:pt x="21084" y="540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4" name="図形"/>
            <p:cNvSpPr/>
            <p:nvPr/>
          </p:nvSpPr>
          <p:spPr>
            <a:xfrm>
              <a:off x="-2" y="0"/>
              <a:ext cx="4824540" cy="1800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4050"/>
                  </a:moveTo>
                  <a:cubicBezTo>
                    <a:pt x="0" y="3304"/>
                    <a:pt x="226" y="2700"/>
                    <a:pt x="504" y="2700"/>
                  </a:cubicBezTo>
                  <a:lnTo>
                    <a:pt x="20593" y="2700"/>
                  </a:lnTo>
                  <a:lnTo>
                    <a:pt x="20593" y="1350"/>
                  </a:lnTo>
                  <a:cubicBezTo>
                    <a:pt x="20593" y="604"/>
                    <a:pt x="20818" y="0"/>
                    <a:pt x="21096" y="0"/>
                  </a:cubicBezTo>
                  <a:cubicBezTo>
                    <a:pt x="21374" y="0"/>
                    <a:pt x="21600" y="604"/>
                    <a:pt x="21600" y="1350"/>
                  </a:cubicBezTo>
                  <a:lnTo>
                    <a:pt x="21600" y="17550"/>
                  </a:lnTo>
                  <a:cubicBezTo>
                    <a:pt x="21600" y="18296"/>
                    <a:pt x="21374" y="18900"/>
                    <a:pt x="21096" y="18900"/>
                  </a:cubicBezTo>
                  <a:lnTo>
                    <a:pt x="1007" y="18900"/>
                  </a:lnTo>
                  <a:lnTo>
                    <a:pt x="1007" y="20250"/>
                  </a:lnTo>
                  <a:cubicBezTo>
                    <a:pt x="1007" y="20996"/>
                    <a:pt x="782" y="21600"/>
                    <a:pt x="504" y="21600"/>
                  </a:cubicBezTo>
                  <a:cubicBezTo>
                    <a:pt x="226" y="21600"/>
                    <a:pt x="0" y="20996"/>
                    <a:pt x="0" y="20250"/>
                  </a:cubicBezTo>
                  <a:close/>
                  <a:moveTo>
                    <a:pt x="20593" y="2700"/>
                  </a:moveTo>
                  <a:lnTo>
                    <a:pt x="21096" y="2700"/>
                  </a:lnTo>
                  <a:cubicBezTo>
                    <a:pt x="21374" y="2700"/>
                    <a:pt x="21600" y="2096"/>
                    <a:pt x="21600" y="1350"/>
                  </a:cubicBezTo>
                  <a:moveTo>
                    <a:pt x="21096" y="2700"/>
                  </a:moveTo>
                  <a:lnTo>
                    <a:pt x="21096" y="1350"/>
                  </a:lnTo>
                  <a:cubicBezTo>
                    <a:pt x="21096" y="1723"/>
                    <a:pt x="20984" y="2025"/>
                    <a:pt x="20844" y="2025"/>
                  </a:cubicBezTo>
                  <a:cubicBezTo>
                    <a:pt x="20705" y="2025"/>
                    <a:pt x="20593" y="1723"/>
                    <a:pt x="20593" y="1350"/>
                  </a:cubicBezTo>
                  <a:moveTo>
                    <a:pt x="504" y="5400"/>
                  </a:moveTo>
                  <a:lnTo>
                    <a:pt x="504" y="4050"/>
                  </a:lnTo>
                  <a:cubicBezTo>
                    <a:pt x="504" y="3677"/>
                    <a:pt x="617" y="3375"/>
                    <a:pt x="756" y="3375"/>
                  </a:cubicBezTo>
                  <a:cubicBezTo>
                    <a:pt x="895" y="3375"/>
                    <a:pt x="1007" y="3677"/>
                    <a:pt x="1007" y="4050"/>
                  </a:cubicBezTo>
                  <a:cubicBezTo>
                    <a:pt x="1007" y="4796"/>
                    <a:pt x="782" y="5400"/>
                    <a:pt x="504" y="5400"/>
                  </a:cubicBezTo>
                  <a:cubicBezTo>
                    <a:pt x="226" y="5400"/>
                    <a:pt x="0" y="4796"/>
                    <a:pt x="0" y="4050"/>
                  </a:cubicBezTo>
                  <a:moveTo>
                    <a:pt x="1007" y="4050"/>
                  </a:moveTo>
                  <a:lnTo>
                    <a:pt x="1007" y="18900"/>
                  </a:lnTo>
                </a:path>
              </a:pathLst>
            </a:custGeom>
            <a:noFill/>
            <a:ln w="19050" cap="flat">
              <a:solidFill>
                <a:srgbClr val="6B767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5" name="漢字の「井」"/>
            <p:cNvSpPr/>
            <p:nvPr/>
          </p:nvSpPr>
          <p:spPr>
            <a:xfrm>
              <a:off x="415526" y="900101"/>
              <a:ext cx="448700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>
                  <a:latin typeface="+mj-lt"/>
                  <a:ea typeface="+mj-ea"/>
                  <a:cs typeface="+mj-cs"/>
                  <a:sym typeface="Helvetica"/>
                </a:rPr>
                <a:t>漢字の</a:t>
              </a:r>
              <a:r>
                <a:rPr sz="7200">
                  <a:latin typeface="+mj-lt"/>
                  <a:ea typeface="+mj-ea"/>
                  <a:cs typeface="+mj-cs"/>
                  <a:sym typeface="Helvetica"/>
                </a:rPr>
                <a:t>「井」</a:t>
              </a:r>
            </a:p>
          </p:txBody>
        </p:sp>
      </p:grpSp>
      <p:pic>
        <p:nvPicPr>
          <p:cNvPr id="177" name="kousyuu_iki_sawayaka.png" descr="kousyuu_iki_sawayak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7250" y="4079897"/>
            <a:ext cx="2473793" cy="22140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camp_campfire.png" descr="camp_campfir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98327" y="2288335"/>
            <a:ext cx="2157530" cy="2690929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とおりみち"/>
          <p:cNvSpPr txBox="1"/>
          <p:nvPr/>
        </p:nvSpPr>
        <p:spPr>
          <a:xfrm>
            <a:off x="1729377" y="2583180"/>
            <a:ext cx="348269" cy="1691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とおりみち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9" grpId="4"/>
      <p:bldP build="whole" bldLvl="1" animBg="1" rev="0" advAuto="0" spid="171" grpId="5"/>
      <p:bldP build="whole" bldLvl="1" animBg="1" rev="0" advAuto="0" spid="176" grpId="7"/>
      <p:bldP build="whole" bldLvl="1" animBg="1" rev="0" advAuto="0" spid="169" grpId="1"/>
      <p:bldP build="whole" bldLvl="1" animBg="1" rev="0" advAuto="0" spid="177" grpId="2"/>
      <p:bldP build="whole" bldLvl="1" animBg="1" rev="0" advAuto="0" spid="170" grpId="3"/>
      <p:bldP build="whole" bldLvl="1" animBg="1" rev="0" advAuto="0" spid="178" grpId="6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タイトル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rPr>
                <a:latin typeface="+mj-lt"/>
                <a:ea typeface="+mj-ea"/>
                <a:cs typeface="+mj-cs"/>
                <a:sym typeface="Helvetica"/>
              </a:rPr>
              <a:t>見てみよう！！</a:t>
            </a:r>
          </a:p>
        </p:txBody>
      </p:sp>
      <p:sp>
        <p:nvSpPr>
          <p:cNvPr id="182" name="コンテンツ プレースホルダー 2"/>
          <p:cNvSpPr txBox="1"/>
          <p:nvPr>
            <p:ph type="body" idx="1"/>
          </p:nvPr>
        </p:nvSpPr>
        <p:spPr>
          <a:xfrm>
            <a:off x="457200" y="2249423"/>
            <a:ext cx="8579296" cy="4325113"/>
          </a:xfrm>
          <a:prstGeom prst="rect">
            <a:avLst/>
          </a:prstGeom>
        </p:spPr>
        <p:txBody>
          <a:bodyPr/>
          <a:lstStyle>
            <a:lvl1pPr>
              <a:def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defRPr>
            </a:lvl1pPr>
          </a:lstStyle>
          <a:p>
            <a:pPr>
              <a:defRPr u="none">
                <a:solidFill>
                  <a:srgbClr val="292934"/>
                </a:solidFill>
                <a:uFillTx/>
              </a:defRPr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https://www.youtube.com/watch?v=ulqcaU1xajk</a:t>
            </a:r>
          </a:p>
        </p:txBody>
      </p:sp>
      <p:pic>
        <p:nvPicPr>
          <p:cNvPr id="183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88024" y="3140967"/>
            <a:ext cx="3340039" cy="30963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アーバン">
  <a:themeElements>
    <a:clrScheme name="アーバン">
      <a:dk1>
        <a:srgbClr val="292934"/>
      </a:dk1>
      <a:lt1>
        <a:srgbClr val="FFFFFF"/>
      </a:lt1>
      <a:dk2>
        <a:srgbClr val="A7A7A7"/>
      </a:dk2>
      <a:lt2>
        <a:srgbClr val="535353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FF00FF"/>
      </a:folHlink>
    </a:clrScheme>
    <a:fontScheme name="アーバン">
      <a:majorFont>
        <a:latin typeface="Helvetica"/>
        <a:ea typeface="Helvetica"/>
        <a:cs typeface="Helvetica"/>
      </a:majorFont>
      <a:minorFont>
        <a:latin typeface="Georgia"/>
        <a:ea typeface="Georgia"/>
        <a:cs typeface="Georgia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4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4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4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4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92934"/>
            </a:solidFill>
            <a:effectLst/>
            <a:uFillTx/>
            <a:latin typeface="+mn-lt"/>
            <a:ea typeface="+mn-ea"/>
            <a:cs typeface="+mn-cs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92934"/>
            </a:solidFill>
            <a:effectLst/>
            <a:uFillTx/>
            <a:latin typeface="+mn-lt"/>
            <a:ea typeface="+mn-ea"/>
            <a:cs typeface="+mn-cs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アーバン">
  <a:themeElements>
    <a:clrScheme name="アーバン">
      <a:dk1>
        <a:srgbClr val="292934"/>
      </a:dk1>
      <a:lt1>
        <a:srgbClr val="34340B"/>
      </a:lt1>
      <a:dk2>
        <a:srgbClr val="A7A7A7"/>
      </a:dk2>
      <a:lt2>
        <a:srgbClr val="535353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FF00FF"/>
      </a:folHlink>
    </a:clrScheme>
    <a:fontScheme name="アーバン">
      <a:majorFont>
        <a:latin typeface="Helvetica"/>
        <a:ea typeface="Helvetica"/>
        <a:cs typeface="Helvetica"/>
      </a:majorFont>
      <a:minorFont>
        <a:latin typeface="Georgia"/>
        <a:ea typeface="Georgia"/>
        <a:cs typeface="Georgia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4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4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4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905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4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92934"/>
            </a:solidFill>
            <a:effectLst/>
            <a:uFillTx/>
            <a:latin typeface="+mn-lt"/>
            <a:ea typeface="+mn-ea"/>
            <a:cs typeface="+mn-cs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905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292934"/>
            </a:solidFill>
            <a:effectLst/>
            <a:uFillTx/>
            <a:latin typeface="+mn-lt"/>
            <a:ea typeface="+mn-ea"/>
            <a:cs typeface="+mn-cs"/>
            <a:sym typeface="Georg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