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2.nhk.or.jp/school/movie/bangumi.cgi?das_id=D0005180359_00000" TargetMode="External"/><Relationship Id="rId3" Type="http://schemas.openxmlformats.org/officeDocument/2006/relationships/image" Target="../media/image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哲学対話〜友だち〜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哲学対話〜友だち〜</a:t>
            </a:r>
          </a:p>
        </p:txBody>
      </p:sp>
      <p:sp>
        <p:nvSpPr>
          <p:cNvPr id="152" name="友だちって必要？不要？"/>
          <p:cNvSpPr txBox="1"/>
          <p:nvPr>
            <p:ph type="subTitle" sz="quarter" idx="1"/>
          </p:nvPr>
        </p:nvSpPr>
        <p:spPr>
          <a:xfrm>
            <a:off x="1206500" y="84287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友だちって必要？不要？</a:t>
            </a:r>
          </a:p>
        </p:txBody>
      </p:sp>
      <p:pic>
        <p:nvPicPr>
          <p:cNvPr id="153" name="friends_man.png" descr="friends_m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27072" y="2718549"/>
            <a:ext cx="6125561" cy="39280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友だちって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/>
          <a:p>
            <a:pPr/>
            <a:r>
              <a:t>友だちって❓</a:t>
            </a:r>
          </a:p>
        </p:txBody>
      </p:sp>
      <p:sp>
        <p:nvSpPr>
          <p:cNvPr id="156" name="必要？"/>
          <p:cNvSpPr txBox="1"/>
          <p:nvPr/>
        </p:nvSpPr>
        <p:spPr>
          <a:xfrm>
            <a:off x="643294" y="3970058"/>
            <a:ext cx="2286001" cy="1187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700"/>
            </a:lvl1pPr>
          </a:lstStyle>
          <a:p>
            <a:pPr/>
            <a:r>
              <a:t>必要？</a:t>
            </a:r>
          </a:p>
        </p:txBody>
      </p:sp>
      <p:sp>
        <p:nvSpPr>
          <p:cNvPr id="157" name="四角形"/>
          <p:cNvSpPr/>
          <p:nvPr/>
        </p:nvSpPr>
        <p:spPr>
          <a:xfrm>
            <a:off x="5560189" y="3993797"/>
            <a:ext cx="5186968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8" name="なんで？"/>
          <p:cNvSpPr txBox="1"/>
          <p:nvPr/>
        </p:nvSpPr>
        <p:spPr>
          <a:xfrm>
            <a:off x="2470172" y="11738206"/>
            <a:ext cx="2510029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なんで？</a:t>
            </a:r>
          </a:p>
        </p:txBody>
      </p:sp>
      <p:sp>
        <p:nvSpPr>
          <p:cNvPr id="159" name="四角形"/>
          <p:cNvSpPr/>
          <p:nvPr/>
        </p:nvSpPr>
        <p:spPr>
          <a:xfrm>
            <a:off x="5722031" y="8593839"/>
            <a:ext cx="18479751" cy="4734274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どんな人？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/>
          <a:p>
            <a:pPr/>
            <a:r>
              <a:t>どんな人？❓</a:t>
            </a:r>
          </a:p>
        </p:txBody>
      </p:sp>
      <p:sp>
        <p:nvSpPr>
          <p:cNvPr id="162" name="友だち"/>
          <p:cNvSpPr txBox="1"/>
          <p:nvPr/>
        </p:nvSpPr>
        <p:spPr>
          <a:xfrm>
            <a:off x="11323994" y="3312833"/>
            <a:ext cx="2476501" cy="1282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友だち</a:t>
            </a:r>
          </a:p>
        </p:txBody>
      </p:sp>
      <p:sp>
        <p:nvSpPr>
          <p:cNvPr id="163" name="四角形"/>
          <p:cNvSpPr/>
          <p:nvPr/>
        </p:nvSpPr>
        <p:spPr>
          <a:xfrm>
            <a:off x="5288116" y="5373613"/>
            <a:ext cx="18479750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4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165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6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どの意見は納得？"/>
          <p:cNvSpPr txBox="1"/>
          <p:nvPr>
            <p:ph type="title"/>
          </p:nvPr>
        </p:nvSpPr>
        <p:spPr>
          <a:xfrm>
            <a:off x="863596" y="304800"/>
            <a:ext cx="17599029" cy="2331443"/>
          </a:xfrm>
          <a:prstGeom prst="rect">
            <a:avLst/>
          </a:prstGeom>
        </p:spPr>
        <p:txBody>
          <a:bodyPr/>
          <a:lstStyle/>
          <a:p>
            <a:pPr/>
            <a:r>
              <a:t>どの意見は納得？</a:t>
            </a:r>
          </a:p>
        </p:txBody>
      </p:sp>
      <p:graphicFrame>
        <p:nvGraphicFramePr>
          <p:cNvPr id="169" name="表"/>
          <p:cNvGraphicFramePr/>
          <p:nvPr/>
        </p:nvGraphicFramePr>
        <p:xfrm>
          <a:off x="1206498" y="2730500"/>
          <a:ext cx="21971004" cy="8255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979152"/>
                <a:gridCol w="10979152"/>
              </a:tblGrid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意見①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意見②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意見③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意見④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意見⑤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意見⑥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70" name="めっちゃ納得：◎ まあ納得：○ うーん：△"/>
          <p:cNvSpPr txBox="1"/>
          <p:nvPr/>
        </p:nvSpPr>
        <p:spPr>
          <a:xfrm>
            <a:off x="7338248" y="12306299"/>
            <a:ext cx="12102695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めっちゃ納得：◎ まあ納得：○ うーん：△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みてみよう"/>
          <p:cNvSpPr txBox="1"/>
          <p:nvPr>
            <p:ph type="title"/>
          </p:nvPr>
        </p:nvSpPr>
        <p:spPr>
          <a:xfrm>
            <a:off x="1054096" y="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みてみよう</a:t>
            </a:r>
          </a:p>
        </p:txBody>
      </p:sp>
      <p:pic>
        <p:nvPicPr>
          <p:cNvPr id="173" name="スクリーンショット 2020-07-07 21.16.01.png" descr="スクリーンショット 2020-07-07 21.16.01.pn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5470" y="4695163"/>
            <a:ext cx="8910530" cy="72570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友だちって必要？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友だちって必要？</a:t>
            </a:r>
          </a:p>
        </p:txBody>
      </p:sp>
      <p:sp>
        <p:nvSpPr>
          <p:cNvPr id="176" name="四角形"/>
          <p:cNvSpPr/>
          <p:nvPr/>
        </p:nvSpPr>
        <p:spPr>
          <a:xfrm>
            <a:off x="1244600" y="4635500"/>
            <a:ext cx="5064324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7" name="理由"/>
          <p:cNvSpPr txBox="1"/>
          <p:nvPr/>
        </p:nvSpPr>
        <p:spPr>
          <a:xfrm>
            <a:off x="4368038" y="83438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78" name="四角形"/>
          <p:cNvSpPr/>
          <p:nvPr/>
        </p:nvSpPr>
        <p:spPr>
          <a:xfrm>
            <a:off x="1371600" y="9703544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本当の友だちって？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本当の友だちって？</a:t>
            </a:r>
          </a:p>
        </p:txBody>
      </p:sp>
      <p:sp>
        <p:nvSpPr>
          <p:cNvPr id="181" name="四角形"/>
          <p:cNvSpPr/>
          <p:nvPr/>
        </p:nvSpPr>
        <p:spPr>
          <a:xfrm>
            <a:off x="2565400" y="4152900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2" name="理由"/>
          <p:cNvSpPr txBox="1"/>
          <p:nvPr/>
        </p:nvSpPr>
        <p:spPr>
          <a:xfrm>
            <a:off x="5980938" y="79501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83" name="四角形"/>
          <p:cNvSpPr/>
          <p:nvPr/>
        </p:nvSpPr>
        <p:spPr>
          <a:xfrm>
            <a:off x="2565400" y="9932144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