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FFFFFF"/>
        </a:solidFill>
        <a:effectLst/>
        <a:uFillTx/>
        <a:latin typeface="ヒラギノ角ゴ ProN W6"/>
        <a:ea typeface="ヒラギノ角ゴ ProN W6"/>
        <a:cs typeface="ヒラギノ角ゴ ProN W6"/>
        <a:sym typeface="ヒラギノ角ゴ ProN W6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3265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84E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>
              <a:hueOff val="106375"/>
              <a:satOff val="9554"/>
              <a:lumOff val="-13516"/>
            </a:scheme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hueOff val="-119728"/>
              <a:satOff val="5580"/>
              <a:lumOff val="-12961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650E48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798089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6A0A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47676">
              <a:alpha val="63790"/>
            </a:srgbClr>
          </a:solidFill>
        </a:fill>
      </a:tcStyle>
    </a:band2H>
    <a:firstCol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ヒラギノ角ゴ ProN W6"/>
          <a:ea typeface="ヒラギノ角ゴ ProN W6"/>
          <a:cs typeface="ヒラギノ角ゴ ProN W6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5" name="Shape 13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ヒラギノ角ゴ ProN W3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タイトル&amp;サブタイトル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タイトルテキスト"/>
          <p:cNvSpPr txBox="1"/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pPr/>
            <a:r>
              <a:t>タイトルテキスト</a:t>
            </a:r>
          </a:p>
        </p:txBody>
      </p:sp>
      <p:sp>
        <p:nvSpPr>
          <p:cNvPr id="12" name="本文レベル1…"/>
          <p:cNvSpPr txBox="1"/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54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54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54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54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1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引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21"/>
          </p:nvPr>
        </p:nvSpPr>
        <p:spPr>
          <a:xfrm>
            <a:off x="2387600" y="8953500"/>
            <a:ext cx="19621500" cy="5842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  <a:defRPr sz="32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“ここに引用を入力してください。”"/>
          <p:cNvSpPr txBox="1"/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ClrTx/>
              <a:buSzTx/>
              <a:buNone/>
            </a:lvl1pPr>
          </a:lstStyle>
          <a:p>
            <a:pPr/>
            <a:r>
              <a:t>“ここに引用を入力してください。”</a:t>
            </a:r>
          </a:p>
        </p:txBody>
      </p:sp>
      <p:sp>
        <p:nvSpPr>
          <p:cNvPr id="95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写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b10067705dm-001_2880x2161.jpg"/>
          <p:cNvSpPr/>
          <p:nvPr>
            <p:ph type="pic" idx="21"/>
          </p:nvPr>
        </p:nvSpPr>
        <p:spPr>
          <a:xfrm>
            <a:off x="0" y="-2290234"/>
            <a:ext cx="24384000" cy="1829646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セクション">
    <p:bg>
      <p:bgPr>
        <a:solidFill>
          <a:srgbClr val="00BF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セクションタイトル"/>
          <p:cNvSpPr txBox="1"/>
          <p:nvPr>
            <p:ph type="title" hasCustomPrompt="1"/>
          </p:nvPr>
        </p:nvSpPr>
        <p:spPr>
          <a:xfrm>
            <a:off x="1219200" y="4048125"/>
            <a:ext cx="21945600" cy="5930900"/>
          </a:xfrm>
          <a:prstGeom prst="rect">
            <a:avLst/>
          </a:prstGeom>
        </p:spPr>
        <p:txBody>
          <a:bodyPr/>
          <a:lstStyle>
            <a:lvl1pPr marL="431800" indent="-431800" algn="l">
              <a:lnSpc>
                <a:spcPct val="80000"/>
              </a:lnSpc>
              <a:defRPr cap="all" sz="14000">
                <a:latin typeface="Druk Medium"/>
                <a:ea typeface="Druk Medium"/>
                <a:cs typeface="Druk Medium"/>
                <a:sym typeface="Druk Medium"/>
              </a:defRPr>
            </a:lvl1pPr>
          </a:lstStyle>
          <a:p>
            <a:pPr/>
            <a:r>
              <a:t>セクションタイトル</a:t>
            </a:r>
          </a:p>
        </p:txBody>
      </p:sp>
      <p:sp>
        <p:nvSpPr>
          <p:cNvPr id="118" name="スライド番号"/>
          <p:cNvSpPr txBox="1"/>
          <p:nvPr>
            <p:ph type="sldNum" sz="quarter" idx="2"/>
          </p:nvPr>
        </p:nvSpPr>
        <p:spPr>
          <a:xfrm>
            <a:off x="23622000" y="13080999"/>
            <a:ext cx="336728" cy="413767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2600"/>
              </a:lnSpc>
              <a:defRPr sz="1800">
                <a:solidFill>
                  <a:srgbClr val="000000"/>
                </a:solidFill>
                <a:latin typeface="Proxima Nova Medium"/>
                <a:ea typeface="Proxima Nova Medium"/>
                <a:cs typeface="Proxima Nova Medium"/>
                <a:sym typeface="Proxima Nova Medium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">
    <p:bg>
      <p:bgPr>
        <a:solidFill>
          <a:srgbClr val="00BFF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作者と日付"/>
          <p:cNvSpPr txBox="1"/>
          <p:nvPr>
            <p:ph type="body" sz="quarter" idx="21" hasCustomPrompt="1"/>
          </p:nvPr>
        </p:nvSpPr>
        <p:spPr>
          <a:xfrm>
            <a:off x="1219200" y="1917700"/>
            <a:ext cx="21945600" cy="70662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0000"/>
              </a:lnSpc>
              <a:spcBef>
                <a:spcPts val="0"/>
              </a:spcBef>
              <a:buClrTx/>
              <a:buSzTx/>
              <a:buNone/>
              <a:defRPr cap="all" sz="3600"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pPr/>
            <a:r>
              <a:t>作者と日付</a:t>
            </a:r>
          </a:p>
        </p:txBody>
      </p:sp>
      <p:sp>
        <p:nvSpPr>
          <p:cNvPr id="126" name="本文レベル1…"/>
          <p:cNvSpPr txBox="1"/>
          <p:nvPr>
            <p:ph type="body" sz="quarter" idx="1" hasCustomPrompt="1"/>
          </p:nvPr>
        </p:nvSpPr>
        <p:spPr>
          <a:xfrm>
            <a:off x="1219200" y="8648700"/>
            <a:ext cx="21945600" cy="2095500"/>
          </a:xfrm>
          <a:prstGeom prst="rect">
            <a:avLst/>
          </a:prstGeom>
        </p:spPr>
        <p:txBody>
          <a:bodyPr anchor="t"/>
          <a:lstStyle>
            <a:lvl1pPr marL="0" indent="0" defTabSz="5842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pc="-52" sz="5200">
                <a:solidFill>
                  <a:srgbClr val="00000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marL="0" indent="457200" defTabSz="5842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pc="-52" sz="5200">
                <a:solidFill>
                  <a:srgbClr val="00000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2pPr>
            <a:lvl3pPr marL="0" indent="914400" defTabSz="5842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pc="-52" sz="5200">
                <a:solidFill>
                  <a:srgbClr val="00000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3pPr>
            <a:lvl4pPr marL="0" indent="1371600" defTabSz="5842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pc="-52" sz="5200">
                <a:solidFill>
                  <a:srgbClr val="00000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4pPr>
            <a:lvl5pPr marL="0" indent="1828800" defTabSz="584200">
              <a:lnSpc>
                <a:spcPct val="90000"/>
              </a:lnSpc>
              <a:spcBef>
                <a:spcPts val="0"/>
              </a:spcBef>
              <a:buClrTx/>
              <a:buSzTx/>
              <a:buNone/>
              <a:defRPr spc="-52" sz="5200">
                <a:solidFill>
                  <a:srgbClr val="000000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defRPr>
            </a:lvl5pPr>
          </a:lstStyle>
          <a:p>
            <a:pPr/>
            <a:r>
              <a:t>プレゼンテーションのサブタイトル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プレゼンテーションのタイトル"/>
          <p:cNvSpPr txBox="1"/>
          <p:nvPr>
            <p:ph type="title" hasCustomPrompt="1"/>
          </p:nvPr>
        </p:nvSpPr>
        <p:spPr>
          <a:xfrm>
            <a:off x="1219200" y="3127375"/>
            <a:ext cx="21945600" cy="5524500"/>
          </a:xfrm>
          <a:prstGeom prst="rect">
            <a:avLst/>
          </a:prstGeom>
        </p:spPr>
        <p:txBody>
          <a:bodyPr anchor="t"/>
          <a:lstStyle>
            <a:lvl1pPr algn="l" defTabSz="584200">
              <a:lnSpc>
                <a:spcPct val="80000"/>
              </a:lnSpc>
              <a:defRPr cap="all" spc="-220" sz="22000">
                <a:latin typeface="Druk Medium"/>
                <a:ea typeface="Druk Medium"/>
                <a:cs typeface="Druk Medium"/>
                <a:sym typeface="Druk Medium"/>
              </a:defRPr>
            </a:lvl1pPr>
          </a:lstStyle>
          <a:p>
            <a:pPr/>
            <a:r>
              <a:t>プレゼンテーションのタイトル</a:t>
            </a:r>
          </a:p>
        </p:txBody>
      </p:sp>
      <p:sp>
        <p:nvSpPr>
          <p:cNvPr id="128" name="スライド番号"/>
          <p:cNvSpPr txBox="1"/>
          <p:nvPr>
            <p:ph type="sldNum" sz="quarter" idx="2"/>
          </p:nvPr>
        </p:nvSpPr>
        <p:spPr>
          <a:xfrm>
            <a:off x="23622000" y="13080999"/>
            <a:ext cx="336728" cy="413767"/>
          </a:xfrm>
          <a:prstGeom prst="rect">
            <a:avLst/>
          </a:prstGeom>
        </p:spPr>
        <p:txBody>
          <a:bodyPr anchor="b"/>
          <a:lstStyle>
            <a:lvl1pPr algn="l">
              <a:lnSpc>
                <a:spcPts val="2600"/>
              </a:lnSpc>
              <a:defRPr sz="1800">
                <a:solidFill>
                  <a:srgbClr val="000000"/>
                </a:solidFill>
                <a:latin typeface="Proxima Nova Medium"/>
                <a:ea typeface="Proxima Nova Medium"/>
                <a:cs typeface="Proxima Nova Medium"/>
                <a:sym typeface="Proxima Nova Medium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横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b10067705dm-001_2880x2161.jpg"/>
          <p:cNvSpPr/>
          <p:nvPr>
            <p:ph type="pic" idx="21"/>
          </p:nvPr>
        </p:nvSpPr>
        <p:spPr>
          <a:xfrm>
            <a:off x="3125968" y="-1762099"/>
            <a:ext cx="18135601" cy="1360799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タイトルテキスト"/>
          <p:cNvSpPr txBox="1"/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22" name="本文レベル1…"/>
          <p:cNvSpPr txBox="1"/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54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54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54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54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23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中央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タイトルテキスト"/>
          <p:cNvSpPr txBox="1"/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3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縦長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1197913361_2035x1354.jpg"/>
          <p:cNvSpPr/>
          <p:nvPr>
            <p:ph type="pic" idx="21"/>
          </p:nvPr>
        </p:nvSpPr>
        <p:spPr>
          <a:xfrm>
            <a:off x="5803900" y="952500"/>
            <a:ext cx="17236029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タイトルテキスト"/>
          <p:cNvSpPr txBox="1"/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pPr/>
            <a:r>
              <a:t>タイトルテキスト</a:t>
            </a:r>
          </a:p>
        </p:txBody>
      </p:sp>
      <p:sp>
        <p:nvSpPr>
          <p:cNvPr id="40" name="本文レベル1…"/>
          <p:cNvSpPr txBox="1"/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ClrTx/>
              <a:buSzTx/>
              <a:buNone/>
              <a:defRPr sz="5400"/>
            </a:lvl1pPr>
            <a:lvl2pPr marL="0" indent="0" algn="ctr">
              <a:spcBef>
                <a:spcPts val="0"/>
              </a:spcBef>
              <a:buClrTx/>
              <a:buSzTx/>
              <a:buNone/>
              <a:defRPr sz="5400"/>
            </a:lvl2pPr>
            <a:lvl3pPr marL="0" indent="0" algn="ctr">
              <a:spcBef>
                <a:spcPts val="0"/>
              </a:spcBef>
              <a:buClrTx/>
              <a:buSzTx/>
              <a:buNone/>
              <a:defRPr sz="5400"/>
            </a:lvl3pPr>
            <a:lvl4pPr marL="0" indent="0" algn="ctr">
              <a:spcBef>
                <a:spcPts val="0"/>
              </a:spcBef>
              <a:buClrTx/>
              <a:buSzTx/>
              <a:buNone/>
              <a:defRPr sz="5400"/>
            </a:lvl4pPr>
            <a:lvl5pPr marL="0" indent="0" algn="ctr">
              <a:spcBef>
                <a:spcPts val="0"/>
              </a:spcBef>
              <a:buClrTx/>
              <a:buSzTx/>
              <a:buNone/>
              <a:defRPr sz="54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1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（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49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&amp;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57" name="本文レベル1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5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タイトル、箇条書き、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108348088_flipped_1647x1098.jpg"/>
          <p:cNvSpPr/>
          <p:nvPr>
            <p:ph type="pic" sz="half" idx="21"/>
          </p:nvPr>
        </p:nvSpPr>
        <p:spPr>
          <a:xfrm>
            <a:off x="87503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タイトルテキスト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タイトルテキスト</a:t>
            </a:r>
          </a:p>
        </p:txBody>
      </p:sp>
      <p:sp>
        <p:nvSpPr>
          <p:cNvPr id="67" name="本文レベル1…"/>
          <p:cNvSpPr txBox="1"/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buClrTx/>
              <a:defRPr sz="3800"/>
            </a:lvl1pPr>
            <a:lvl2pPr marL="1117600" indent="-558800">
              <a:spcBef>
                <a:spcPts val="4500"/>
              </a:spcBef>
              <a:buClrTx/>
              <a:defRPr sz="3800"/>
            </a:lvl2pPr>
            <a:lvl3pPr marL="1676400" indent="-558800">
              <a:spcBef>
                <a:spcPts val="4500"/>
              </a:spcBef>
              <a:buClrTx/>
              <a:defRPr sz="3800"/>
            </a:lvl3pPr>
            <a:lvl4pPr marL="2235200" indent="-558800">
              <a:spcBef>
                <a:spcPts val="4500"/>
              </a:spcBef>
              <a:buClrTx/>
              <a:defRPr sz="3800"/>
            </a:lvl4pPr>
            <a:lvl5pPr marL="2794000" indent="-558800">
              <a:spcBef>
                <a:spcPts val="4500"/>
              </a:spcBef>
              <a:buClrTx/>
              <a:defRPr sz="3800"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68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箇条書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本文レベル1…"/>
          <p:cNvSpPr txBox="1"/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buClrTx/>
            </a:lvl1pPr>
            <a:lvl2pPr>
              <a:buClrTx/>
            </a:lvl2pPr>
            <a:lvl3pPr>
              <a:buClrTx/>
            </a:lvl3pPr>
            <a:lvl4pPr>
              <a:buClrTx/>
            </a:lvl4pPr>
            <a:lvl5pPr>
              <a:buClrTx/>
            </a:lvl5pPr>
          </a:lstStyle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76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画像（3点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1197913361_2035x1354.jpg"/>
          <p:cNvSpPr/>
          <p:nvPr>
            <p:ph type="pic" sz="quarter" idx="21"/>
          </p:nvPr>
        </p:nvSpPr>
        <p:spPr>
          <a:xfrm>
            <a:off x="15292127" y="6870700"/>
            <a:ext cx="8341246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108348088_flipped_1647x1098.jpg"/>
          <p:cNvSpPr/>
          <p:nvPr>
            <p:ph type="pic" sz="quarter" idx="22"/>
          </p:nvPr>
        </p:nvSpPr>
        <p:spPr>
          <a:xfrm>
            <a:off x="14859000" y="952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b10067705dm-001_2880x2161.jpg"/>
          <p:cNvSpPr/>
          <p:nvPr>
            <p:ph type="pic" idx="23"/>
          </p:nvPr>
        </p:nvSpPr>
        <p:spPr>
          <a:xfrm>
            <a:off x="651237" y="952500"/>
            <a:ext cx="15283726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スライド番号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テキスト"/>
          <p:cNvSpPr txBox="1"/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タイトルテキスト</a:t>
            </a:r>
          </a:p>
        </p:txBody>
      </p:sp>
      <p:sp>
        <p:nvSpPr>
          <p:cNvPr id="3" name="本文レベル1…"/>
          <p:cNvSpPr txBox="1"/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本文レベル1</a:t>
            </a:r>
          </a:p>
          <a:p>
            <a:pPr lvl="1"/>
            <a:r>
              <a:t>本文レベル2</a:t>
            </a:r>
          </a:p>
          <a:p>
            <a:pPr lvl="2"/>
            <a:r>
              <a:t>本文レベル3</a:t>
            </a:r>
          </a:p>
          <a:p>
            <a:pPr lvl="3"/>
            <a:r>
              <a:t>本文レベル4</a:t>
            </a:r>
          </a:p>
          <a:p>
            <a:pPr lvl="4"/>
            <a:r>
              <a:t>本文レベル5</a:t>
            </a:r>
          </a:p>
        </p:txBody>
      </p:sp>
      <p:sp>
        <p:nvSpPr>
          <p:cNvPr id="4" name="スライド番号"/>
          <p:cNvSpPr txBox="1"/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transition xmlns:p14="http://schemas.microsoft.com/office/powerpoint/2010/main" spd="med" advClick="1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12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>
          <a:srgbClr val="FFFFFF"/>
        </a:buClr>
        <a:buSzPct val="125000"/>
        <a:buFontTx/>
        <a:buChar char="•"/>
        <a:tabLst/>
        <a:defRPr b="0" baseline="0" cap="none" i="0" spc="0" strike="noStrike" sz="4800" u="none">
          <a:solidFill>
            <a:srgbClr val="FFFFFF"/>
          </a:solidFill>
          <a:uFillTx/>
          <a:latin typeface="+mn-lt"/>
          <a:ea typeface="+mn-ea"/>
          <a:cs typeface="+mn-cs"/>
          <a:sym typeface="ヒラギノ角ゴ ProN W3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1.jpeg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eg"/><Relationship Id="rId3" Type="http://schemas.openxmlformats.org/officeDocument/2006/relationships/image" Target="../media/image4.png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eg"/><Relationship Id="rId3" Type="http://schemas.openxmlformats.org/officeDocument/2006/relationships/image" Target="../media/image7.png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法律クイズ！！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法律クイズ！！</a:t>
            </a:r>
          </a:p>
        </p:txBody>
      </p:sp>
      <p:sp>
        <p:nvSpPr>
          <p:cNvPr id="138" name="法律を知って、自分や大切な人を守ろう"/>
          <p:cNvSpPr txBox="1"/>
          <p:nvPr>
            <p:ph type="subTitle" sz="quarter" idx="1"/>
          </p:nvPr>
        </p:nvSpPr>
        <p:spPr>
          <a:xfrm>
            <a:off x="1778000" y="7566049"/>
            <a:ext cx="20828000" cy="1587501"/>
          </a:xfrm>
          <a:prstGeom prst="rect">
            <a:avLst/>
          </a:prstGeom>
        </p:spPr>
        <p:txBody>
          <a:bodyPr/>
          <a:lstStyle/>
          <a:p>
            <a:pPr/>
            <a:r>
              <a:t>法律を知って、自分や大切な人を守ろう</a:t>
            </a:r>
          </a:p>
        </p:txBody>
      </p:sp>
      <p:pic>
        <p:nvPicPr>
          <p:cNvPr id="139" name="book_law_hou.png" descr="book_law_ho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824946" y="1098599"/>
            <a:ext cx="5095057" cy="5095058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saiban_small.png" descr="saiban_small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478362" y="9094220"/>
            <a:ext cx="5308094" cy="4319461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job_police_man.png" descr="job_police_man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670720" y="276721"/>
            <a:ext cx="3143318" cy="487336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thumbnail_quiz_man.jpg" descr="thumbnail_quiz_man.jp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2701081" y="9772699"/>
            <a:ext cx="6350001" cy="33401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わるいことをした人を助けても…"/>
          <p:cNvSpPr txBox="1"/>
          <p:nvPr>
            <p:ph type="title"/>
          </p:nvPr>
        </p:nvSpPr>
        <p:spPr>
          <a:xfrm>
            <a:off x="1689100" y="355600"/>
            <a:ext cx="21005800" cy="6749207"/>
          </a:xfrm>
          <a:prstGeom prst="rect">
            <a:avLst/>
          </a:prstGeom>
        </p:spPr>
        <p:txBody>
          <a:bodyPr/>
          <a:lstStyle/>
          <a:p>
            <a:pPr/>
            <a:r>
              <a:t>わるいことをした人を助けても</a:t>
            </a:r>
          </a:p>
          <a:p>
            <a:pPr/>
            <a:r>
              <a:t>犯罪にならない</a:t>
            </a:r>
          </a:p>
        </p:txBody>
      </p:sp>
      <p:grpSp>
        <p:nvGrpSpPr>
          <p:cNvPr id="194" name="グループ"/>
          <p:cNvGrpSpPr/>
          <p:nvPr/>
        </p:nvGrpSpPr>
        <p:grpSpPr>
          <a:xfrm>
            <a:off x="-723900" y="7743155"/>
            <a:ext cx="31800800" cy="5201221"/>
            <a:chOff x="0" y="0"/>
            <a:chExt cx="31800800" cy="5201220"/>
          </a:xfrm>
        </p:grpSpPr>
        <p:pic>
          <p:nvPicPr>
            <p:cNvPr id="190" name="mark_batsu.png" descr="mark_batsu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3708881" y="0"/>
              <a:ext cx="5201221" cy="52012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1" name="mark_maru.png" descr="mark_maru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619351" y="537889"/>
              <a:ext cx="4125442" cy="41254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2" name="か"/>
            <p:cNvSpPr txBox="1"/>
            <p:nvPr/>
          </p:nvSpPr>
          <p:spPr>
            <a:xfrm>
              <a:off x="0" y="1457610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</a:t>
              </a:r>
            </a:p>
          </p:txBody>
        </p:sp>
        <p:sp>
          <p:nvSpPr>
            <p:cNvPr id="193" name="か？"/>
            <p:cNvSpPr txBox="1"/>
            <p:nvPr/>
          </p:nvSpPr>
          <p:spPr>
            <a:xfrm>
              <a:off x="10795000" y="1362744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か？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正解は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正解は</a:t>
            </a:r>
          </a:p>
        </p:txBody>
      </p:sp>
      <p:sp>
        <p:nvSpPr>
          <p:cNvPr id="197" name="犯人を逃すのを…"/>
          <p:cNvSpPr txBox="1"/>
          <p:nvPr/>
        </p:nvSpPr>
        <p:spPr>
          <a:xfrm>
            <a:off x="1320800" y="8610600"/>
            <a:ext cx="21005800" cy="3628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defTabSz="685165">
              <a:defRPr sz="9296">
                <a:latin typeface="+mn-lt"/>
                <a:ea typeface="+mn-ea"/>
                <a:cs typeface="+mn-cs"/>
                <a:sym typeface="ヒラギノ角ゴ ProN W3"/>
              </a:defRPr>
            </a:pPr>
            <a:r>
              <a:t>犯人を逃すのを</a:t>
            </a:r>
          </a:p>
          <a:p>
            <a:pPr defTabSz="685165">
              <a:defRPr sz="9296">
                <a:latin typeface="+mn-lt"/>
                <a:ea typeface="+mn-ea"/>
                <a:cs typeface="+mn-cs"/>
                <a:sym typeface="ヒラギノ角ゴ ProN W3"/>
              </a:defRPr>
            </a:pPr>
            <a:r>
              <a:t>助けたりするのも犯罪</a:t>
            </a:r>
          </a:p>
        </p:txBody>
      </p:sp>
      <p:pic>
        <p:nvPicPr>
          <p:cNvPr id="198" name="mark_batsu.png" descr="mark_bats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91389" y="2853655"/>
            <a:ext cx="5201222" cy="52012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いたずらのつもりでやったことなら犯罪にならない"/>
          <p:cNvSpPr txBox="1"/>
          <p:nvPr>
            <p:ph type="title"/>
          </p:nvPr>
        </p:nvSpPr>
        <p:spPr>
          <a:xfrm>
            <a:off x="1689100" y="355600"/>
            <a:ext cx="21005800" cy="6749207"/>
          </a:xfrm>
          <a:prstGeom prst="rect">
            <a:avLst/>
          </a:prstGeom>
        </p:spPr>
        <p:txBody>
          <a:bodyPr/>
          <a:lstStyle/>
          <a:p>
            <a:pPr/>
            <a:r>
              <a:t>いたずらのつもりでやったことなら犯罪にならない</a:t>
            </a:r>
          </a:p>
        </p:txBody>
      </p:sp>
      <p:grpSp>
        <p:nvGrpSpPr>
          <p:cNvPr id="205" name="グループ"/>
          <p:cNvGrpSpPr/>
          <p:nvPr/>
        </p:nvGrpSpPr>
        <p:grpSpPr>
          <a:xfrm>
            <a:off x="-723900" y="7743155"/>
            <a:ext cx="31800800" cy="5201221"/>
            <a:chOff x="0" y="0"/>
            <a:chExt cx="31800800" cy="5201220"/>
          </a:xfrm>
        </p:grpSpPr>
        <p:pic>
          <p:nvPicPr>
            <p:cNvPr id="201" name="mark_batsu.png" descr="mark_batsu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3708881" y="0"/>
              <a:ext cx="5201221" cy="52012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02" name="mark_maru.png" descr="mark_maru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619351" y="537889"/>
              <a:ext cx="4125442" cy="41254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3" name="か"/>
            <p:cNvSpPr txBox="1"/>
            <p:nvPr/>
          </p:nvSpPr>
          <p:spPr>
            <a:xfrm>
              <a:off x="0" y="1457610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</a:t>
              </a:r>
            </a:p>
          </p:txBody>
        </p:sp>
        <p:sp>
          <p:nvSpPr>
            <p:cNvPr id="204" name="か？"/>
            <p:cNvSpPr txBox="1"/>
            <p:nvPr/>
          </p:nvSpPr>
          <p:spPr>
            <a:xfrm>
              <a:off x="10795000" y="1362744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か？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正解は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正解は</a:t>
            </a:r>
          </a:p>
        </p:txBody>
      </p:sp>
      <p:sp>
        <p:nvSpPr>
          <p:cNvPr id="208" name="どんな気持ちでも…"/>
          <p:cNvSpPr txBox="1"/>
          <p:nvPr/>
        </p:nvSpPr>
        <p:spPr>
          <a:xfrm>
            <a:off x="1320800" y="8610600"/>
            <a:ext cx="21005800" cy="3628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defTabSz="685165">
              <a:defRPr sz="9296">
                <a:latin typeface="+mn-lt"/>
                <a:ea typeface="+mn-ea"/>
                <a:cs typeface="+mn-cs"/>
                <a:sym typeface="ヒラギノ角ゴ ProN W3"/>
              </a:defRPr>
            </a:pPr>
            <a:r>
              <a:t>どんな気持ちでも</a:t>
            </a:r>
          </a:p>
          <a:p>
            <a:pPr defTabSz="685165">
              <a:defRPr sz="9296">
                <a:latin typeface="+mn-lt"/>
                <a:ea typeface="+mn-ea"/>
                <a:cs typeface="+mn-cs"/>
                <a:sym typeface="ヒラギノ角ゴ ProN W3"/>
              </a:defRPr>
            </a:pPr>
            <a:r>
              <a:t>犯罪は犯罪</a:t>
            </a:r>
          </a:p>
        </p:txBody>
      </p:sp>
      <p:pic>
        <p:nvPicPr>
          <p:cNvPr id="209" name="mark_batsu.png" descr="mark_bats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91389" y="2853655"/>
            <a:ext cx="5201222" cy="52012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電車の運転に危険を与えてしまっても犯罪にならない"/>
          <p:cNvSpPr txBox="1"/>
          <p:nvPr>
            <p:ph type="title"/>
          </p:nvPr>
        </p:nvSpPr>
        <p:spPr>
          <a:xfrm>
            <a:off x="1689100" y="355600"/>
            <a:ext cx="21005800" cy="6749207"/>
          </a:xfrm>
          <a:prstGeom prst="rect">
            <a:avLst/>
          </a:prstGeom>
        </p:spPr>
        <p:txBody>
          <a:bodyPr/>
          <a:lstStyle/>
          <a:p>
            <a:pPr/>
            <a:r>
              <a:t>電車の運転に危険を与えてしまっても犯罪にならない</a:t>
            </a:r>
          </a:p>
        </p:txBody>
      </p:sp>
      <p:grpSp>
        <p:nvGrpSpPr>
          <p:cNvPr id="216" name="グループ"/>
          <p:cNvGrpSpPr/>
          <p:nvPr/>
        </p:nvGrpSpPr>
        <p:grpSpPr>
          <a:xfrm>
            <a:off x="-723900" y="7743155"/>
            <a:ext cx="31800800" cy="5201221"/>
            <a:chOff x="0" y="0"/>
            <a:chExt cx="31800800" cy="5201220"/>
          </a:xfrm>
        </p:grpSpPr>
        <p:pic>
          <p:nvPicPr>
            <p:cNvPr id="212" name="mark_batsu.png" descr="mark_batsu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3708881" y="0"/>
              <a:ext cx="5201221" cy="52012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13" name="mark_maru.png" descr="mark_maru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619351" y="537889"/>
              <a:ext cx="4125442" cy="41254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4" name="か"/>
            <p:cNvSpPr txBox="1"/>
            <p:nvPr/>
          </p:nvSpPr>
          <p:spPr>
            <a:xfrm>
              <a:off x="0" y="1457610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</a:t>
              </a:r>
            </a:p>
          </p:txBody>
        </p:sp>
        <p:sp>
          <p:nvSpPr>
            <p:cNvPr id="215" name="か？"/>
            <p:cNvSpPr txBox="1"/>
            <p:nvPr/>
          </p:nvSpPr>
          <p:spPr>
            <a:xfrm>
              <a:off x="10795000" y="1362744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か？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正解は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正解は</a:t>
            </a:r>
          </a:p>
        </p:txBody>
      </p:sp>
      <p:sp>
        <p:nvSpPr>
          <p:cNvPr id="219" name="間違って線路に入ってしまったり、…"/>
          <p:cNvSpPr txBox="1"/>
          <p:nvPr/>
        </p:nvSpPr>
        <p:spPr>
          <a:xfrm>
            <a:off x="1320800" y="8610600"/>
            <a:ext cx="21005800" cy="4511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defTabSz="561340">
              <a:defRPr sz="7616">
                <a:latin typeface="+mn-lt"/>
                <a:ea typeface="+mn-ea"/>
                <a:cs typeface="+mn-cs"/>
                <a:sym typeface="ヒラギノ角ゴ ProN W3"/>
              </a:defRPr>
            </a:pPr>
            <a:r>
              <a:t>間違って線路に入ってしまったり、</a:t>
            </a:r>
          </a:p>
          <a:p>
            <a:pPr defTabSz="561340">
              <a:defRPr sz="7616">
                <a:latin typeface="+mn-lt"/>
                <a:ea typeface="+mn-ea"/>
                <a:cs typeface="+mn-cs"/>
                <a:sym typeface="ヒラギノ角ゴ ProN W3"/>
              </a:defRPr>
            </a:pPr>
            <a:r>
              <a:t>線路にものをおいたら</a:t>
            </a:r>
          </a:p>
          <a:p>
            <a:pPr defTabSz="561340">
              <a:defRPr sz="7616">
                <a:latin typeface="+mn-lt"/>
                <a:ea typeface="+mn-ea"/>
                <a:cs typeface="+mn-cs"/>
                <a:sym typeface="ヒラギノ角ゴ ProN W3"/>
              </a:defRPr>
            </a:pPr>
            <a:r>
              <a:t>犯罪だよ！！</a:t>
            </a:r>
          </a:p>
        </p:txBody>
      </p:sp>
      <p:pic>
        <p:nvPicPr>
          <p:cNvPr id="220" name="mark_batsu.png" descr="mark_bats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91389" y="2853655"/>
            <a:ext cx="5201222" cy="52012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自分のお金のコピーをするのは…"/>
          <p:cNvSpPr txBox="1"/>
          <p:nvPr>
            <p:ph type="title"/>
          </p:nvPr>
        </p:nvSpPr>
        <p:spPr>
          <a:xfrm>
            <a:off x="1689100" y="355600"/>
            <a:ext cx="21005800" cy="6749207"/>
          </a:xfrm>
          <a:prstGeom prst="rect">
            <a:avLst/>
          </a:prstGeom>
        </p:spPr>
        <p:txBody>
          <a:bodyPr/>
          <a:lstStyle/>
          <a:p>
            <a:pPr/>
            <a:r>
              <a:t>自分のお金のコピーをするのは</a:t>
            </a:r>
          </a:p>
          <a:p>
            <a:pPr/>
            <a:r>
              <a:t>セーフ？</a:t>
            </a:r>
          </a:p>
        </p:txBody>
      </p:sp>
      <p:grpSp>
        <p:nvGrpSpPr>
          <p:cNvPr id="227" name="グループ"/>
          <p:cNvGrpSpPr/>
          <p:nvPr/>
        </p:nvGrpSpPr>
        <p:grpSpPr>
          <a:xfrm>
            <a:off x="-723900" y="7743155"/>
            <a:ext cx="31800800" cy="5201221"/>
            <a:chOff x="0" y="0"/>
            <a:chExt cx="31800800" cy="5201220"/>
          </a:xfrm>
        </p:grpSpPr>
        <p:pic>
          <p:nvPicPr>
            <p:cNvPr id="223" name="mark_batsu.png" descr="mark_batsu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3708881" y="0"/>
              <a:ext cx="5201221" cy="52012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24" name="mark_maru.png" descr="mark_maru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619351" y="537889"/>
              <a:ext cx="4125442" cy="41254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25" name="か"/>
            <p:cNvSpPr txBox="1"/>
            <p:nvPr/>
          </p:nvSpPr>
          <p:spPr>
            <a:xfrm>
              <a:off x="0" y="1457610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</a:t>
              </a:r>
            </a:p>
          </p:txBody>
        </p:sp>
        <p:sp>
          <p:nvSpPr>
            <p:cNvPr id="226" name="か？"/>
            <p:cNvSpPr txBox="1"/>
            <p:nvPr/>
          </p:nvSpPr>
          <p:spPr>
            <a:xfrm>
              <a:off x="10795000" y="1362744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か？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正解は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正解は</a:t>
            </a:r>
          </a:p>
        </p:txBody>
      </p:sp>
      <p:sp>
        <p:nvSpPr>
          <p:cNvPr id="230" name="お金は自分のものでもコピーしたり、わざと破ったたらダメ"/>
          <p:cNvSpPr txBox="1"/>
          <p:nvPr/>
        </p:nvSpPr>
        <p:spPr>
          <a:xfrm>
            <a:off x="1320800" y="8610600"/>
            <a:ext cx="21005800" cy="3628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defTabSz="685165">
              <a:defRPr sz="9296">
                <a:latin typeface="+mn-lt"/>
                <a:ea typeface="+mn-ea"/>
                <a:cs typeface="+mn-cs"/>
                <a:sym typeface="ヒラギノ角ゴ ProN W3"/>
              </a:defRPr>
            </a:lvl1pPr>
          </a:lstStyle>
          <a:p>
            <a:pPr/>
            <a:r>
              <a:t>お金は自分のものでもコピーしたり、わざと破ったたらダメ</a:t>
            </a:r>
          </a:p>
        </p:txBody>
      </p:sp>
      <p:pic>
        <p:nvPicPr>
          <p:cNvPr id="231" name="mark_batsu.png" descr="mark_bats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91389" y="2853655"/>
            <a:ext cx="5201222" cy="52012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殴るのはダメだけど、…"/>
          <p:cNvSpPr txBox="1"/>
          <p:nvPr>
            <p:ph type="title"/>
          </p:nvPr>
        </p:nvSpPr>
        <p:spPr>
          <a:xfrm>
            <a:off x="1689100" y="355600"/>
            <a:ext cx="21005800" cy="6749207"/>
          </a:xfrm>
          <a:prstGeom prst="rect">
            <a:avLst/>
          </a:prstGeom>
        </p:spPr>
        <p:txBody>
          <a:bodyPr/>
          <a:lstStyle/>
          <a:p>
            <a:pPr/>
            <a:r>
              <a:t>殴るのはダメだけど、</a:t>
            </a:r>
          </a:p>
          <a:p>
            <a:pPr/>
            <a:r>
              <a:t>悪口はセーフ？</a:t>
            </a:r>
          </a:p>
        </p:txBody>
      </p:sp>
      <p:grpSp>
        <p:nvGrpSpPr>
          <p:cNvPr id="238" name="グループ"/>
          <p:cNvGrpSpPr/>
          <p:nvPr/>
        </p:nvGrpSpPr>
        <p:grpSpPr>
          <a:xfrm>
            <a:off x="-723900" y="7743155"/>
            <a:ext cx="31800800" cy="5201221"/>
            <a:chOff x="0" y="0"/>
            <a:chExt cx="31800800" cy="5201220"/>
          </a:xfrm>
        </p:grpSpPr>
        <p:pic>
          <p:nvPicPr>
            <p:cNvPr id="234" name="mark_batsu.png" descr="mark_batsu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3708881" y="0"/>
              <a:ext cx="5201221" cy="52012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35" name="mark_maru.png" descr="mark_maru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619351" y="537889"/>
              <a:ext cx="4125442" cy="41254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36" name="か"/>
            <p:cNvSpPr txBox="1"/>
            <p:nvPr/>
          </p:nvSpPr>
          <p:spPr>
            <a:xfrm>
              <a:off x="0" y="1457610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</a:t>
              </a:r>
            </a:p>
          </p:txBody>
        </p:sp>
        <p:sp>
          <p:nvSpPr>
            <p:cNvPr id="237" name="か？"/>
            <p:cNvSpPr txBox="1"/>
            <p:nvPr/>
          </p:nvSpPr>
          <p:spPr>
            <a:xfrm>
              <a:off x="10795000" y="1362744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か？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正解は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正解は</a:t>
            </a:r>
          </a:p>
        </p:txBody>
      </p:sp>
      <p:sp>
        <p:nvSpPr>
          <p:cNvPr id="241" name="ケガをさせなくても…"/>
          <p:cNvSpPr txBox="1"/>
          <p:nvPr/>
        </p:nvSpPr>
        <p:spPr>
          <a:xfrm>
            <a:off x="1320800" y="8610600"/>
            <a:ext cx="21005800" cy="3628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defTabSz="817244">
              <a:defRPr sz="11088">
                <a:latin typeface="+mn-lt"/>
                <a:ea typeface="+mn-ea"/>
                <a:cs typeface="+mn-cs"/>
                <a:sym typeface="ヒラギノ角ゴ ProN W3"/>
              </a:defRPr>
            </a:pPr>
            <a:r>
              <a:t>ケガをさせなくても</a:t>
            </a:r>
          </a:p>
          <a:p>
            <a:pPr defTabSz="817244">
              <a:defRPr sz="11088">
                <a:latin typeface="+mn-lt"/>
                <a:ea typeface="+mn-ea"/>
                <a:cs typeface="+mn-cs"/>
                <a:sym typeface="ヒラギノ角ゴ ProN W3"/>
              </a:defRPr>
            </a:pPr>
            <a:r>
              <a:t>犯罪になるよ</a:t>
            </a:r>
          </a:p>
        </p:txBody>
      </p:sp>
      <p:pic>
        <p:nvPicPr>
          <p:cNvPr id="242" name="mark_batsu.png" descr="mark_bats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91389" y="2853655"/>
            <a:ext cx="5201222" cy="52012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法律って？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法律って？</a:t>
            </a:r>
          </a:p>
        </p:txBody>
      </p:sp>
      <p:pic>
        <p:nvPicPr>
          <p:cNvPr id="145" name="51ItdB8MnFL._SX364_BO1,204,203,200_.jpg" descr="51ItdB8MnFL._SX364_BO1,204,203,200_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60103" y="656976"/>
            <a:ext cx="4648201" cy="6337301"/>
          </a:xfrm>
          <a:prstGeom prst="rect">
            <a:avLst/>
          </a:prstGeom>
          <a:ln w="12700">
            <a:miter lim="400000"/>
          </a:ln>
        </p:spPr>
      </p:pic>
      <p:sp>
        <p:nvSpPr>
          <p:cNvPr id="146" name="みんなが…"/>
          <p:cNvSpPr txBox="1"/>
          <p:nvPr/>
        </p:nvSpPr>
        <p:spPr>
          <a:xfrm>
            <a:off x="1689100" y="4406900"/>
            <a:ext cx="21005800" cy="887477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defTabSz="718184">
              <a:defRPr sz="9744">
                <a:latin typeface="+mn-lt"/>
                <a:ea typeface="+mn-ea"/>
                <a:cs typeface="+mn-cs"/>
                <a:sym typeface="ヒラギノ角ゴ ProN W3"/>
              </a:defRPr>
            </a:pPr>
            <a:r>
              <a:rPr u="sng">
                <a:latin typeface="ヒラギノ角ゴ ProN W6"/>
                <a:ea typeface="ヒラギノ角ゴ ProN W6"/>
                <a:cs typeface="ヒラギノ角ゴ ProN W6"/>
                <a:sym typeface="ヒラギノ角ゴ ProN W6"/>
              </a:rPr>
              <a:t>みんな</a:t>
            </a:r>
            <a:r>
              <a:t>が</a:t>
            </a:r>
          </a:p>
          <a:p>
            <a:pPr defTabSz="718184">
              <a:defRPr sz="9744">
                <a:latin typeface="+mn-lt"/>
                <a:ea typeface="+mn-ea"/>
                <a:cs typeface="+mn-cs"/>
                <a:sym typeface="ヒラギノ角ゴ ProN W3"/>
              </a:defRPr>
            </a:pPr>
            <a:r>
              <a:rPr u="sng"/>
              <a:t>安心</a:t>
            </a:r>
            <a:r>
              <a:t>して</a:t>
            </a:r>
          </a:p>
          <a:p>
            <a:pPr defTabSz="718184">
              <a:defRPr sz="9744">
                <a:latin typeface="+mn-lt"/>
                <a:ea typeface="+mn-ea"/>
                <a:cs typeface="+mn-cs"/>
                <a:sym typeface="ヒラギノ角ゴ ProN W3"/>
              </a:defRPr>
            </a:pPr>
            <a:r>
              <a:t>楽しく</a:t>
            </a:r>
          </a:p>
          <a:p>
            <a:pPr defTabSz="718184">
              <a:defRPr sz="9744">
                <a:latin typeface="+mn-lt"/>
                <a:ea typeface="+mn-ea"/>
                <a:cs typeface="+mn-cs"/>
                <a:sym typeface="ヒラギノ角ゴ ProN W3"/>
              </a:defRPr>
            </a:pPr>
            <a:r>
              <a:t>自由にくらすための</a:t>
            </a:r>
          </a:p>
          <a:p>
            <a:pPr defTabSz="718184">
              <a:defRPr sz="9744">
                <a:latin typeface="+mn-lt"/>
                <a:ea typeface="+mn-ea"/>
                <a:cs typeface="+mn-cs"/>
                <a:sym typeface="ヒラギノ角ゴ ProN W3"/>
              </a:defRPr>
            </a:pPr>
            <a:r>
              <a:t>ルール</a:t>
            </a:r>
          </a:p>
        </p:txBody>
      </p:sp>
      <p:pic>
        <p:nvPicPr>
          <p:cNvPr id="147" name="IMG_0859.jpeg" descr="IMG_0859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8027104" y="762644"/>
            <a:ext cx="4927736" cy="657031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自分が好きなら…"/>
          <p:cNvSpPr txBox="1"/>
          <p:nvPr>
            <p:ph type="title"/>
          </p:nvPr>
        </p:nvSpPr>
        <p:spPr>
          <a:xfrm>
            <a:off x="1689100" y="355600"/>
            <a:ext cx="21005800" cy="6749207"/>
          </a:xfrm>
          <a:prstGeom prst="rect">
            <a:avLst/>
          </a:prstGeom>
        </p:spPr>
        <p:txBody>
          <a:bodyPr/>
          <a:lstStyle/>
          <a:p>
            <a:pPr/>
            <a:r>
              <a:t>自分が好きなら</a:t>
            </a:r>
          </a:p>
          <a:p>
            <a:pPr/>
            <a:r>
              <a:t>キスをしてもさわっても良い？</a:t>
            </a:r>
          </a:p>
        </p:txBody>
      </p:sp>
      <p:grpSp>
        <p:nvGrpSpPr>
          <p:cNvPr id="249" name="グループ"/>
          <p:cNvGrpSpPr/>
          <p:nvPr/>
        </p:nvGrpSpPr>
        <p:grpSpPr>
          <a:xfrm>
            <a:off x="-723900" y="7743155"/>
            <a:ext cx="31800800" cy="5201221"/>
            <a:chOff x="0" y="0"/>
            <a:chExt cx="31800800" cy="5201220"/>
          </a:xfrm>
        </p:grpSpPr>
        <p:pic>
          <p:nvPicPr>
            <p:cNvPr id="245" name="mark_batsu.png" descr="mark_batsu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3708881" y="0"/>
              <a:ext cx="5201221" cy="52012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46" name="mark_maru.png" descr="mark_maru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619351" y="537889"/>
              <a:ext cx="4125442" cy="41254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47" name="か"/>
            <p:cNvSpPr txBox="1"/>
            <p:nvPr/>
          </p:nvSpPr>
          <p:spPr>
            <a:xfrm>
              <a:off x="0" y="1457610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</a:t>
              </a:r>
            </a:p>
          </p:txBody>
        </p:sp>
        <p:sp>
          <p:nvSpPr>
            <p:cNvPr id="248" name="か？"/>
            <p:cNvSpPr txBox="1"/>
            <p:nvPr/>
          </p:nvSpPr>
          <p:spPr>
            <a:xfrm>
              <a:off x="10795000" y="1362744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か？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正解は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正解は</a:t>
            </a:r>
          </a:p>
        </p:txBody>
      </p:sp>
      <p:sp>
        <p:nvSpPr>
          <p:cNvPr id="252" name="相手が嫌がったら犯罪…"/>
          <p:cNvSpPr txBox="1"/>
          <p:nvPr/>
        </p:nvSpPr>
        <p:spPr>
          <a:xfrm>
            <a:off x="1320800" y="8610600"/>
            <a:ext cx="21005800" cy="3628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defTabSz="685165">
              <a:defRPr sz="9296">
                <a:latin typeface="+mn-lt"/>
                <a:ea typeface="+mn-ea"/>
                <a:cs typeface="+mn-cs"/>
                <a:sym typeface="ヒラギノ角ゴ ProN W3"/>
              </a:defRPr>
            </a:pPr>
            <a:r>
              <a:t>相手が嫌がったら犯罪</a:t>
            </a:r>
          </a:p>
          <a:p>
            <a:pPr defTabSz="685165">
              <a:defRPr sz="9296">
                <a:latin typeface="+mn-lt"/>
                <a:ea typeface="+mn-ea"/>
                <a:cs typeface="+mn-cs"/>
                <a:sym typeface="ヒラギノ角ゴ ProN W3"/>
              </a:defRPr>
            </a:pPr>
            <a:r>
              <a:t>決めつけるのは絶対ダメ！！</a:t>
            </a:r>
          </a:p>
        </p:txBody>
      </p:sp>
      <p:pic>
        <p:nvPicPr>
          <p:cNvPr id="253" name="mark_batsu.png" descr="mark_bats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91389" y="2853655"/>
            <a:ext cx="5201222" cy="52012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友だちや後輩の持っている物が欲しい時、友だちなら勝手に…"/>
          <p:cNvSpPr txBox="1"/>
          <p:nvPr>
            <p:ph type="title"/>
          </p:nvPr>
        </p:nvSpPr>
        <p:spPr>
          <a:xfrm>
            <a:off x="1689100" y="355600"/>
            <a:ext cx="21005800" cy="6749207"/>
          </a:xfrm>
          <a:prstGeom prst="rect">
            <a:avLst/>
          </a:prstGeom>
        </p:spPr>
        <p:txBody>
          <a:bodyPr/>
          <a:lstStyle/>
          <a:p>
            <a:pPr/>
            <a:r>
              <a:t>友だちや後輩の持っている物が欲しい時、友だちなら勝手に</a:t>
            </a:r>
          </a:p>
          <a:p>
            <a:pPr/>
            <a:r>
              <a:t>もらっていい？</a:t>
            </a:r>
          </a:p>
        </p:txBody>
      </p:sp>
      <p:grpSp>
        <p:nvGrpSpPr>
          <p:cNvPr id="260" name="グループ"/>
          <p:cNvGrpSpPr/>
          <p:nvPr/>
        </p:nvGrpSpPr>
        <p:grpSpPr>
          <a:xfrm>
            <a:off x="-723900" y="7743155"/>
            <a:ext cx="31800800" cy="5201221"/>
            <a:chOff x="0" y="0"/>
            <a:chExt cx="31800800" cy="5201220"/>
          </a:xfrm>
        </p:grpSpPr>
        <p:pic>
          <p:nvPicPr>
            <p:cNvPr id="256" name="mark_batsu.png" descr="mark_batsu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3708881" y="0"/>
              <a:ext cx="5201221" cy="52012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57" name="mark_maru.png" descr="mark_maru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619351" y="537889"/>
              <a:ext cx="4125442" cy="41254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58" name="か"/>
            <p:cNvSpPr txBox="1"/>
            <p:nvPr/>
          </p:nvSpPr>
          <p:spPr>
            <a:xfrm>
              <a:off x="0" y="1457610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</a:t>
              </a:r>
            </a:p>
          </p:txBody>
        </p:sp>
        <p:sp>
          <p:nvSpPr>
            <p:cNvPr id="259" name="か？"/>
            <p:cNvSpPr txBox="1"/>
            <p:nvPr/>
          </p:nvSpPr>
          <p:spPr>
            <a:xfrm>
              <a:off x="10795000" y="1362744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か？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正解は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正解は</a:t>
            </a:r>
          </a:p>
        </p:txBody>
      </p:sp>
      <p:sp>
        <p:nvSpPr>
          <p:cNvPr id="263" name="いくら仲が良くても…"/>
          <p:cNvSpPr txBox="1"/>
          <p:nvPr/>
        </p:nvSpPr>
        <p:spPr>
          <a:xfrm>
            <a:off x="1320800" y="8610600"/>
            <a:ext cx="21005800" cy="3628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defTabSz="685165">
              <a:defRPr sz="9296">
                <a:latin typeface="+mn-lt"/>
                <a:ea typeface="+mn-ea"/>
                <a:cs typeface="+mn-cs"/>
                <a:sym typeface="ヒラギノ角ゴ ProN W3"/>
              </a:defRPr>
            </a:pPr>
            <a:r>
              <a:t>いくら仲が良くても</a:t>
            </a:r>
          </a:p>
          <a:p>
            <a:pPr defTabSz="685165">
              <a:defRPr sz="9296">
                <a:latin typeface="+mn-lt"/>
                <a:ea typeface="+mn-ea"/>
                <a:cs typeface="+mn-cs"/>
                <a:sym typeface="ヒラギノ角ゴ ProN W3"/>
              </a:defRPr>
            </a:pPr>
            <a:r>
              <a:t>盗んだことになる！！</a:t>
            </a:r>
          </a:p>
        </p:txBody>
      </p:sp>
      <p:pic>
        <p:nvPicPr>
          <p:cNvPr id="264" name="mark_batsu.png" descr="mark_bats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91389" y="2853655"/>
            <a:ext cx="5201222" cy="52012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子どもは生きるために…"/>
          <p:cNvSpPr txBox="1"/>
          <p:nvPr>
            <p:ph type="title"/>
          </p:nvPr>
        </p:nvSpPr>
        <p:spPr>
          <a:xfrm>
            <a:off x="1689100" y="355600"/>
            <a:ext cx="21005800" cy="6749207"/>
          </a:xfrm>
          <a:prstGeom prst="rect">
            <a:avLst/>
          </a:prstGeom>
        </p:spPr>
        <p:txBody>
          <a:bodyPr/>
          <a:lstStyle/>
          <a:p>
            <a:pPr/>
            <a:r>
              <a:t>子どもは生きるために</a:t>
            </a:r>
          </a:p>
          <a:p>
            <a:pPr/>
            <a:r>
              <a:t>世話をしてもらうことができる</a:t>
            </a:r>
          </a:p>
        </p:txBody>
      </p:sp>
      <p:grpSp>
        <p:nvGrpSpPr>
          <p:cNvPr id="271" name="グループ"/>
          <p:cNvGrpSpPr/>
          <p:nvPr/>
        </p:nvGrpSpPr>
        <p:grpSpPr>
          <a:xfrm>
            <a:off x="-723900" y="7743155"/>
            <a:ext cx="31800800" cy="5201221"/>
            <a:chOff x="0" y="0"/>
            <a:chExt cx="31800800" cy="5201220"/>
          </a:xfrm>
        </p:grpSpPr>
        <p:pic>
          <p:nvPicPr>
            <p:cNvPr id="267" name="mark_batsu.png" descr="mark_batsu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3708881" y="0"/>
              <a:ext cx="5201221" cy="52012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268" name="mark_maru.png" descr="mark_maru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619351" y="537889"/>
              <a:ext cx="4125442" cy="41254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69" name="か"/>
            <p:cNvSpPr txBox="1"/>
            <p:nvPr/>
          </p:nvSpPr>
          <p:spPr>
            <a:xfrm>
              <a:off x="0" y="1457610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</a:t>
              </a:r>
            </a:p>
          </p:txBody>
        </p:sp>
        <p:sp>
          <p:nvSpPr>
            <p:cNvPr id="270" name="か？"/>
            <p:cNvSpPr txBox="1"/>
            <p:nvPr/>
          </p:nvSpPr>
          <p:spPr>
            <a:xfrm>
              <a:off x="10795000" y="1362744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か？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正解は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正解は</a:t>
            </a:r>
          </a:p>
        </p:txBody>
      </p:sp>
      <p:sp>
        <p:nvSpPr>
          <p:cNvPr id="274" name="誰でも困った時は…"/>
          <p:cNvSpPr txBox="1"/>
          <p:nvPr/>
        </p:nvSpPr>
        <p:spPr>
          <a:xfrm>
            <a:off x="1320800" y="8610600"/>
            <a:ext cx="21005800" cy="3628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defTabSz="685165">
              <a:defRPr sz="9296">
                <a:latin typeface="+mn-lt"/>
                <a:ea typeface="+mn-ea"/>
                <a:cs typeface="+mn-cs"/>
                <a:sym typeface="ヒラギノ角ゴ ProN W3"/>
              </a:defRPr>
            </a:pPr>
            <a:r>
              <a:t>誰でも困った時は</a:t>
            </a:r>
          </a:p>
          <a:p>
            <a:pPr defTabSz="685165">
              <a:defRPr sz="9296">
                <a:latin typeface="+mn-lt"/>
                <a:ea typeface="+mn-ea"/>
                <a:cs typeface="+mn-cs"/>
                <a:sym typeface="ヒラギノ角ゴ ProN W3"/>
              </a:defRPr>
            </a:pPr>
            <a:r>
              <a:t>助けてもらうことができるよ</a:t>
            </a:r>
          </a:p>
        </p:txBody>
      </p:sp>
      <p:pic>
        <p:nvPicPr>
          <p:cNvPr id="275" name="mark_maru.png" descr="mark_mar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994751" y="3670944"/>
            <a:ext cx="4125442" cy="412544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みんなは もうすぐ高校生…"/>
          <p:cNvSpPr txBox="1"/>
          <p:nvPr>
            <p:ph type="title"/>
          </p:nvPr>
        </p:nvSpPr>
        <p:spPr>
          <a:xfrm>
            <a:off x="-114152" y="355600"/>
            <a:ext cx="23862855" cy="13004800"/>
          </a:xfrm>
          <a:prstGeom prst="rect">
            <a:avLst/>
          </a:prstGeom>
        </p:spPr>
        <p:txBody>
          <a:bodyPr/>
          <a:lstStyle/>
          <a:p>
            <a:pPr/>
            <a:r>
              <a:t>みんなは もうすぐ高校生</a:t>
            </a:r>
          </a:p>
          <a:p>
            <a:pPr/>
            <a:r>
              <a:t>１５歳は法律で罰を受ける年齢</a:t>
            </a:r>
          </a:p>
          <a:p>
            <a:pPr/>
            <a:r>
              <a:t>知らなかった、わざとじゃない</a:t>
            </a:r>
          </a:p>
          <a:p>
            <a:pPr/>
            <a:r>
              <a:t>いたずらだったは許されない！！</a:t>
            </a:r>
          </a:p>
        </p:txBody>
      </p:sp>
      <p:pic>
        <p:nvPicPr>
          <p:cNvPr id="278" name="images.jpeg" descr="images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46516" y="832643"/>
            <a:ext cx="2971801" cy="2730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79" name="school_blazer_couple.png" descr="school_blazer_coupl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30051" y="-161033"/>
            <a:ext cx="3430463" cy="416444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でも、法律はみんなのことを守ってくれる。…"/>
          <p:cNvSpPr txBox="1"/>
          <p:nvPr>
            <p:ph type="title"/>
          </p:nvPr>
        </p:nvSpPr>
        <p:spPr>
          <a:xfrm>
            <a:off x="1689100" y="355600"/>
            <a:ext cx="21005800" cy="12767618"/>
          </a:xfrm>
          <a:prstGeom prst="rect">
            <a:avLst/>
          </a:prstGeom>
        </p:spPr>
        <p:txBody>
          <a:bodyPr/>
          <a:lstStyle/>
          <a:p>
            <a:pPr defTabSz="817244">
              <a:defRPr sz="11088"/>
            </a:pPr>
            <a:r>
              <a:t>でも、法律はみんなのことを守ってくれる。</a:t>
            </a:r>
          </a:p>
          <a:p>
            <a:pPr defTabSz="817244">
              <a:defRPr sz="11088"/>
            </a:pPr>
            <a:r>
              <a:t>だから、みんなも法律を守って</a:t>
            </a:r>
          </a:p>
          <a:p>
            <a:pPr defTabSz="817244">
              <a:defRPr sz="11088"/>
            </a:pPr>
            <a:r>
              <a:t>かっこいい高校生になろう</a:t>
            </a:r>
          </a:p>
          <a:p>
            <a:pPr defTabSz="817244">
              <a:defRPr sz="11088"/>
            </a:pPr>
            <a:r>
              <a:t>みんなならできると</a:t>
            </a:r>
          </a:p>
          <a:p>
            <a:pPr defTabSz="817244">
              <a:defRPr sz="11088"/>
            </a:pPr>
            <a:r>
              <a:t>信じているよ</a:t>
            </a:r>
          </a:p>
        </p:txBody>
      </p:sp>
      <p:pic>
        <p:nvPicPr>
          <p:cNvPr id="282" name="sentai_ranger_5colors.png" descr="sentai_ranger_5colors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299779" y="2356031"/>
            <a:ext cx="3762158" cy="312729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問題に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問題に</a:t>
            </a:r>
          </a:p>
        </p:txBody>
      </p:sp>
      <p:pic>
        <p:nvPicPr>
          <p:cNvPr id="150" name="mark_batsu.png" descr="mark_bats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172181" y="3450555"/>
            <a:ext cx="5201221" cy="520122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1" name="mark_maru.png" descr="mark_maru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82651" y="3988444"/>
            <a:ext cx="4125442" cy="4125443"/>
          </a:xfrm>
          <a:prstGeom prst="rect">
            <a:avLst/>
          </a:prstGeom>
          <a:ln w="12700">
            <a:miter lim="400000"/>
          </a:ln>
        </p:spPr>
      </p:pic>
      <p:sp>
        <p:nvSpPr>
          <p:cNvPr id="152" name="か"/>
          <p:cNvSpPr txBox="1"/>
          <p:nvPr/>
        </p:nvSpPr>
        <p:spPr>
          <a:xfrm>
            <a:off x="-1536700" y="4908165"/>
            <a:ext cx="21005800" cy="228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sz="11200">
                <a:latin typeface="+mn-lt"/>
                <a:ea typeface="+mn-ea"/>
                <a:cs typeface="+mn-cs"/>
                <a:sym typeface="ヒラギノ角ゴ ProN W3"/>
              </a:defRPr>
            </a:lvl1pPr>
          </a:lstStyle>
          <a:p>
            <a:pPr/>
            <a:r>
              <a:t>か</a:t>
            </a:r>
          </a:p>
        </p:txBody>
      </p:sp>
      <p:sp>
        <p:nvSpPr>
          <p:cNvPr id="153" name="で"/>
          <p:cNvSpPr txBox="1"/>
          <p:nvPr/>
        </p:nvSpPr>
        <p:spPr>
          <a:xfrm>
            <a:off x="9258300" y="48133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sz="11200">
                <a:latin typeface="+mn-lt"/>
                <a:ea typeface="+mn-ea"/>
                <a:cs typeface="+mn-cs"/>
                <a:sym typeface="ヒラギノ角ゴ ProN W3"/>
              </a:defRPr>
            </a:lvl1pPr>
          </a:lstStyle>
          <a:p>
            <a:pPr/>
            <a:r>
              <a:t>で</a:t>
            </a:r>
          </a:p>
        </p:txBody>
      </p:sp>
      <p:sp>
        <p:nvSpPr>
          <p:cNvPr id="154" name="答えよう！！"/>
          <p:cNvSpPr txBox="1"/>
          <p:nvPr/>
        </p:nvSpPr>
        <p:spPr>
          <a:xfrm>
            <a:off x="850900" y="96139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>
              <a:defRPr sz="11200">
                <a:latin typeface="+mn-lt"/>
                <a:ea typeface="+mn-ea"/>
                <a:cs typeface="+mn-cs"/>
                <a:sym typeface="ヒラギノ角ゴ ProN W3"/>
              </a:defRPr>
            </a:lvl1pPr>
          </a:lstStyle>
          <a:p>
            <a:pPr/>
            <a:r>
              <a:t>答えよう！！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みんなは 子どもだから…"/>
          <p:cNvSpPr txBox="1"/>
          <p:nvPr>
            <p:ph type="title"/>
          </p:nvPr>
        </p:nvSpPr>
        <p:spPr>
          <a:xfrm>
            <a:off x="1689100" y="355600"/>
            <a:ext cx="21005800" cy="6749207"/>
          </a:xfrm>
          <a:prstGeom prst="rect">
            <a:avLst/>
          </a:prstGeom>
        </p:spPr>
        <p:txBody>
          <a:bodyPr/>
          <a:lstStyle/>
          <a:p>
            <a:pPr/>
            <a:r>
              <a:t>みんなは　子どもだから</a:t>
            </a:r>
          </a:p>
          <a:p>
            <a:pPr/>
            <a:r>
              <a:t>法律は関係ない</a:t>
            </a:r>
          </a:p>
          <a:p>
            <a:pPr/>
            <a:r>
              <a:t>（つかまらない）</a:t>
            </a:r>
          </a:p>
        </p:txBody>
      </p:sp>
      <p:grpSp>
        <p:nvGrpSpPr>
          <p:cNvPr id="161" name="グループ"/>
          <p:cNvGrpSpPr/>
          <p:nvPr/>
        </p:nvGrpSpPr>
        <p:grpSpPr>
          <a:xfrm>
            <a:off x="-723900" y="7743155"/>
            <a:ext cx="31800800" cy="5201221"/>
            <a:chOff x="0" y="0"/>
            <a:chExt cx="31800800" cy="5201220"/>
          </a:xfrm>
        </p:grpSpPr>
        <p:pic>
          <p:nvPicPr>
            <p:cNvPr id="157" name="mark_batsu.png" descr="mark_batsu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3708881" y="0"/>
              <a:ext cx="5201221" cy="52012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8" name="mark_maru.png" descr="mark_maru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619351" y="537889"/>
              <a:ext cx="4125442" cy="41254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9" name="か"/>
            <p:cNvSpPr txBox="1"/>
            <p:nvPr/>
          </p:nvSpPr>
          <p:spPr>
            <a:xfrm>
              <a:off x="0" y="1457610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</a:t>
              </a:r>
            </a:p>
          </p:txBody>
        </p:sp>
        <p:sp>
          <p:nvSpPr>
            <p:cNvPr id="160" name="か？"/>
            <p:cNvSpPr txBox="1"/>
            <p:nvPr/>
          </p:nvSpPr>
          <p:spPr>
            <a:xfrm>
              <a:off x="10795000" y="1362744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か？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正解は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正解は</a:t>
            </a:r>
          </a:p>
        </p:txBody>
      </p:sp>
      <p:pic>
        <p:nvPicPr>
          <p:cNvPr id="164" name="mark_batsu.png" descr="mark_bats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91389" y="2853655"/>
            <a:ext cx="5201222" cy="5201221"/>
          </a:xfrm>
          <a:prstGeom prst="rect">
            <a:avLst/>
          </a:prstGeom>
          <a:ln w="12700">
            <a:miter lim="400000"/>
          </a:ln>
        </p:spPr>
      </p:pic>
      <p:sp>
        <p:nvSpPr>
          <p:cNvPr id="165" name="１４歳からはみんな同じ法律です"/>
          <p:cNvSpPr txBox="1"/>
          <p:nvPr/>
        </p:nvSpPr>
        <p:spPr>
          <a:xfrm>
            <a:off x="1320800" y="8610600"/>
            <a:ext cx="21005800" cy="3628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>
            <a:lvl1pPr defTabSz="685165">
              <a:defRPr sz="9296">
                <a:latin typeface="+mn-lt"/>
                <a:ea typeface="+mn-ea"/>
                <a:cs typeface="+mn-cs"/>
                <a:sym typeface="ヒラギノ角ゴ ProN W3"/>
              </a:defRPr>
            </a:lvl1pPr>
          </a:lstStyle>
          <a:p>
            <a:pPr/>
            <a:r>
              <a:t>１４歳からはみんな同じ法律です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法律を知らなければ…"/>
          <p:cNvSpPr txBox="1"/>
          <p:nvPr>
            <p:ph type="title"/>
          </p:nvPr>
        </p:nvSpPr>
        <p:spPr>
          <a:xfrm>
            <a:off x="1689100" y="355600"/>
            <a:ext cx="21005800" cy="6749207"/>
          </a:xfrm>
          <a:prstGeom prst="rect">
            <a:avLst/>
          </a:prstGeom>
        </p:spPr>
        <p:txBody>
          <a:bodyPr/>
          <a:lstStyle/>
          <a:p>
            <a:pPr/>
            <a:r>
              <a:t>法律を知らなければ</a:t>
            </a:r>
          </a:p>
          <a:p>
            <a:pPr/>
            <a:r>
              <a:t>セーフ</a:t>
            </a:r>
          </a:p>
          <a:p>
            <a:pPr/>
            <a:r>
              <a:t>（つかまらない）</a:t>
            </a:r>
          </a:p>
        </p:txBody>
      </p:sp>
      <p:grpSp>
        <p:nvGrpSpPr>
          <p:cNvPr id="172" name="グループ"/>
          <p:cNvGrpSpPr/>
          <p:nvPr/>
        </p:nvGrpSpPr>
        <p:grpSpPr>
          <a:xfrm>
            <a:off x="-723900" y="7743155"/>
            <a:ext cx="31800800" cy="5201221"/>
            <a:chOff x="0" y="0"/>
            <a:chExt cx="31800800" cy="5201220"/>
          </a:xfrm>
        </p:grpSpPr>
        <p:pic>
          <p:nvPicPr>
            <p:cNvPr id="168" name="mark_batsu.png" descr="mark_batsu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3708881" y="0"/>
              <a:ext cx="5201221" cy="52012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69" name="mark_maru.png" descr="mark_maru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619351" y="537889"/>
              <a:ext cx="4125442" cy="41254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0" name="か"/>
            <p:cNvSpPr txBox="1"/>
            <p:nvPr/>
          </p:nvSpPr>
          <p:spPr>
            <a:xfrm>
              <a:off x="0" y="1457610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</a:t>
              </a:r>
            </a:p>
          </p:txBody>
        </p:sp>
        <p:sp>
          <p:nvSpPr>
            <p:cNvPr id="171" name="か？"/>
            <p:cNvSpPr txBox="1"/>
            <p:nvPr/>
          </p:nvSpPr>
          <p:spPr>
            <a:xfrm>
              <a:off x="10795000" y="1362744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か？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正解は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正解は</a:t>
            </a:r>
          </a:p>
        </p:txBody>
      </p:sp>
      <p:pic>
        <p:nvPicPr>
          <p:cNvPr id="175" name="mark_batsu.png" descr="mark_bats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91389" y="2853655"/>
            <a:ext cx="5201222" cy="5201221"/>
          </a:xfrm>
          <a:prstGeom prst="rect">
            <a:avLst/>
          </a:prstGeom>
          <a:ln w="12700">
            <a:miter lim="400000"/>
          </a:ln>
        </p:spPr>
      </p:pic>
      <p:sp>
        <p:nvSpPr>
          <p:cNvPr id="176" name="知らなくても…"/>
          <p:cNvSpPr txBox="1"/>
          <p:nvPr/>
        </p:nvSpPr>
        <p:spPr>
          <a:xfrm>
            <a:off x="1320800" y="8610600"/>
            <a:ext cx="21005800" cy="3628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defTabSz="808990">
              <a:defRPr sz="10976">
                <a:latin typeface="+mn-lt"/>
                <a:ea typeface="+mn-ea"/>
                <a:cs typeface="+mn-cs"/>
                <a:sym typeface="ヒラギノ角ゴ ProN W3"/>
              </a:defRPr>
            </a:pPr>
            <a:r>
              <a:t>知らなくても</a:t>
            </a:r>
          </a:p>
          <a:p>
            <a:pPr defTabSz="808990">
              <a:defRPr sz="10976">
                <a:latin typeface="+mn-lt"/>
                <a:ea typeface="+mn-ea"/>
                <a:cs typeface="+mn-cs"/>
                <a:sym typeface="ヒラギノ角ゴ ProN W3"/>
              </a:defRPr>
            </a:pPr>
            <a:r>
              <a:t>ダメなものは</a:t>
            </a:r>
            <a:r>
              <a:rPr u="sng">
                <a:latin typeface="ヒラギノ角ゴ ProN W6"/>
                <a:ea typeface="ヒラギノ角ゴ ProN W6"/>
                <a:cs typeface="ヒラギノ角ゴ ProN W6"/>
                <a:sym typeface="ヒラギノ角ゴ ProN W6"/>
              </a:rPr>
              <a:t>ダメ</a:t>
            </a:r>
            <a:r>
              <a:t>です。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2人で悪いことをしたら…"/>
          <p:cNvSpPr txBox="1"/>
          <p:nvPr>
            <p:ph type="title"/>
          </p:nvPr>
        </p:nvSpPr>
        <p:spPr>
          <a:xfrm>
            <a:off x="1689100" y="355600"/>
            <a:ext cx="21005800" cy="6749207"/>
          </a:xfrm>
          <a:prstGeom prst="rect">
            <a:avLst/>
          </a:prstGeom>
        </p:spPr>
        <p:txBody>
          <a:bodyPr/>
          <a:lstStyle/>
          <a:p>
            <a:pPr/>
            <a:r>
              <a:t>2人で悪いことをしたら</a:t>
            </a:r>
          </a:p>
          <a:p>
            <a:pPr/>
            <a:r>
              <a:t>罰は半分になる</a:t>
            </a:r>
          </a:p>
        </p:txBody>
      </p:sp>
      <p:grpSp>
        <p:nvGrpSpPr>
          <p:cNvPr id="183" name="グループ"/>
          <p:cNvGrpSpPr/>
          <p:nvPr/>
        </p:nvGrpSpPr>
        <p:grpSpPr>
          <a:xfrm>
            <a:off x="-723900" y="7743155"/>
            <a:ext cx="31800800" cy="5201221"/>
            <a:chOff x="0" y="0"/>
            <a:chExt cx="31800800" cy="5201220"/>
          </a:xfrm>
        </p:grpSpPr>
        <p:pic>
          <p:nvPicPr>
            <p:cNvPr id="179" name="mark_batsu.png" descr="mark_batsu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3708881" y="0"/>
              <a:ext cx="5201221" cy="520122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80" name="mark_maru.png" descr="mark_maru.png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3619351" y="537889"/>
              <a:ext cx="4125442" cy="412544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1" name="か"/>
            <p:cNvSpPr txBox="1"/>
            <p:nvPr/>
          </p:nvSpPr>
          <p:spPr>
            <a:xfrm>
              <a:off x="0" y="1457610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</a:t>
              </a:r>
            </a:p>
          </p:txBody>
        </p:sp>
        <p:sp>
          <p:nvSpPr>
            <p:cNvPr id="182" name="か？"/>
            <p:cNvSpPr txBox="1"/>
            <p:nvPr/>
          </p:nvSpPr>
          <p:spPr>
            <a:xfrm>
              <a:off x="10795000" y="1362744"/>
              <a:ext cx="21005800" cy="22860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50800" tIns="50800" rIns="50800" bIns="50800" numCol="1" anchor="ctr">
              <a:normAutofit fontScale="100000" lnSpcReduction="0"/>
            </a:bodyPr>
            <a:lstStyle>
              <a:lvl1pPr>
                <a:defRPr sz="11200">
                  <a:latin typeface="+mn-lt"/>
                  <a:ea typeface="+mn-ea"/>
                  <a:cs typeface="+mn-cs"/>
                  <a:sym typeface="ヒラギノ角ゴ ProN W3"/>
                </a:defRPr>
              </a:lvl1pPr>
            </a:lstStyle>
            <a:p>
              <a:pPr/>
              <a:r>
                <a:t>か？</a:t>
              </a:r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正解は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正解は</a:t>
            </a:r>
          </a:p>
        </p:txBody>
      </p:sp>
      <p:pic>
        <p:nvPicPr>
          <p:cNvPr id="186" name="mark_batsu.png" descr="mark_batsu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591389" y="2853655"/>
            <a:ext cx="5201222" cy="5201221"/>
          </a:xfrm>
          <a:prstGeom prst="rect">
            <a:avLst/>
          </a:prstGeom>
          <a:ln w="12700">
            <a:miter lim="400000"/>
          </a:ln>
        </p:spPr>
      </p:pic>
      <p:sp>
        <p:nvSpPr>
          <p:cNvPr id="187" name="何人でやっても…"/>
          <p:cNvSpPr txBox="1"/>
          <p:nvPr/>
        </p:nvSpPr>
        <p:spPr>
          <a:xfrm>
            <a:off x="1320800" y="8610600"/>
            <a:ext cx="21005800" cy="36282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 defTabSz="685165">
              <a:defRPr sz="9296">
                <a:latin typeface="+mn-lt"/>
                <a:ea typeface="+mn-ea"/>
                <a:cs typeface="+mn-cs"/>
                <a:sym typeface="ヒラギノ角ゴ ProN W3"/>
              </a:defRPr>
            </a:pPr>
            <a:r>
              <a:t>何人でやっても</a:t>
            </a:r>
          </a:p>
          <a:p>
            <a:pPr defTabSz="685165">
              <a:defRPr sz="9296">
                <a:latin typeface="+mn-lt"/>
                <a:ea typeface="+mn-ea"/>
                <a:cs typeface="+mn-cs"/>
                <a:sym typeface="ヒラギノ角ゴ ProN W3"/>
              </a:defRPr>
            </a:pPr>
            <a:r>
              <a:t>軽く（少なく）ならないよ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ヒラギノ角ゴ ProN W3"/>
        <a:ea typeface="ヒラギノ角ゴ ProN W3"/>
        <a:cs typeface="ヒラギノ角ゴ ProN W3"/>
      </a:majorFont>
      <a:minorFont>
        <a:latin typeface="ヒラギノ角ゴ ProN W3"/>
        <a:ea typeface="ヒラギノ角ゴ ProN W3"/>
        <a:cs typeface="ヒラギノ角ゴ ProN W3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6"/>
            <a:ea typeface="ヒラギノ角ゴ ProN W6"/>
            <a:cs typeface="ヒラギノ角ゴ ProN W6"/>
            <a:sym typeface="ヒラギノ角ゴ ProN W6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434343"/>
      </a:dk2>
      <a:lt2>
        <a:srgbClr val="A9A9A9"/>
      </a:lt2>
      <a:accent1>
        <a:srgbClr val="0076BA"/>
      </a:accent1>
      <a:accent2>
        <a:srgbClr val="00A89D"/>
      </a:accent2>
      <a:accent3>
        <a:srgbClr val="1DB100"/>
      </a:accent3>
      <a:accent4>
        <a:srgbClr val="F8BA00"/>
      </a:accent4>
      <a:accent5>
        <a:srgbClr val="EE220C"/>
      </a:accent5>
      <a:accent6>
        <a:srgbClr val="CB297B"/>
      </a:accent6>
      <a:hlink>
        <a:srgbClr val="0000FF"/>
      </a:hlink>
      <a:folHlink>
        <a:srgbClr val="FF00FF"/>
      </a:folHlink>
    </a:clrScheme>
    <a:fontScheme name="Black">
      <a:majorFont>
        <a:latin typeface="ヒラギノ角ゴ ProN W3"/>
        <a:ea typeface="ヒラギノ角ゴ ProN W3"/>
        <a:cs typeface="ヒラギノ角ゴ ProN W3"/>
      </a:majorFont>
      <a:minorFont>
        <a:latin typeface="ヒラギノ角ゴ ProN W3"/>
        <a:ea typeface="ヒラギノ角ゴ ProN W3"/>
        <a:cs typeface="ヒラギノ角ゴ ProN W3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lumOff val="13529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ヒラギノ角ゴ ProN W3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ヒラギノ角ゴ ProN W6"/>
            <a:ea typeface="ヒラギノ角ゴ ProN W6"/>
            <a:cs typeface="ヒラギノ角ゴ ProN W6"/>
            <a:sym typeface="ヒラギノ角ゴ ProN W6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