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84E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hueOff val="-119728"/>
              <a:satOff val="5580"/>
              <a:lumOff val="-12961"/>
            </a:scheme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798089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/Relationships>

</file>

<file path=ppt/media/image1.png>
</file>

<file path=ppt/media/image2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&amp;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タイトルテキスト</a:t>
            </a:r>
          </a:p>
        </p:txBody>
      </p:sp>
      <p:sp>
        <p:nvSpPr>
          <p:cNvPr id="12" name="本文レベル1…"/>
          <p:cNvSpPr txBox="1"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/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“ここに引用を入力してください。”"/>
          <p:cNvSpPr txBox="1"/>
          <p:nvPr>
            <p:ph type="body" sz="quarter" idx="14"/>
          </p:nvPr>
        </p:nvSpPr>
        <p:spPr>
          <a:xfrm>
            <a:off x="1270000" y="4308686"/>
            <a:ext cx="10464800" cy="6096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3400"/>
            </a:lvl1pPr>
          </a:lstStyle>
          <a:p>
            <a:pPr/>
            <a:r>
              <a:t>“ここに引用を入力してください。”</a:t>
            </a:r>
          </a:p>
        </p:txBody>
      </p:sp>
      <p:sp>
        <p:nvSpPr>
          <p:cNvPr id="9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イメージ"/>
          <p:cNvSpPr/>
          <p:nvPr>
            <p:ph type="pic" idx="13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横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イメージ"/>
          <p:cNvSpPr/>
          <p:nvPr>
            <p:ph type="pic" idx="13"/>
          </p:nvPr>
        </p:nvSpPr>
        <p:spPr>
          <a:xfrm>
            <a:off x="-647700" y="508000"/>
            <a:ext cx="12369801" cy="614253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タイトルテキスト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22" name="本文レベル1…"/>
          <p:cNvSpPr txBox="1"/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2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中央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タイトルテキスト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3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縦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イメージ"/>
          <p:cNvSpPr/>
          <p:nvPr>
            <p:ph type="pic" idx="13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タイトルテキスト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40" name="本文レベル1…"/>
          <p:cNvSpPr txBox="1"/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上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4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57" name="本文レベル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イメージ"/>
          <p:cNvSpPr/>
          <p:nvPr>
            <p:ph type="pic" idx="13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67" name="本文レベル1…"/>
          <p:cNvSpPr txBox="1"/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buClrTx/>
              <a:defRPr sz="2800"/>
            </a:lvl1pPr>
            <a:lvl2pPr marL="685800" indent="-342900">
              <a:spcBef>
                <a:spcPts val="3200"/>
              </a:spcBef>
              <a:buClrTx/>
              <a:defRPr sz="2800"/>
            </a:lvl2pPr>
            <a:lvl3pPr marL="1028700" indent="-342900">
              <a:spcBef>
                <a:spcPts val="3200"/>
              </a:spcBef>
              <a:buClrTx/>
              <a:defRPr sz="2800"/>
            </a:lvl3pPr>
            <a:lvl4pPr marL="1371600" indent="-342900">
              <a:spcBef>
                <a:spcPts val="3200"/>
              </a:spcBef>
              <a:buClrTx/>
              <a:defRPr sz="2800"/>
            </a:lvl4pPr>
            <a:lvl5pPr marL="1714500" indent="-342900">
              <a:spcBef>
                <a:spcPts val="3200"/>
              </a:spcBef>
              <a:buClrTx/>
              <a:defRPr sz="28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6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本文レベル1…"/>
          <p:cNvSpPr txBox="1"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イメージ"/>
          <p:cNvSpPr/>
          <p:nvPr>
            <p:ph type="pic" sz="quarter" idx="13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イメージ"/>
          <p:cNvSpPr/>
          <p:nvPr>
            <p:ph type="pic" sz="quarter" idx="14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イメージ"/>
          <p:cNvSpPr/>
          <p:nvPr>
            <p:ph type="pic" idx="15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タイトルテキスト</a:t>
            </a:r>
          </a:p>
        </p:txBody>
      </p:sp>
      <p:sp>
        <p:nvSpPr>
          <p:cNvPr id="3" name="本文レベル1…"/>
          <p:cNvSpPr txBox="1"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2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マイ防災袋を考えよう"/>
          <p:cNvSpPr txBox="1"/>
          <p:nvPr>
            <p:ph type="ctrTitle"/>
          </p:nvPr>
        </p:nvSpPr>
        <p:spPr>
          <a:xfrm>
            <a:off x="1270000" y="-194715"/>
            <a:ext cx="10464800" cy="3302001"/>
          </a:xfrm>
          <a:prstGeom prst="rect">
            <a:avLst/>
          </a:prstGeom>
        </p:spPr>
        <p:txBody>
          <a:bodyPr/>
          <a:lstStyle/>
          <a:p>
            <a:pPr/>
            <a:r>
              <a:t>マイ防災袋を考えよう</a:t>
            </a:r>
          </a:p>
        </p:txBody>
      </p:sp>
      <p:sp>
        <p:nvSpPr>
          <p:cNvPr id="120" name="必要なものは何だ❓"/>
          <p:cNvSpPr txBox="1"/>
          <p:nvPr>
            <p:ph type="subTitle" sz="quarter" idx="1"/>
          </p:nvPr>
        </p:nvSpPr>
        <p:spPr>
          <a:xfrm>
            <a:off x="1052970" y="8043105"/>
            <a:ext cx="10464801" cy="1130301"/>
          </a:xfrm>
          <a:prstGeom prst="rect">
            <a:avLst/>
          </a:prstGeom>
        </p:spPr>
        <p:txBody>
          <a:bodyPr/>
          <a:lstStyle/>
          <a:p>
            <a:pPr/>
            <a:r>
              <a:t>必要なものは何だ❓</a:t>
            </a:r>
          </a:p>
        </p:txBody>
      </p:sp>
      <p:pic>
        <p:nvPicPr>
          <p:cNvPr id="121" name="saigai_mochidashi_bag_kakunin.png" descr="saigai_mochidashi_bag_kakunin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5369024" y="3883446"/>
            <a:ext cx="4063678" cy="4063679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防災袋は…"/>
          <p:cNvSpPr txBox="1"/>
          <p:nvPr>
            <p:ph type="title"/>
          </p:nvPr>
        </p:nvSpPr>
        <p:spPr>
          <a:xfrm>
            <a:off x="952500" y="1214150"/>
            <a:ext cx="11099800" cy="2159001"/>
          </a:xfrm>
          <a:prstGeom prst="rect">
            <a:avLst/>
          </a:prstGeom>
        </p:spPr>
        <p:txBody>
          <a:bodyPr/>
          <a:lstStyle/>
          <a:p>
            <a:pPr defTabSz="356362">
              <a:defRPr sz="4880"/>
            </a:pPr>
            <a:r>
              <a:t>防災袋は</a:t>
            </a:r>
          </a:p>
          <a:p>
            <a:pPr defTabSz="356362">
              <a:defRPr sz="4880"/>
            </a:pPr>
            <a:r>
              <a:t>何日生きのびるためのもの❓</a:t>
            </a:r>
          </a:p>
        </p:txBody>
      </p:sp>
      <p:sp>
        <p:nvSpPr>
          <p:cNvPr id="124" name="日‼️"/>
          <p:cNvSpPr/>
          <p:nvPr/>
        </p:nvSpPr>
        <p:spPr>
          <a:xfrm>
            <a:off x="3695063" y="5757314"/>
            <a:ext cx="5952908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80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pPr/>
            <a:r>
              <a:t>         日‼️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あなたなら何を入れる❓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defTabSz="572516">
              <a:defRPr sz="7840"/>
            </a:lvl1pPr>
          </a:lstStyle>
          <a:p>
            <a:pPr/>
            <a:r>
              <a:t>あなたなら何を入れる❓</a:t>
            </a:r>
          </a:p>
        </p:txBody>
      </p:sp>
      <p:sp>
        <p:nvSpPr>
          <p:cNvPr id="127" name="四角形"/>
          <p:cNvSpPr/>
          <p:nvPr/>
        </p:nvSpPr>
        <p:spPr>
          <a:xfrm>
            <a:off x="3716885" y="2287680"/>
            <a:ext cx="4196269" cy="1141245"/>
          </a:xfrm>
          <a:prstGeom prst="rect">
            <a:avLst/>
          </a:prstGeom>
          <a:solidFill>
            <a:schemeClr val="accent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8" name="四角形"/>
          <p:cNvSpPr/>
          <p:nvPr/>
        </p:nvSpPr>
        <p:spPr>
          <a:xfrm>
            <a:off x="8208641" y="2287680"/>
            <a:ext cx="4196269" cy="114124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6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9" name="四角形"/>
          <p:cNvSpPr/>
          <p:nvPr/>
        </p:nvSpPr>
        <p:spPr>
          <a:xfrm>
            <a:off x="3716885" y="3565487"/>
            <a:ext cx="4196269" cy="114124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6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0" name="四角形"/>
          <p:cNvSpPr/>
          <p:nvPr/>
        </p:nvSpPr>
        <p:spPr>
          <a:xfrm>
            <a:off x="8208641" y="3565487"/>
            <a:ext cx="4196269" cy="114124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6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1" name="四角形"/>
          <p:cNvSpPr/>
          <p:nvPr/>
        </p:nvSpPr>
        <p:spPr>
          <a:xfrm>
            <a:off x="3716885" y="4836532"/>
            <a:ext cx="4196269" cy="114124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6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2" name="四角形"/>
          <p:cNvSpPr/>
          <p:nvPr/>
        </p:nvSpPr>
        <p:spPr>
          <a:xfrm>
            <a:off x="8208641" y="4836532"/>
            <a:ext cx="4196269" cy="114124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6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3" name="四角形"/>
          <p:cNvSpPr/>
          <p:nvPr/>
        </p:nvSpPr>
        <p:spPr>
          <a:xfrm>
            <a:off x="3716885" y="6270225"/>
            <a:ext cx="4196269" cy="114124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6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4" name="四角形"/>
          <p:cNvSpPr/>
          <p:nvPr/>
        </p:nvSpPr>
        <p:spPr>
          <a:xfrm>
            <a:off x="8208641" y="6270225"/>
            <a:ext cx="4196269" cy="114124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6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5" name="四角形"/>
          <p:cNvSpPr/>
          <p:nvPr/>
        </p:nvSpPr>
        <p:spPr>
          <a:xfrm>
            <a:off x="3716885" y="7703919"/>
            <a:ext cx="4196269" cy="114124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6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6" name="四角形"/>
          <p:cNvSpPr/>
          <p:nvPr/>
        </p:nvSpPr>
        <p:spPr>
          <a:xfrm>
            <a:off x="8208641" y="7703919"/>
            <a:ext cx="4196269" cy="114124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6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7" name="選んだ理由"/>
          <p:cNvSpPr/>
          <p:nvPr/>
        </p:nvSpPr>
        <p:spPr>
          <a:xfrm>
            <a:off x="341905" y="5708762"/>
            <a:ext cx="2976166" cy="397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2276" y="0"/>
                </a:moveTo>
                <a:lnTo>
                  <a:pt x="10332" y="1514"/>
                </a:lnTo>
                <a:lnTo>
                  <a:pt x="648" y="1514"/>
                </a:lnTo>
                <a:cubicBezTo>
                  <a:pt x="290" y="1514"/>
                  <a:pt x="0" y="1731"/>
                  <a:pt x="0" y="1999"/>
                </a:cubicBezTo>
                <a:lnTo>
                  <a:pt x="0" y="21115"/>
                </a:lnTo>
                <a:cubicBezTo>
                  <a:pt x="0" y="21383"/>
                  <a:pt x="290" y="21600"/>
                  <a:pt x="648" y="21600"/>
                </a:cubicBezTo>
                <a:lnTo>
                  <a:pt x="20952" y="21600"/>
                </a:lnTo>
                <a:cubicBezTo>
                  <a:pt x="21310" y="21600"/>
                  <a:pt x="21600" y="21383"/>
                  <a:pt x="21600" y="21115"/>
                </a:cubicBezTo>
                <a:lnTo>
                  <a:pt x="21600" y="1999"/>
                </a:lnTo>
                <a:cubicBezTo>
                  <a:pt x="21600" y="1731"/>
                  <a:pt x="21310" y="1514"/>
                  <a:pt x="20952" y="1514"/>
                </a:cubicBezTo>
                <a:lnTo>
                  <a:pt x="14223" y="1514"/>
                </a:lnTo>
                <a:lnTo>
                  <a:pt x="12276" y="0"/>
                </a:lnTo>
                <a:close/>
              </a:path>
            </a:pathLst>
          </a:cu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defRPr sz="2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pPr/>
            <a:r>
              <a:t>選んだ理由</a:t>
            </a:r>
          </a:p>
        </p:txBody>
      </p:sp>
      <p:pic>
        <p:nvPicPr>
          <p:cNvPr id="138" name="hijouyou_mochidashi_bag.png" descr="hijouyou_mochidashi_bag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-99105" y="1996130"/>
            <a:ext cx="3858186" cy="3975101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