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85" d="100"/>
          <a:sy n="85" d="100"/>
        </p:scale>
        <p:origin x="19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タイトルテキスト</a:t>
            </a:r>
          </a:p>
        </p:txBody>
      </p:sp>
      <p:sp>
        <p:nvSpPr>
          <p:cNvPr id="12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400"/>
            </a:lvl1pPr>
          </a:lstStyle>
          <a:p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308686"/>
            <a:ext cx="10464800" cy="609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/>
            </a:lvl1pPr>
          </a:lstStyle>
          <a:p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>
            <a:spLocks noGrp="1"/>
          </p:cNvSpPr>
          <p:nvPr>
            <p:ph type="pic" idx="13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作者と日付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643465" y="7533359"/>
            <a:ext cx="11717870" cy="339723"/>
          </a:xfrm>
          <a:prstGeom prst="rect">
            <a:avLst/>
          </a:prstGeom>
        </p:spPr>
        <p:txBody>
          <a:bodyPr lIns="24383" tIns="24383" rIns="24383" bIns="24383" anchor="b"/>
          <a:lstStyle>
            <a:lvl1pPr marL="0" indent="0" defTabSz="587022">
              <a:spcBef>
                <a:spcPts val="0"/>
              </a:spcBef>
              <a:buClrTx/>
              <a:buSzTx/>
              <a:buNone/>
              <a:defRPr sz="2400"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lvl1pPr>
          </a:lstStyle>
          <a:p>
            <a:r>
              <a:t>作者と日付</a:t>
            </a:r>
          </a:p>
        </p:txBody>
      </p:sp>
      <p:sp>
        <p:nvSpPr>
          <p:cNvPr id="118" name="プレゼンテーションのタイトル"/>
          <p:cNvSpPr txBox="1">
            <a:spLocks noGrp="1"/>
          </p:cNvSpPr>
          <p:nvPr>
            <p:ph type="title" hasCustomPrompt="1"/>
          </p:nvPr>
        </p:nvSpPr>
        <p:spPr>
          <a:xfrm>
            <a:off x="643464" y="2592528"/>
            <a:ext cx="11717870" cy="2479041"/>
          </a:xfrm>
          <a:prstGeom prst="rect">
            <a:avLst/>
          </a:prstGeom>
        </p:spPr>
        <p:txBody>
          <a:bodyPr lIns="27093" tIns="27093" rIns="27093" bIns="27093" anchor="b"/>
          <a:lstStyle>
            <a:lvl1pPr algn="l" defTabSz="1733930">
              <a:lnSpc>
                <a:spcPct val="80000"/>
              </a:lnSpc>
              <a:defRPr sz="8200" spc="-164"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lvl1pPr>
          </a:lstStyle>
          <a:p>
            <a:r>
              <a:t>プレゼンテーションのタイトル</a:t>
            </a:r>
          </a:p>
        </p:txBody>
      </p:sp>
      <p:sp>
        <p:nvSpPr>
          <p:cNvPr id="119" name="本文レベル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43466" y="5057528"/>
            <a:ext cx="11717868" cy="1016001"/>
          </a:xfrm>
          <a:prstGeom prst="rect">
            <a:avLst/>
          </a:prstGeom>
        </p:spPr>
        <p:txBody>
          <a:bodyPr lIns="27093" tIns="27093" rIns="27093" bIns="27093" anchor="t"/>
          <a:lstStyle>
            <a:lvl1pPr marL="0" indent="0" defTabSz="587022">
              <a:spcBef>
                <a:spcPts val="0"/>
              </a:spcBef>
              <a:buClrTx/>
              <a:buSzTx/>
              <a:buNone/>
              <a:defRPr sz="3800"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lvl1pPr>
            <a:lvl2pPr marL="0" indent="0" defTabSz="587022">
              <a:spcBef>
                <a:spcPts val="0"/>
              </a:spcBef>
              <a:buClrTx/>
              <a:buSzTx/>
              <a:buNone/>
              <a:defRPr sz="3800"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lvl2pPr>
            <a:lvl3pPr marL="0" indent="0" defTabSz="587022">
              <a:spcBef>
                <a:spcPts val="0"/>
              </a:spcBef>
              <a:buClrTx/>
              <a:buSzTx/>
              <a:buNone/>
              <a:defRPr sz="3800"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lvl3pPr>
            <a:lvl4pPr marL="0" indent="0" defTabSz="587022">
              <a:spcBef>
                <a:spcPts val="0"/>
              </a:spcBef>
              <a:buClrTx/>
              <a:buSzTx/>
              <a:buNone/>
              <a:defRPr sz="3800"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lvl4pPr>
            <a:lvl5pPr marL="0" indent="0" defTabSz="587022">
              <a:spcBef>
                <a:spcPts val="0"/>
              </a:spcBef>
              <a:buClrTx/>
              <a:buSzTx/>
              <a:buNone/>
              <a:defRPr sz="3800"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lvl5pPr>
          </a:lstStyle>
          <a:p>
            <a:r>
              <a:t>プレゼンテーションのサブタイトル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0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6368829" y="8188932"/>
            <a:ext cx="267142" cy="206588"/>
          </a:xfrm>
          <a:prstGeom prst="rect">
            <a:avLst/>
          </a:prstGeom>
        </p:spPr>
        <p:txBody>
          <a:bodyPr lIns="27093" tIns="27093" rIns="27093" bIns="27093" anchor="b"/>
          <a:lstStyle>
            <a:lvl1pPr defTabSz="415431">
              <a:defRPr sz="1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>
            <a:spLocks noGrp="1"/>
          </p:cNvSpPr>
          <p:nvPr>
            <p:ph type="pic" idx="13"/>
          </p:nvPr>
        </p:nvSpPr>
        <p:spPr>
          <a:xfrm>
            <a:off x="-647700" y="508000"/>
            <a:ext cx="12369801" cy="61425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タイトルテキスト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22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31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>
            <a:spLocks noGrp="1"/>
          </p:cNvSpPr>
          <p:nvPr>
            <p:ph type="pic" idx="13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タイトルテキスト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タイトルテキスト</a:t>
            </a:r>
          </a:p>
        </p:txBody>
      </p:sp>
      <p:sp>
        <p:nvSpPr>
          <p:cNvPr id="40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49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57" name="本文レベル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>
            <a:spLocks noGrp="1"/>
          </p:cNvSpPr>
          <p:nvPr>
            <p:ph type="pic" idx="13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タイトルテキスト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67" name="本文レベル1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>
            <a:spLocks noGrp="1"/>
          </p:cNvSpPr>
          <p:nvPr>
            <p:ph type="pic" sz="quarter" idx="13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イメージ"/>
          <p:cNvSpPr>
            <a:spLocks noGrp="1"/>
          </p:cNvSpPr>
          <p:nvPr>
            <p:ph type="pic" sz="quarter" idx="14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イメージ"/>
          <p:cNvSpPr>
            <a:spLocks noGrp="1"/>
          </p:cNvSpPr>
          <p:nvPr>
            <p:ph type="pic" idx="15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タイトルテキスト</a:t>
            </a:r>
          </a:p>
        </p:txBody>
      </p:sp>
      <p:sp>
        <p:nvSpPr>
          <p:cNvPr id="3" name="本文レベル1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ダッシュニンからの…"/>
          <p:cNvSpPr txBox="1">
            <a:spLocks noGrp="1"/>
          </p:cNvSpPr>
          <p:nvPr>
            <p:ph type="title"/>
          </p:nvPr>
        </p:nvSpPr>
        <p:spPr>
          <a:xfrm>
            <a:off x="1539936" y="2269799"/>
            <a:ext cx="11717870" cy="2479041"/>
          </a:xfrm>
          <a:prstGeom prst="rect">
            <a:avLst/>
          </a:prstGeom>
        </p:spPr>
        <p:txBody>
          <a:bodyPr/>
          <a:lstStyle/>
          <a:p>
            <a:pPr algn="ctr" defTabSz="1109715">
              <a:defRPr sz="5248" spc="-104"/>
            </a:pPr>
            <a:r>
              <a:t>ダッシュニンからの</a:t>
            </a:r>
          </a:p>
          <a:p>
            <a:pPr algn="ctr" defTabSz="1109715">
              <a:defRPr sz="5248" spc="-104"/>
            </a:pPr>
            <a:endParaRPr/>
          </a:p>
          <a:p>
            <a:pPr algn="ctr" defTabSz="1109715">
              <a:defRPr sz="5248" spc="-104"/>
            </a:pPr>
            <a:r>
              <a:t>挑戦状③！！</a:t>
            </a:r>
          </a:p>
        </p:txBody>
      </p:sp>
      <p:sp>
        <p:nvSpPr>
          <p:cNvPr id="130" name="世界遺産について調べてみよう"/>
          <p:cNvSpPr txBox="1">
            <a:spLocks noGrp="1"/>
          </p:cNvSpPr>
          <p:nvPr>
            <p:ph type="body" sz="quarter" idx="1"/>
          </p:nvPr>
        </p:nvSpPr>
        <p:spPr>
          <a:xfrm>
            <a:off x="643466" y="6349099"/>
            <a:ext cx="11717868" cy="10160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sz="5400" dirty="0" err="1"/>
              <a:t>世界遺産について調べてみよう</a:t>
            </a:r>
            <a:endParaRPr sz="5400" dirty="0"/>
          </a:p>
        </p:txBody>
      </p:sp>
      <p:pic>
        <p:nvPicPr>
          <p:cNvPr id="131" name="kabe_norikoeru_challenge_man.png" descr="kabe_norikoeru_challenge_ma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6107" y="5608201"/>
            <a:ext cx="2709334" cy="2709335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IMG_5917.jpeg" descr="IMG_5917.jpeg"/>
          <p:cNvPicPr>
            <a:picLocks noChangeAspect="1"/>
          </p:cNvPicPr>
          <p:nvPr/>
        </p:nvPicPr>
        <p:blipFill>
          <a:blip r:embed="rId3"/>
          <a:srcRect l="11898" t="37389" r="11898" b="10911"/>
          <a:stretch>
            <a:fillRect/>
          </a:stretch>
        </p:blipFill>
        <p:spPr>
          <a:xfrm>
            <a:off x="651062" y="2445004"/>
            <a:ext cx="1275764" cy="15394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22818 -0.458718" pathEditMode="relative">
                                      <p:cBhvr>
                                        <p:cTn id="6" dur="3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２０１９年に日本で世界遺産に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391414">
              <a:defRPr sz="5360"/>
            </a:pPr>
            <a:r>
              <a:t>２０１９年に日本で世界遺産に</a:t>
            </a:r>
          </a:p>
          <a:p>
            <a:pPr defTabSz="391414">
              <a:defRPr sz="5360"/>
            </a:pPr>
            <a:r>
              <a:t>選ばれたのは？・・・</a:t>
            </a:r>
          </a:p>
        </p:txBody>
      </p:sp>
      <p:sp>
        <p:nvSpPr>
          <p:cNvPr id="135" name="大阪にある                が世界遺産に！！"/>
          <p:cNvSpPr txBox="1"/>
          <p:nvPr/>
        </p:nvSpPr>
        <p:spPr>
          <a:xfrm>
            <a:off x="736600" y="3540124"/>
            <a:ext cx="11531601" cy="692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r>
              <a:t>大阪にある　　　　　　　　　　　　　　　　が世界遺産に！！</a:t>
            </a:r>
          </a:p>
        </p:txBody>
      </p:sp>
      <p:sp>
        <p:nvSpPr>
          <p:cNvPr id="136" name="四角形"/>
          <p:cNvSpPr/>
          <p:nvPr/>
        </p:nvSpPr>
        <p:spPr>
          <a:xfrm>
            <a:off x="2772469" y="3076575"/>
            <a:ext cx="6131373" cy="1270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  <a:endParaRPr/>
          </a:p>
        </p:txBody>
      </p:sp>
      <p:pic>
        <p:nvPicPr>
          <p:cNvPr id="137" name="hakutyouryoukofun1.jpg" descr="hakutyouryoukofun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051" y="5132454"/>
            <a:ext cx="4306082" cy="2935966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古墳ってなんだ？？"/>
          <p:cNvSpPr txBox="1"/>
          <p:nvPr/>
        </p:nvSpPr>
        <p:spPr>
          <a:xfrm>
            <a:off x="5135117" y="6562724"/>
            <a:ext cx="3191765" cy="8255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sz="3800"/>
              <a:t>古墳</a:t>
            </a:r>
            <a:r>
              <a:t>ってなんだ？？</a:t>
            </a:r>
          </a:p>
        </p:txBody>
      </p:sp>
      <p:sp>
        <p:nvSpPr>
          <p:cNvPr id="139" name="四角形"/>
          <p:cNvSpPr/>
          <p:nvPr/>
        </p:nvSpPr>
        <p:spPr>
          <a:xfrm>
            <a:off x="8318500" y="6467475"/>
            <a:ext cx="4537968" cy="127000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世界遺産っ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世界遺産って</a:t>
            </a:r>
          </a:p>
        </p:txBody>
      </p:sp>
      <p:sp>
        <p:nvSpPr>
          <p:cNvPr id="142" name="四角形"/>
          <p:cNvSpPr/>
          <p:nvPr/>
        </p:nvSpPr>
        <p:spPr>
          <a:xfrm>
            <a:off x="1104900" y="2781300"/>
            <a:ext cx="4667995" cy="1270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  <a:endParaRPr/>
          </a:p>
        </p:txBody>
      </p:sp>
      <p:sp>
        <p:nvSpPr>
          <p:cNvPr id="143" name="が選ぶ、世界が大切にした方が良い…"/>
          <p:cNvSpPr txBox="1"/>
          <p:nvPr/>
        </p:nvSpPr>
        <p:spPr>
          <a:xfrm>
            <a:off x="6457950" y="3076574"/>
            <a:ext cx="5600701" cy="11366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700"/>
            </a:pPr>
            <a:r>
              <a:t>が選ぶ、世界が大切にした方が良い</a:t>
            </a:r>
          </a:p>
          <a:p>
            <a:pPr>
              <a:defRPr sz="2700"/>
            </a:pPr>
            <a:r>
              <a:t>自然や建物など</a:t>
            </a:r>
          </a:p>
        </p:txBody>
      </p:sp>
      <p:sp>
        <p:nvSpPr>
          <p:cNvPr id="144" name="日本にはいくつある？"/>
          <p:cNvSpPr txBox="1"/>
          <p:nvPr/>
        </p:nvSpPr>
        <p:spPr>
          <a:xfrm>
            <a:off x="999362" y="5365749"/>
            <a:ext cx="4402075" cy="7493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/>
            </a:lvl1pPr>
          </a:lstStyle>
          <a:p>
            <a:r>
              <a:t>日本にはいくつある？</a:t>
            </a:r>
          </a:p>
        </p:txBody>
      </p:sp>
      <p:sp>
        <p:nvSpPr>
          <p:cNvPr id="145" name="四角形"/>
          <p:cNvSpPr/>
          <p:nvPr/>
        </p:nvSpPr>
        <p:spPr>
          <a:xfrm>
            <a:off x="5575300" y="4991100"/>
            <a:ext cx="3458518" cy="127000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  <a:endParaRPr/>
          </a:p>
        </p:txBody>
      </p:sp>
      <p:pic>
        <p:nvPicPr>
          <p:cNvPr id="146" name="hakutyouryoukofun1.jpg" descr="hakutyouryoukofun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951" y="7812530"/>
            <a:ext cx="2410732" cy="1643681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このカギみたいな古墳の形の名前は？"/>
          <p:cNvSpPr txBox="1"/>
          <p:nvPr/>
        </p:nvSpPr>
        <p:spPr>
          <a:xfrm>
            <a:off x="3149807" y="7200899"/>
            <a:ext cx="7454901" cy="7493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/>
            </a:lvl1pPr>
          </a:lstStyle>
          <a:p>
            <a:r>
              <a:t>このカギみたいな古墳の形の名前は？</a:t>
            </a:r>
          </a:p>
        </p:txBody>
      </p:sp>
      <p:sp>
        <p:nvSpPr>
          <p:cNvPr id="148" name="四角形"/>
          <p:cNvSpPr/>
          <p:nvPr/>
        </p:nvSpPr>
        <p:spPr>
          <a:xfrm>
            <a:off x="2984500" y="8229600"/>
            <a:ext cx="8547597" cy="127000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世界遺産まで家から何分？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25779">
              <a:defRPr sz="7200"/>
            </a:lvl1pPr>
          </a:lstStyle>
          <a:p>
            <a:r>
              <a:t>世界遺産まで家から何分？</a:t>
            </a:r>
          </a:p>
        </p:txBody>
      </p:sp>
      <p:pic>
        <p:nvPicPr>
          <p:cNvPr id="151" name="hakutyouryoukofun1.jpg" descr="hakutyouryoukofun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751" y="2211830"/>
            <a:ext cx="2410732" cy="1643681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白鳥陵古墳まで車で…"/>
          <p:cNvSpPr txBox="1"/>
          <p:nvPr/>
        </p:nvSpPr>
        <p:spPr>
          <a:xfrm>
            <a:off x="3948441" y="2281195"/>
            <a:ext cx="3035301" cy="2317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300"/>
            </a:pPr>
            <a:r>
              <a:t>白鳥陵古墳まで車で</a:t>
            </a:r>
          </a:p>
          <a:p>
            <a:pPr>
              <a:defRPr sz="2300"/>
            </a:pPr>
            <a:endParaRPr/>
          </a:p>
          <a:p>
            <a:pPr algn="r">
              <a:defRPr sz="2300"/>
            </a:pPr>
            <a:r>
              <a:t>　　歩いて</a:t>
            </a:r>
          </a:p>
          <a:p>
            <a:pPr algn="r">
              <a:defRPr sz="2300"/>
            </a:pPr>
            <a:endParaRPr/>
          </a:p>
          <a:p>
            <a:pPr algn="r">
              <a:defRPr sz="2300"/>
            </a:pPr>
            <a:r>
              <a:t>電車で</a:t>
            </a:r>
          </a:p>
        </p:txBody>
      </p:sp>
      <p:sp>
        <p:nvSpPr>
          <p:cNvPr id="153" name="時間 分"/>
          <p:cNvSpPr/>
          <p:nvPr/>
        </p:nvSpPr>
        <p:spPr>
          <a:xfrm>
            <a:off x="7658100" y="2278310"/>
            <a:ext cx="4879827" cy="62999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r>
              <a:t>時間　分</a:t>
            </a:r>
          </a:p>
        </p:txBody>
      </p:sp>
      <p:sp>
        <p:nvSpPr>
          <p:cNvPr id="154" name="時間"/>
          <p:cNvSpPr/>
          <p:nvPr/>
        </p:nvSpPr>
        <p:spPr>
          <a:xfrm>
            <a:off x="7658100" y="3190068"/>
            <a:ext cx="4879827" cy="62999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r>
              <a:t>時間</a:t>
            </a:r>
          </a:p>
        </p:txBody>
      </p:sp>
      <p:pic>
        <p:nvPicPr>
          <p:cNvPr id="155" name="81306024009840.jpg" descr="813060240098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83" y="6516092"/>
            <a:ext cx="2878668" cy="2159001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大仙古墳まで車で…"/>
          <p:cNvSpPr txBox="1"/>
          <p:nvPr/>
        </p:nvSpPr>
        <p:spPr>
          <a:xfrm>
            <a:off x="4578350" y="5979516"/>
            <a:ext cx="2451101" cy="2317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300"/>
            </a:pPr>
            <a:r>
              <a:t>大仙古墳まで車で</a:t>
            </a:r>
          </a:p>
          <a:p>
            <a:pPr>
              <a:defRPr sz="2300"/>
            </a:pPr>
            <a:endParaRPr/>
          </a:p>
          <a:p>
            <a:pPr algn="r">
              <a:defRPr sz="2300"/>
            </a:pPr>
            <a:r>
              <a:t>　　歩いて</a:t>
            </a:r>
          </a:p>
          <a:p>
            <a:pPr algn="r">
              <a:defRPr sz="2300"/>
            </a:pPr>
            <a:endParaRPr/>
          </a:p>
          <a:p>
            <a:pPr algn="r">
              <a:defRPr sz="2300"/>
            </a:pPr>
            <a:r>
              <a:t>電車で</a:t>
            </a:r>
          </a:p>
        </p:txBody>
      </p:sp>
      <p:sp>
        <p:nvSpPr>
          <p:cNvPr id="157" name="円"/>
          <p:cNvSpPr/>
          <p:nvPr/>
        </p:nvSpPr>
        <p:spPr>
          <a:xfrm>
            <a:off x="7658100" y="4880371"/>
            <a:ext cx="4879827" cy="559347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r>
              <a:t>円</a:t>
            </a:r>
          </a:p>
        </p:txBody>
      </p:sp>
      <p:sp>
        <p:nvSpPr>
          <p:cNvPr id="158" name="時間 分"/>
          <p:cNvSpPr/>
          <p:nvPr/>
        </p:nvSpPr>
        <p:spPr>
          <a:xfrm>
            <a:off x="7658100" y="4101827"/>
            <a:ext cx="4879827" cy="559346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r>
              <a:t>時間　分</a:t>
            </a:r>
          </a:p>
        </p:txBody>
      </p:sp>
      <p:sp>
        <p:nvSpPr>
          <p:cNvPr id="159" name="時間 分"/>
          <p:cNvSpPr/>
          <p:nvPr/>
        </p:nvSpPr>
        <p:spPr>
          <a:xfrm>
            <a:off x="7658100" y="6014888"/>
            <a:ext cx="4879827" cy="62999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r>
              <a:t>時間　分</a:t>
            </a:r>
          </a:p>
        </p:txBody>
      </p:sp>
      <p:sp>
        <p:nvSpPr>
          <p:cNvPr id="160" name="時間"/>
          <p:cNvSpPr/>
          <p:nvPr/>
        </p:nvSpPr>
        <p:spPr>
          <a:xfrm>
            <a:off x="7658100" y="6926646"/>
            <a:ext cx="4879827" cy="62999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r>
              <a:t>時間</a:t>
            </a:r>
          </a:p>
        </p:txBody>
      </p:sp>
      <p:sp>
        <p:nvSpPr>
          <p:cNvPr id="161" name="円"/>
          <p:cNvSpPr/>
          <p:nvPr/>
        </p:nvSpPr>
        <p:spPr>
          <a:xfrm>
            <a:off x="7658100" y="8616950"/>
            <a:ext cx="4879827" cy="559346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r>
              <a:t>円</a:t>
            </a:r>
          </a:p>
        </p:txBody>
      </p:sp>
      <p:sp>
        <p:nvSpPr>
          <p:cNvPr id="162" name="時間 分"/>
          <p:cNvSpPr/>
          <p:nvPr/>
        </p:nvSpPr>
        <p:spPr>
          <a:xfrm>
            <a:off x="7658100" y="7838405"/>
            <a:ext cx="4879827" cy="559346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r>
              <a:t>時間　分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他の世界遺産①"/>
          <p:cNvSpPr txBox="1">
            <a:spLocks noGrp="1"/>
          </p:cNvSpPr>
          <p:nvPr>
            <p:ph type="title"/>
          </p:nvPr>
        </p:nvSpPr>
        <p:spPr>
          <a:xfrm>
            <a:off x="952500" y="-80268"/>
            <a:ext cx="11099800" cy="2159001"/>
          </a:xfrm>
          <a:prstGeom prst="rect">
            <a:avLst/>
          </a:prstGeom>
        </p:spPr>
        <p:txBody>
          <a:bodyPr/>
          <a:lstStyle/>
          <a:p>
            <a:r>
              <a:t>他の世界遺産①</a:t>
            </a:r>
          </a:p>
        </p:txBody>
      </p:sp>
      <p:sp>
        <p:nvSpPr>
          <p:cNvPr id="165" name="写真"/>
          <p:cNvSpPr/>
          <p:nvPr/>
        </p:nvSpPr>
        <p:spPr>
          <a:xfrm>
            <a:off x="3163341" y="1993900"/>
            <a:ext cx="6991451" cy="450607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r>
              <a:t>写真</a:t>
            </a:r>
          </a:p>
        </p:txBody>
      </p:sp>
      <p:sp>
        <p:nvSpPr>
          <p:cNvPr id="166" name="テキスト"/>
          <p:cNvSpPr txBox="1"/>
          <p:nvPr/>
        </p:nvSpPr>
        <p:spPr>
          <a:xfrm>
            <a:off x="5844794" y="4673600"/>
            <a:ext cx="1315213" cy="4064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endParaRPr/>
          </a:p>
        </p:txBody>
      </p:sp>
      <p:sp>
        <p:nvSpPr>
          <p:cNvPr id="167" name="何県？"/>
          <p:cNvSpPr txBox="1"/>
          <p:nvPr/>
        </p:nvSpPr>
        <p:spPr>
          <a:xfrm>
            <a:off x="1701800" y="7705724"/>
            <a:ext cx="1447801" cy="768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"/>
            </a:lvl1pPr>
          </a:lstStyle>
          <a:p>
            <a:r>
              <a:t>何県？</a:t>
            </a:r>
          </a:p>
        </p:txBody>
      </p:sp>
      <p:sp>
        <p:nvSpPr>
          <p:cNvPr id="168" name="どんなもの？"/>
          <p:cNvSpPr txBox="1"/>
          <p:nvPr/>
        </p:nvSpPr>
        <p:spPr>
          <a:xfrm>
            <a:off x="984250" y="8920261"/>
            <a:ext cx="2400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r>
              <a:t>どんなもの？</a:t>
            </a:r>
          </a:p>
        </p:txBody>
      </p:sp>
      <p:sp>
        <p:nvSpPr>
          <p:cNvPr id="169" name="四角形"/>
          <p:cNvSpPr/>
          <p:nvPr/>
        </p:nvSpPr>
        <p:spPr>
          <a:xfrm>
            <a:off x="3505200" y="7674867"/>
            <a:ext cx="3494187" cy="830066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  <a:endParaRPr/>
          </a:p>
        </p:txBody>
      </p:sp>
      <p:sp>
        <p:nvSpPr>
          <p:cNvPr id="170" name="四角形"/>
          <p:cNvSpPr/>
          <p:nvPr/>
        </p:nvSpPr>
        <p:spPr>
          <a:xfrm>
            <a:off x="3492500" y="8710438"/>
            <a:ext cx="8795197" cy="902247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  <a:endParaRPr/>
          </a:p>
        </p:txBody>
      </p:sp>
      <p:sp>
        <p:nvSpPr>
          <p:cNvPr id="171" name="名前は？"/>
          <p:cNvSpPr txBox="1"/>
          <p:nvPr/>
        </p:nvSpPr>
        <p:spPr>
          <a:xfrm>
            <a:off x="1555749" y="6942038"/>
            <a:ext cx="17399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名前は？</a:t>
            </a:r>
          </a:p>
        </p:txBody>
      </p:sp>
      <p:sp>
        <p:nvSpPr>
          <p:cNvPr id="172" name="四角形"/>
          <p:cNvSpPr/>
          <p:nvPr/>
        </p:nvSpPr>
        <p:spPr>
          <a:xfrm>
            <a:off x="3505200" y="6678736"/>
            <a:ext cx="8769797" cy="830065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他の世界遺産②"/>
          <p:cNvSpPr txBox="1">
            <a:spLocks noGrp="1"/>
          </p:cNvSpPr>
          <p:nvPr>
            <p:ph type="title"/>
          </p:nvPr>
        </p:nvSpPr>
        <p:spPr>
          <a:xfrm>
            <a:off x="952500" y="-80268"/>
            <a:ext cx="11099800" cy="2159001"/>
          </a:xfrm>
          <a:prstGeom prst="rect">
            <a:avLst/>
          </a:prstGeom>
        </p:spPr>
        <p:txBody>
          <a:bodyPr/>
          <a:lstStyle/>
          <a:p>
            <a:r>
              <a:t>他の世界遺産②</a:t>
            </a:r>
          </a:p>
        </p:txBody>
      </p:sp>
      <p:sp>
        <p:nvSpPr>
          <p:cNvPr id="175" name="写真"/>
          <p:cNvSpPr/>
          <p:nvPr/>
        </p:nvSpPr>
        <p:spPr>
          <a:xfrm>
            <a:off x="3163341" y="1993900"/>
            <a:ext cx="6991451" cy="450607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r>
              <a:t>写真</a:t>
            </a:r>
          </a:p>
        </p:txBody>
      </p:sp>
      <p:sp>
        <p:nvSpPr>
          <p:cNvPr id="176" name="テキスト"/>
          <p:cNvSpPr txBox="1"/>
          <p:nvPr/>
        </p:nvSpPr>
        <p:spPr>
          <a:xfrm>
            <a:off x="5844794" y="4673600"/>
            <a:ext cx="1315213" cy="4064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endParaRPr/>
          </a:p>
        </p:txBody>
      </p:sp>
      <p:sp>
        <p:nvSpPr>
          <p:cNvPr id="177" name="何県？"/>
          <p:cNvSpPr txBox="1"/>
          <p:nvPr/>
        </p:nvSpPr>
        <p:spPr>
          <a:xfrm>
            <a:off x="1701800" y="7705724"/>
            <a:ext cx="1447801" cy="768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"/>
            </a:lvl1pPr>
          </a:lstStyle>
          <a:p>
            <a:r>
              <a:t>何県？</a:t>
            </a:r>
          </a:p>
        </p:txBody>
      </p:sp>
      <p:sp>
        <p:nvSpPr>
          <p:cNvPr id="178" name="どんなもの？"/>
          <p:cNvSpPr txBox="1"/>
          <p:nvPr/>
        </p:nvSpPr>
        <p:spPr>
          <a:xfrm>
            <a:off x="984250" y="8920261"/>
            <a:ext cx="2400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r>
              <a:t>どんなもの？</a:t>
            </a:r>
          </a:p>
        </p:txBody>
      </p:sp>
      <p:sp>
        <p:nvSpPr>
          <p:cNvPr id="179" name="四角形"/>
          <p:cNvSpPr/>
          <p:nvPr/>
        </p:nvSpPr>
        <p:spPr>
          <a:xfrm>
            <a:off x="3505200" y="7674867"/>
            <a:ext cx="3494187" cy="830066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  <a:endParaRPr/>
          </a:p>
        </p:txBody>
      </p:sp>
      <p:sp>
        <p:nvSpPr>
          <p:cNvPr id="180" name="四角形"/>
          <p:cNvSpPr/>
          <p:nvPr/>
        </p:nvSpPr>
        <p:spPr>
          <a:xfrm>
            <a:off x="3492500" y="8710438"/>
            <a:ext cx="8795197" cy="902247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  <a:endParaRPr/>
          </a:p>
        </p:txBody>
      </p:sp>
      <p:sp>
        <p:nvSpPr>
          <p:cNvPr id="181" name="名前は？"/>
          <p:cNvSpPr txBox="1"/>
          <p:nvPr/>
        </p:nvSpPr>
        <p:spPr>
          <a:xfrm>
            <a:off x="1555749" y="6942038"/>
            <a:ext cx="17399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名前は？</a:t>
            </a:r>
          </a:p>
        </p:txBody>
      </p:sp>
      <p:sp>
        <p:nvSpPr>
          <p:cNvPr id="182" name="四角形"/>
          <p:cNvSpPr/>
          <p:nvPr/>
        </p:nvSpPr>
        <p:spPr>
          <a:xfrm>
            <a:off x="3505200" y="6678736"/>
            <a:ext cx="8769797" cy="830065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他の世界遺産③"/>
          <p:cNvSpPr txBox="1">
            <a:spLocks noGrp="1"/>
          </p:cNvSpPr>
          <p:nvPr>
            <p:ph type="title"/>
          </p:nvPr>
        </p:nvSpPr>
        <p:spPr>
          <a:xfrm>
            <a:off x="952500" y="-80268"/>
            <a:ext cx="11099800" cy="2159001"/>
          </a:xfrm>
          <a:prstGeom prst="rect">
            <a:avLst/>
          </a:prstGeom>
        </p:spPr>
        <p:txBody>
          <a:bodyPr/>
          <a:lstStyle/>
          <a:p>
            <a:r>
              <a:t>他の世界遺産③</a:t>
            </a:r>
          </a:p>
        </p:txBody>
      </p:sp>
      <p:sp>
        <p:nvSpPr>
          <p:cNvPr id="185" name="写真"/>
          <p:cNvSpPr/>
          <p:nvPr/>
        </p:nvSpPr>
        <p:spPr>
          <a:xfrm>
            <a:off x="3163341" y="1993900"/>
            <a:ext cx="6991451" cy="450607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r>
              <a:t>写真</a:t>
            </a:r>
          </a:p>
        </p:txBody>
      </p:sp>
      <p:sp>
        <p:nvSpPr>
          <p:cNvPr id="186" name="テキスト"/>
          <p:cNvSpPr txBox="1"/>
          <p:nvPr/>
        </p:nvSpPr>
        <p:spPr>
          <a:xfrm>
            <a:off x="5844794" y="4673600"/>
            <a:ext cx="1315213" cy="4064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endParaRPr/>
          </a:p>
        </p:txBody>
      </p:sp>
      <p:sp>
        <p:nvSpPr>
          <p:cNvPr id="187" name="何県？"/>
          <p:cNvSpPr txBox="1"/>
          <p:nvPr/>
        </p:nvSpPr>
        <p:spPr>
          <a:xfrm>
            <a:off x="1701800" y="7705724"/>
            <a:ext cx="1447801" cy="768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"/>
            </a:lvl1pPr>
          </a:lstStyle>
          <a:p>
            <a:r>
              <a:t>何県？</a:t>
            </a:r>
          </a:p>
        </p:txBody>
      </p:sp>
      <p:sp>
        <p:nvSpPr>
          <p:cNvPr id="188" name="どんなもの？"/>
          <p:cNvSpPr txBox="1"/>
          <p:nvPr/>
        </p:nvSpPr>
        <p:spPr>
          <a:xfrm>
            <a:off x="984250" y="8920261"/>
            <a:ext cx="240030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r>
              <a:t>どんなもの？</a:t>
            </a:r>
          </a:p>
        </p:txBody>
      </p:sp>
      <p:sp>
        <p:nvSpPr>
          <p:cNvPr id="189" name="四角形"/>
          <p:cNvSpPr/>
          <p:nvPr/>
        </p:nvSpPr>
        <p:spPr>
          <a:xfrm>
            <a:off x="3505200" y="7674867"/>
            <a:ext cx="3494187" cy="830066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  <a:endParaRPr/>
          </a:p>
        </p:txBody>
      </p:sp>
      <p:sp>
        <p:nvSpPr>
          <p:cNvPr id="190" name="四角形"/>
          <p:cNvSpPr/>
          <p:nvPr/>
        </p:nvSpPr>
        <p:spPr>
          <a:xfrm>
            <a:off x="3492500" y="8710438"/>
            <a:ext cx="8795197" cy="902247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  <a:endParaRPr/>
          </a:p>
        </p:txBody>
      </p:sp>
      <p:sp>
        <p:nvSpPr>
          <p:cNvPr id="191" name="名前は？"/>
          <p:cNvSpPr txBox="1"/>
          <p:nvPr/>
        </p:nvSpPr>
        <p:spPr>
          <a:xfrm>
            <a:off x="1555749" y="6942038"/>
            <a:ext cx="17399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名前は？</a:t>
            </a:r>
          </a:p>
        </p:txBody>
      </p:sp>
      <p:sp>
        <p:nvSpPr>
          <p:cNvPr id="192" name="四角形"/>
          <p:cNvSpPr/>
          <p:nvPr/>
        </p:nvSpPr>
        <p:spPr>
          <a:xfrm>
            <a:off x="3505200" y="6678736"/>
            <a:ext cx="8769797" cy="830065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Macintosh PowerPoint</Application>
  <PresentationFormat>ユーザー設定</PresentationFormat>
  <Paragraphs>47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ヒラギノ角ゴ ProN W3</vt:lpstr>
      <vt:lpstr>ヒラギノ角ゴ ProN W6</vt:lpstr>
      <vt:lpstr>Helvetica Neue Light</vt:lpstr>
      <vt:lpstr>Black</vt:lpstr>
      <vt:lpstr>ダッシュニンからの  挑戦状③！！</vt:lpstr>
      <vt:lpstr>２０１９年に日本で世界遺産に 選ばれたのは？・・・</vt:lpstr>
      <vt:lpstr>世界遺産って</vt:lpstr>
      <vt:lpstr>世界遺産まで家から何分？</vt:lpstr>
      <vt:lpstr>他の世界遺産①</vt:lpstr>
      <vt:lpstr>他の世界遺産②</vt:lpstr>
      <vt:lpstr>他の世界遺産③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ダッシュニンからの  挑戦状③！！</dc:title>
  <cp:lastModifiedBy>樋井 一宏</cp:lastModifiedBy>
  <cp:revision>1</cp:revision>
  <dcterms:modified xsi:type="dcterms:W3CDTF">2020-05-05T08:52:04Z</dcterms:modified>
</cp:coreProperties>
</file>