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3004800" cy="97536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1pPr>
    <a:lvl2pPr marL="0" marR="0" indent="228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2pPr>
    <a:lvl3pPr marL="0" marR="0" indent="457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3pPr>
    <a:lvl4pPr marL="0" marR="0" indent="685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4pPr>
    <a:lvl5pPr marL="0" marR="0" indent="9144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5pPr>
    <a:lvl6pPr marL="0" marR="0" indent="11430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6pPr>
    <a:lvl7pPr marL="0" marR="0" indent="1371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7pPr>
    <a:lvl8pPr marL="0" marR="0" indent="1600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8pPr>
    <a:lvl9pPr marL="0" marR="0" indent="1828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D6D6D6"/>
              </a:solidFill>
              <a:prstDash val="solid"/>
              <a:miter lim="400000"/>
            </a:ln>
          </a:left>
          <a:right>
            <a:ln w="254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254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6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032650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6D6"/>
              </a:solidFill>
              <a:prstDash val="solid"/>
              <a:miter lim="400000"/>
            </a:ln>
          </a:top>
          <a:bottom>
            <a:ln w="254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032650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prstDash val="solid"/>
              <a:miter lim="400000"/>
            </a:ln>
          </a:left>
          <a:right>
            <a:ln w="127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solidFill>
                <a:srgbClr val="929292"/>
              </a:solidFill>
              <a:prstDash val="solid"/>
              <a:miter lim="400000"/>
            </a:ln>
          </a:top>
          <a:bottom>
            <a:ln w="12700" cap="flat">
              <a:solidFill>
                <a:srgbClr val="929292"/>
              </a:solidFill>
              <a:prstDash val="solid"/>
              <a:miter lim="400000"/>
            </a:ln>
          </a:bottom>
          <a:insideH>
            <a:ln w="127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84E00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17101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17101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AAAAA"/>
              </a:solidFill>
              <a:prstDash val="solid"/>
              <a:miter lim="400000"/>
            </a:ln>
          </a:left>
          <a:right>
            <a:ln w="12700" cap="flat">
              <a:solidFill>
                <a:srgbClr val="AAAAAA"/>
              </a:solidFill>
              <a:prstDash val="solid"/>
              <a:miter lim="400000"/>
            </a:ln>
          </a:right>
          <a:top>
            <a:ln w="12700" cap="flat">
              <a:solidFill>
                <a:srgbClr val="AAAAAA"/>
              </a:solidFill>
              <a:prstDash val="solid"/>
              <a:miter lim="400000"/>
            </a:ln>
          </a:top>
          <a:bottom>
            <a:ln w="12700" cap="flat">
              <a:solidFill>
                <a:srgbClr val="AAAAAA"/>
              </a:solidFill>
              <a:prstDash val="solid"/>
              <a:miter lim="400000"/>
            </a:ln>
          </a:bottom>
          <a:insideH>
            <a:ln w="12700" cap="flat">
              <a:solidFill>
                <a:srgbClr val="AAAAAA"/>
              </a:solidFill>
              <a:prstDash val="solid"/>
              <a:miter lim="400000"/>
            </a:ln>
          </a:insideH>
          <a:insideV>
            <a:ln w="12700" cap="flat">
              <a:solidFill>
                <a:srgbClr val="AAAAAA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>
              <a:hueOff val="106375"/>
              <a:satOff val="9554"/>
              <a:lumOff val="-13516"/>
            </a:schemeClr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>
              <a:hueOff val="106375"/>
              <a:satOff val="9554"/>
              <a:lumOff val="-13516"/>
            </a:schemeClr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6">
              <a:hueOff val="-119728"/>
              <a:satOff val="5580"/>
              <a:lumOff val="-12961"/>
            </a:schemeClr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650E48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650E48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09090"/>
              </a:solidFill>
              <a:prstDash val="solid"/>
              <a:miter lim="400000"/>
            </a:ln>
          </a:left>
          <a:right>
            <a:ln w="12700" cap="flat">
              <a:solidFill>
                <a:srgbClr val="909090"/>
              </a:solidFill>
              <a:prstDash val="solid"/>
              <a:miter lim="400000"/>
            </a:ln>
          </a:right>
          <a:top>
            <a:ln w="12700" cap="flat">
              <a:solidFill>
                <a:srgbClr val="909090"/>
              </a:solidFill>
              <a:prstDash val="solid"/>
              <a:miter lim="400000"/>
            </a:ln>
          </a:top>
          <a:bottom>
            <a:ln w="12700" cap="flat">
              <a:solidFill>
                <a:srgbClr val="909090"/>
              </a:solidFill>
              <a:prstDash val="solid"/>
              <a:miter lim="400000"/>
            </a:ln>
          </a:bottom>
          <a:insideH>
            <a:ln w="12700" cap="flat">
              <a:solidFill>
                <a:srgbClr val="909090"/>
              </a:solidFill>
              <a:prstDash val="solid"/>
              <a:miter lim="400000"/>
            </a:ln>
          </a:insideH>
          <a:insideV>
            <a:ln w="12700" cap="flat">
              <a:solidFill>
                <a:srgbClr val="90909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798089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6A0AC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6A0AC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25400" cap="flat">
              <a:solidFill>
                <a:srgbClr val="929292"/>
              </a:solidFill>
              <a:prstDash val="solid"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25400" cap="flat">
              <a:solidFill>
                <a:srgbClr val="929292"/>
              </a:solidFill>
              <a:prstDash val="solid"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 snapToObjects="1">
      <p:cViewPr varScale="1">
        <p:scale>
          <a:sx n="85" d="100"/>
          <a:sy n="85" d="100"/>
        </p:scale>
        <p:origin x="1912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image1.png>
</file>

<file path=ppt/media/image2.jpeg>
</file>

<file path=ppt/media/image3.jpeg>
</file>

<file path=ppt/media/image4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Shape 126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27" name="Shape 127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1pPr>
    <a:lvl2pPr indent="2286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2pPr>
    <a:lvl3pPr indent="4572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3pPr>
    <a:lvl4pPr indent="6858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4pPr>
    <a:lvl5pPr indent="9144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5pPr>
    <a:lvl6pPr indent="11430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6pPr>
    <a:lvl7pPr indent="13716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7pPr>
    <a:lvl8pPr indent="16002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8pPr>
    <a:lvl9pPr indent="18288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タイトル&amp;サブタイト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タイトルテキスト"/>
          <p:cNvSpPr txBox="1">
            <a:spLocks noGrp="1"/>
          </p:cNvSpPr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r>
              <a:t>タイトルテキスト</a:t>
            </a:r>
          </a:p>
        </p:txBody>
      </p:sp>
      <p:sp>
        <p:nvSpPr>
          <p:cNvPr id="12" name="本文レベル1…"/>
          <p:cNvSpPr txBox="1">
            <a:spLocks noGrp="1"/>
          </p:cNvSpPr>
          <p:nvPr>
            <p:ph type="body" sz="quarter" idx="1"/>
          </p:nvPr>
        </p:nvSpPr>
        <p:spPr>
          <a:xfrm>
            <a:off x="1270000" y="50292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13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引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–Johnny Appleseed"/>
          <p:cNvSpPr txBox="1">
            <a:spLocks noGrp="1"/>
          </p:cNvSpPr>
          <p:nvPr>
            <p:ph type="body" sz="quarter" idx="13"/>
          </p:nvPr>
        </p:nvSpPr>
        <p:spPr>
          <a:xfrm>
            <a:off x="1270000" y="6362700"/>
            <a:ext cx="10464800" cy="457200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spcBef>
                <a:spcPts val="0"/>
              </a:spcBef>
              <a:buClrTx/>
              <a:buSzTx/>
              <a:buNone/>
              <a:defRPr sz="2400"/>
            </a:lvl1pPr>
          </a:lstStyle>
          <a:p>
            <a:r>
              <a:t>–Johnny Appleseed</a:t>
            </a:r>
          </a:p>
        </p:txBody>
      </p:sp>
      <p:sp>
        <p:nvSpPr>
          <p:cNvPr id="94" name="“ここに引用を入力してください。”"/>
          <p:cNvSpPr txBox="1">
            <a:spLocks noGrp="1"/>
          </p:cNvSpPr>
          <p:nvPr>
            <p:ph type="body" sz="quarter" idx="14"/>
          </p:nvPr>
        </p:nvSpPr>
        <p:spPr>
          <a:xfrm>
            <a:off x="1270000" y="4308686"/>
            <a:ext cx="10464800" cy="609601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spcBef>
                <a:spcPts val="0"/>
              </a:spcBef>
              <a:buClrTx/>
              <a:buSzTx/>
              <a:buNone/>
              <a:defRPr sz="3400"/>
            </a:lvl1pPr>
          </a:lstStyle>
          <a:p>
            <a:r>
              <a:t>“ここに引用を入力してください。”</a:t>
            </a:r>
          </a:p>
        </p:txBody>
      </p:sp>
      <p:sp>
        <p:nvSpPr>
          <p:cNvPr id="95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写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イメージ"/>
          <p:cNvSpPr>
            <a:spLocks noGrp="1"/>
          </p:cNvSpPr>
          <p:nvPr>
            <p:ph type="pic" idx="13"/>
          </p:nvPr>
        </p:nvSpPr>
        <p:spPr>
          <a:xfrm>
            <a:off x="-929606" y="-12700"/>
            <a:ext cx="16551777" cy="11034518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103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タイト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作者と日付"/>
          <p:cNvSpPr txBox="1">
            <a:spLocks noGrp="1"/>
          </p:cNvSpPr>
          <p:nvPr>
            <p:ph type="body" sz="quarter" idx="13" hasCustomPrompt="1"/>
          </p:nvPr>
        </p:nvSpPr>
        <p:spPr>
          <a:xfrm>
            <a:off x="643465" y="7533359"/>
            <a:ext cx="11717870" cy="339723"/>
          </a:xfrm>
          <a:prstGeom prst="rect">
            <a:avLst/>
          </a:prstGeom>
        </p:spPr>
        <p:txBody>
          <a:bodyPr lIns="24383" tIns="24383" rIns="24383" bIns="24383" anchor="b"/>
          <a:lstStyle>
            <a:lvl1pPr marL="0" indent="0" defTabSz="587022">
              <a:spcBef>
                <a:spcPts val="0"/>
              </a:spcBef>
              <a:buClrTx/>
              <a:buSzTx/>
              <a:buNone/>
              <a:defRPr sz="2400">
                <a:latin typeface="ヒラギノ角ゴ ProN W6"/>
                <a:ea typeface="ヒラギノ角ゴ ProN W6"/>
                <a:cs typeface="ヒラギノ角ゴ ProN W6"/>
                <a:sym typeface="ヒラギノ角ゴ ProN W6"/>
              </a:defRPr>
            </a:lvl1pPr>
          </a:lstStyle>
          <a:p>
            <a:r>
              <a:t>作者と日付</a:t>
            </a:r>
          </a:p>
        </p:txBody>
      </p:sp>
      <p:sp>
        <p:nvSpPr>
          <p:cNvPr id="118" name="プレゼンテーションのタイトル"/>
          <p:cNvSpPr txBox="1">
            <a:spLocks noGrp="1"/>
          </p:cNvSpPr>
          <p:nvPr>
            <p:ph type="title" hasCustomPrompt="1"/>
          </p:nvPr>
        </p:nvSpPr>
        <p:spPr>
          <a:xfrm>
            <a:off x="643464" y="2592528"/>
            <a:ext cx="11717870" cy="2479041"/>
          </a:xfrm>
          <a:prstGeom prst="rect">
            <a:avLst/>
          </a:prstGeom>
        </p:spPr>
        <p:txBody>
          <a:bodyPr lIns="27093" tIns="27093" rIns="27093" bIns="27093" anchor="b"/>
          <a:lstStyle>
            <a:lvl1pPr algn="l" defTabSz="1733930">
              <a:lnSpc>
                <a:spcPct val="80000"/>
              </a:lnSpc>
              <a:defRPr sz="8200" spc="-164">
                <a:latin typeface="ヒラギノ角ゴ ProN W6"/>
                <a:ea typeface="ヒラギノ角ゴ ProN W6"/>
                <a:cs typeface="ヒラギノ角ゴ ProN W6"/>
                <a:sym typeface="ヒラギノ角ゴ ProN W6"/>
              </a:defRPr>
            </a:lvl1pPr>
          </a:lstStyle>
          <a:p>
            <a:r>
              <a:t>プレゼンテーションのタイトル</a:t>
            </a:r>
          </a:p>
        </p:txBody>
      </p:sp>
      <p:sp>
        <p:nvSpPr>
          <p:cNvPr id="119" name="本文レベル1…"/>
          <p:cNvSpPr txBox="1">
            <a:spLocks noGrp="1"/>
          </p:cNvSpPr>
          <p:nvPr>
            <p:ph type="body" sz="quarter" idx="1" hasCustomPrompt="1"/>
          </p:nvPr>
        </p:nvSpPr>
        <p:spPr>
          <a:xfrm>
            <a:off x="643466" y="5057528"/>
            <a:ext cx="11717868" cy="1016001"/>
          </a:xfrm>
          <a:prstGeom prst="rect">
            <a:avLst/>
          </a:prstGeom>
        </p:spPr>
        <p:txBody>
          <a:bodyPr lIns="27093" tIns="27093" rIns="27093" bIns="27093" anchor="t"/>
          <a:lstStyle>
            <a:lvl1pPr marL="0" indent="0" defTabSz="587022">
              <a:spcBef>
                <a:spcPts val="0"/>
              </a:spcBef>
              <a:buClrTx/>
              <a:buSzTx/>
              <a:buNone/>
              <a:defRPr sz="3800">
                <a:latin typeface="ヒラギノ角ゴ ProN W6"/>
                <a:ea typeface="ヒラギノ角ゴ ProN W6"/>
                <a:cs typeface="ヒラギノ角ゴ ProN W6"/>
                <a:sym typeface="ヒラギノ角ゴ ProN W6"/>
              </a:defRPr>
            </a:lvl1pPr>
            <a:lvl2pPr marL="0" indent="0" defTabSz="587022">
              <a:spcBef>
                <a:spcPts val="0"/>
              </a:spcBef>
              <a:buClrTx/>
              <a:buSzTx/>
              <a:buNone/>
              <a:defRPr sz="3800">
                <a:latin typeface="ヒラギノ角ゴ ProN W6"/>
                <a:ea typeface="ヒラギノ角ゴ ProN W6"/>
                <a:cs typeface="ヒラギノ角ゴ ProN W6"/>
                <a:sym typeface="ヒラギノ角ゴ ProN W6"/>
              </a:defRPr>
            </a:lvl2pPr>
            <a:lvl3pPr marL="0" indent="0" defTabSz="587022">
              <a:spcBef>
                <a:spcPts val="0"/>
              </a:spcBef>
              <a:buClrTx/>
              <a:buSzTx/>
              <a:buNone/>
              <a:defRPr sz="3800">
                <a:latin typeface="ヒラギノ角ゴ ProN W6"/>
                <a:ea typeface="ヒラギノ角ゴ ProN W6"/>
                <a:cs typeface="ヒラギノ角ゴ ProN W6"/>
                <a:sym typeface="ヒラギノ角ゴ ProN W6"/>
              </a:defRPr>
            </a:lvl3pPr>
            <a:lvl4pPr marL="0" indent="0" defTabSz="587022">
              <a:spcBef>
                <a:spcPts val="0"/>
              </a:spcBef>
              <a:buClrTx/>
              <a:buSzTx/>
              <a:buNone/>
              <a:defRPr sz="3800">
                <a:latin typeface="ヒラギノ角ゴ ProN W6"/>
                <a:ea typeface="ヒラギノ角ゴ ProN W6"/>
                <a:cs typeface="ヒラギノ角ゴ ProN W6"/>
                <a:sym typeface="ヒラギノ角ゴ ProN W6"/>
              </a:defRPr>
            </a:lvl4pPr>
            <a:lvl5pPr marL="0" indent="0" defTabSz="587022">
              <a:spcBef>
                <a:spcPts val="0"/>
              </a:spcBef>
              <a:buClrTx/>
              <a:buSzTx/>
              <a:buNone/>
              <a:defRPr sz="3800">
                <a:latin typeface="ヒラギノ角ゴ ProN W6"/>
                <a:ea typeface="ヒラギノ角ゴ ProN W6"/>
                <a:cs typeface="ヒラギノ角ゴ ProN W6"/>
                <a:sym typeface="ヒラギノ角ゴ ProN W6"/>
              </a:defRPr>
            </a:lvl5pPr>
          </a:lstStyle>
          <a:p>
            <a:r>
              <a:t>プレゼンテーションのサブタイトル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120" name="スライド番号"/>
          <p:cNvSpPr txBox="1">
            <a:spLocks noGrp="1"/>
          </p:cNvSpPr>
          <p:nvPr>
            <p:ph type="sldNum" sz="quarter" idx="2"/>
          </p:nvPr>
        </p:nvSpPr>
        <p:spPr>
          <a:xfrm>
            <a:off x="6368829" y="8188932"/>
            <a:ext cx="267142" cy="206588"/>
          </a:xfrm>
          <a:prstGeom prst="rect">
            <a:avLst/>
          </a:prstGeom>
        </p:spPr>
        <p:txBody>
          <a:bodyPr lIns="27093" tIns="27093" rIns="27093" bIns="27093" anchor="b"/>
          <a:lstStyle>
            <a:lvl1pPr defTabSz="415431">
              <a:defRPr sz="1200">
                <a:latin typeface="+mn-lt"/>
                <a:ea typeface="+mn-ea"/>
                <a:cs typeface="+mn-cs"/>
                <a:sym typeface="ヒラギノ角ゴ ProN W3"/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画像（横長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イメージ"/>
          <p:cNvSpPr>
            <a:spLocks noGrp="1"/>
          </p:cNvSpPr>
          <p:nvPr>
            <p:ph type="pic" idx="13"/>
          </p:nvPr>
        </p:nvSpPr>
        <p:spPr>
          <a:xfrm>
            <a:off x="-647700" y="508000"/>
            <a:ext cx="12369801" cy="6142538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21" name="タイトルテキスト"/>
          <p:cNvSpPr txBox="1">
            <a:spLocks noGrp="1"/>
          </p:cNvSpPr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</p:spPr>
        <p:txBody>
          <a:bodyPr/>
          <a:lstStyle/>
          <a:p>
            <a:r>
              <a:t>タイトルテキスト</a:t>
            </a:r>
          </a:p>
        </p:txBody>
      </p:sp>
      <p:sp>
        <p:nvSpPr>
          <p:cNvPr id="22" name="本文レベル1…"/>
          <p:cNvSpPr txBox="1">
            <a:spLocks noGrp="1"/>
          </p:cNvSpPr>
          <p:nvPr>
            <p:ph type="body" sz="quarter" idx="1"/>
          </p:nvPr>
        </p:nvSpPr>
        <p:spPr>
          <a:xfrm>
            <a:off x="1270000" y="81534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23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タイトル（中央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タイトルテキスト"/>
          <p:cNvSpPr txBox="1">
            <a:spLocks noGrp="1"/>
          </p:cNvSpPr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r>
              <a:t>タイトルテキスト</a:t>
            </a:r>
          </a:p>
        </p:txBody>
      </p:sp>
      <p:sp>
        <p:nvSpPr>
          <p:cNvPr id="31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画像（縦長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イメージ"/>
          <p:cNvSpPr>
            <a:spLocks noGrp="1"/>
          </p:cNvSpPr>
          <p:nvPr>
            <p:ph type="pic" idx="13"/>
          </p:nvPr>
        </p:nvSpPr>
        <p:spPr>
          <a:xfrm>
            <a:off x="2451058" y="-138499"/>
            <a:ext cx="13525502" cy="9017002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39" name="タイトルテキスト"/>
          <p:cNvSpPr txBox="1">
            <a:spLocks noGrp="1"/>
          </p:cNvSpPr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タイトルテキスト</a:t>
            </a:r>
          </a:p>
        </p:txBody>
      </p:sp>
      <p:sp>
        <p:nvSpPr>
          <p:cNvPr id="40" name="本文レベル1…"/>
          <p:cNvSpPr txBox="1">
            <a:spLocks noGrp="1"/>
          </p:cNvSpPr>
          <p:nvPr>
            <p:ph type="body" sz="quarter" idx="1"/>
          </p:nvPr>
        </p:nvSpPr>
        <p:spPr>
          <a:xfrm>
            <a:off x="952500" y="4724400"/>
            <a:ext cx="5334000" cy="41148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41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タイトル（上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タイトルテキスト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タイトルテキスト</a:t>
            </a:r>
          </a:p>
        </p:txBody>
      </p:sp>
      <p:sp>
        <p:nvSpPr>
          <p:cNvPr id="49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タイトル&amp;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タイトルテキスト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タイトルテキスト</a:t>
            </a:r>
          </a:p>
        </p:txBody>
      </p:sp>
      <p:sp>
        <p:nvSpPr>
          <p:cNvPr id="57" name="本文レベル1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>
            <a:lvl1pPr>
              <a:buClrTx/>
            </a:lvl1pPr>
            <a:lvl2pPr>
              <a:buClrTx/>
            </a:lvl2pPr>
            <a:lvl3pPr>
              <a:buClrTx/>
            </a:lvl3pPr>
            <a:lvl4pPr>
              <a:buClrTx/>
            </a:lvl4pPr>
            <a:lvl5pPr>
              <a:buClrTx/>
            </a:lvl5pPr>
          </a:lstStyle>
          <a:p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58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タイトル、箇条書き、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イメージ"/>
          <p:cNvSpPr>
            <a:spLocks noGrp="1"/>
          </p:cNvSpPr>
          <p:nvPr>
            <p:ph type="pic" idx="13"/>
          </p:nvPr>
        </p:nvSpPr>
        <p:spPr>
          <a:xfrm>
            <a:off x="4473575" y="2032000"/>
            <a:ext cx="10287000" cy="6858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66" name="タイトルテキスト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タイトルテキスト</a:t>
            </a:r>
          </a:p>
        </p:txBody>
      </p:sp>
      <p:sp>
        <p:nvSpPr>
          <p:cNvPr id="67" name="本文レベル1…"/>
          <p:cNvSpPr txBox="1">
            <a:spLocks noGrp="1"/>
          </p:cNvSpPr>
          <p:nvPr>
            <p:ph type="body" sz="half" idx="1"/>
          </p:nvPr>
        </p:nvSpPr>
        <p:spPr>
          <a:xfrm>
            <a:off x="952500" y="25908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buClrTx/>
              <a:defRPr sz="2800"/>
            </a:lvl1pPr>
            <a:lvl2pPr marL="685800" indent="-342900">
              <a:spcBef>
                <a:spcPts val="3200"/>
              </a:spcBef>
              <a:buClrTx/>
              <a:defRPr sz="2800"/>
            </a:lvl2pPr>
            <a:lvl3pPr marL="1028700" indent="-342900">
              <a:spcBef>
                <a:spcPts val="3200"/>
              </a:spcBef>
              <a:buClrTx/>
              <a:defRPr sz="2800"/>
            </a:lvl3pPr>
            <a:lvl4pPr marL="1371600" indent="-342900">
              <a:spcBef>
                <a:spcPts val="3200"/>
              </a:spcBef>
              <a:buClrTx/>
              <a:defRPr sz="2800"/>
            </a:lvl4pPr>
            <a:lvl5pPr marL="1714500" indent="-342900">
              <a:spcBef>
                <a:spcPts val="3200"/>
              </a:spcBef>
              <a:buClrTx/>
              <a:defRPr sz="2800"/>
            </a:lvl5pPr>
          </a:lstStyle>
          <a:p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68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本文レベル1…"/>
          <p:cNvSpPr txBox="1">
            <a:spLocks noGrp="1"/>
          </p:cNvSpPr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>
            <a:lvl1pPr>
              <a:buClrTx/>
            </a:lvl1pPr>
            <a:lvl2pPr>
              <a:buClrTx/>
            </a:lvl2pPr>
            <a:lvl3pPr>
              <a:buClrTx/>
            </a:lvl3pPr>
            <a:lvl4pPr>
              <a:buClrTx/>
            </a:lvl4pPr>
            <a:lvl5pPr>
              <a:buClrTx/>
            </a:lvl5pPr>
          </a:lstStyle>
          <a:p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76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画像（3点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イメージ"/>
          <p:cNvSpPr>
            <a:spLocks noGrp="1"/>
          </p:cNvSpPr>
          <p:nvPr>
            <p:ph type="pic" sz="quarter" idx="13"/>
          </p:nvPr>
        </p:nvSpPr>
        <p:spPr>
          <a:xfrm>
            <a:off x="6426200" y="4965700"/>
            <a:ext cx="5886450" cy="39243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4" name="イメージ"/>
          <p:cNvSpPr>
            <a:spLocks noGrp="1"/>
          </p:cNvSpPr>
          <p:nvPr>
            <p:ph type="pic" sz="quarter" idx="14"/>
          </p:nvPr>
        </p:nvSpPr>
        <p:spPr>
          <a:xfrm>
            <a:off x="6737350" y="639233"/>
            <a:ext cx="5880100" cy="3920067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5" name="イメージ"/>
          <p:cNvSpPr>
            <a:spLocks noGrp="1"/>
          </p:cNvSpPr>
          <p:nvPr>
            <p:ph type="pic" idx="15"/>
          </p:nvPr>
        </p:nvSpPr>
        <p:spPr>
          <a:xfrm>
            <a:off x="-3400425" y="-127000"/>
            <a:ext cx="13525500" cy="9017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6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テキスト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>
            <a:normAutofit/>
          </a:bodyPr>
          <a:lstStyle/>
          <a:p>
            <a:r>
              <a:t>タイトルテキスト</a:t>
            </a:r>
          </a:p>
        </p:txBody>
      </p:sp>
      <p:sp>
        <p:nvSpPr>
          <p:cNvPr id="3" name="本文レベル1…"/>
          <p:cNvSpPr txBox="1">
            <a:spLocks noGrp="1"/>
          </p:cNvSpPr>
          <p:nvPr>
            <p:ph type="body" idx="1"/>
          </p:nvPr>
        </p:nvSpPr>
        <p:spPr>
          <a:xfrm>
            <a:off x="952500" y="25908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>
            <a:normAutofit/>
          </a:bodyPr>
          <a:lstStyle/>
          <a:p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4" name="スライド番号"/>
          <p:cNvSpPr txBox="1">
            <a:spLocks noGrp="1"/>
          </p:cNvSpPr>
          <p:nvPr>
            <p:ph type="sldNum" sz="quarter" idx="2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</p:sldLayoutIdLst>
  <p:transition spd="med"/>
  <p:txStyles>
    <p:title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1pPr>
      <a:lvl2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2pPr>
      <a:lvl3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3pPr>
      <a:lvl4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4pPr>
      <a:lvl5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5pPr>
      <a:lvl6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6pPr>
      <a:lvl7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7pPr>
      <a:lvl8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8pPr>
      <a:lvl9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9pPr>
    </p:titleStyle>
    <p:bodyStyle>
      <a:lvl1pPr marL="444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sz="3200" b="0" i="0" u="none" strike="noStrike" cap="none" spc="0" baseline="0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1pPr>
      <a:lvl2pPr marL="889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sz="3200" b="0" i="0" u="none" strike="noStrike" cap="none" spc="0" baseline="0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2pPr>
      <a:lvl3pPr marL="1333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sz="3200" b="0" i="0" u="none" strike="noStrike" cap="none" spc="0" baseline="0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3pPr>
      <a:lvl4pPr marL="1778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sz="3200" b="0" i="0" u="none" strike="noStrike" cap="none" spc="0" baseline="0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4pPr>
      <a:lvl5pPr marL="2222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sz="3200" b="0" i="0" u="none" strike="noStrike" cap="none" spc="0" baseline="0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5pPr>
      <a:lvl6pPr marL="2667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sz="3200" b="0" i="0" u="none" strike="noStrike" cap="none" spc="0" baseline="0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6pPr>
      <a:lvl7pPr marL="3111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sz="3200" b="0" i="0" u="none" strike="noStrike" cap="none" spc="0" baseline="0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7pPr>
      <a:lvl8pPr marL="3556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sz="3200" b="0" i="0" u="none" strike="noStrike" cap="none" spc="0" baseline="0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8pPr>
      <a:lvl9pPr marL="4000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sz="3200" b="0" i="0" u="none" strike="noStrike" cap="none" spc="0" baseline="0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9pPr>
    </p:bodyStyle>
    <p:otherStyle>
      <a:lvl1pPr marL="0" marR="0" indent="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228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457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685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9144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11430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1371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1600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1828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eg"/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ダッシュニンからの…"/>
          <p:cNvSpPr txBox="1">
            <a:spLocks noGrp="1"/>
          </p:cNvSpPr>
          <p:nvPr>
            <p:ph type="title"/>
          </p:nvPr>
        </p:nvSpPr>
        <p:spPr>
          <a:xfrm>
            <a:off x="1539936" y="2269799"/>
            <a:ext cx="11717870" cy="2479041"/>
          </a:xfrm>
          <a:prstGeom prst="rect">
            <a:avLst/>
          </a:prstGeom>
        </p:spPr>
        <p:txBody>
          <a:bodyPr/>
          <a:lstStyle/>
          <a:p>
            <a:pPr algn="ctr" defTabSz="1109715">
              <a:defRPr sz="5248" spc="-104"/>
            </a:pPr>
            <a:r>
              <a:t>ダッシュニンからの</a:t>
            </a:r>
          </a:p>
          <a:p>
            <a:pPr algn="ctr" defTabSz="1109715">
              <a:defRPr sz="5248" spc="-104"/>
            </a:pPr>
            <a:endParaRPr/>
          </a:p>
          <a:p>
            <a:pPr algn="ctr" defTabSz="1109715">
              <a:defRPr sz="5248" spc="-104"/>
            </a:pPr>
            <a:r>
              <a:t>挑戦状③！！</a:t>
            </a:r>
          </a:p>
        </p:txBody>
      </p:sp>
      <p:sp>
        <p:nvSpPr>
          <p:cNvPr id="130" name="世界遺産について調べてみよう"/>
          <p:cNvSpPr txBox="1">
            <a:spLocks noGrp="1"/>
          </p:cNvSpPr>
          <p:nvPr>
            <p:ph type="body" sz="quarter" idx="1"/>
          </p:nvPr>
        </p:nvSpPr>
        <p:spPr>
          <a:xfrm>
            <a:off x="643466" y="6349099"/>
            <a:ext cx="11717868" cy="1016001"/>
          </a:xfrm>
          <a:prstGeom prst="rect">
            <a:avLst/>
          </a:prstGeom>
        </p:spPr>
        <p:txBody>
          <a:bodyPr>
            <a:normAutofit/>
          </a:bodyPr>
          <a:lstStyle/>
          <a:p>
            <a:r>
              <a:rPr sz="5400" dirty="0" err="1"/>
              <a:t>世界遺産について調べてみよう</a:t>
            </a:r>
            <a:endParaRPr sz="5400" dirty="0"/>
          </a:p>
        </p:txBody>
      </p:sp>
      <p:pic>
        <p:nvPicPr>
          <p:cNvPr id="131" name="kabe_norikoeru_challenge_man.png" descr="kabe_norikoeru_challenge_man.pn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736107" y="5608201"/>
            <a:ext cx="2709334" cy="2709335"/>
          </a:xfrm>
          <a:prstGeom prst="rect">
            <a:avLst/>
          </a:prstGeom>
          <a:ln w="12700">
            <a:miter lim="400000"/>
          </a:ln>
        </p:spPr>
      </p:pic>
      <p:pic>
        <p:nvPicPr>
          <p:cNvPr id="132" name="IMG_5917.jpeg" descr="IMG_5917.jpeg"/>
          <p:cNvPicPr>
            <a:picLocks noChangeAspect="1"/>
          </p:cNvPicPr>
          <p:nvPr/>
        </p:nvPicPr>
        <p:blipFill>
          <a:blip r:embed="rId3"/>
          <a:srcRect l="11898" t="37389" r="11898" b="10911"/>
          <a:stretch>
            <a:fillRect/>
          </a:stretch>
        </p:blipFill>
        <p:spPr>
          <a:xfrm>
            <a:off x="651062" y="2445004"/>
            <a:ext cx="1275764" cy="1539481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p:transition spd="med"/>
  <p:timing>
    <p:tnLst>
      <p:par>
        <p:cTn id="1" dur="indefinite" restart="never" fill="hold" nodeType="tmRoot">
          <p:childTnLst>
            <p:seq concurrent="1" prevAc="none" nextAc="seek">
              <p:cTn id="2" dur="indefinite" fill="hold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-1" presetClass="path" presetSubtype="0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00000 0.000000 L 0.022818 -0.458718" pathEditMode="relative">
                                      <p:cBhvr>
                                        <p:cTn id="6" dur="3500" fill="hold"/>
                                        <p:tgtEl>
                                          <p:spTgt spid="13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２０１９年に日本で世界遺産に…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defTabSz="391414">
              <a:defRPr sz="5360"/>
            </a:pPr>
            <a:r>
              <a:t>２０１９年に日本で世界遺産に</a:t>
            </a:r>
          </a:p>
          <a:p>
            <a:pPr defTabSz="391414">
              <a:defRPr sz="5360"/>
            </a:pPr>
            <a:r>
              <a:t>選ばれたのは？・・・</a:t>
            </a:r>
          </a:p>
        </p:txBody>
      </p:sp>
      <p:sp>
        <p:nvSpPr>
          <p:cNvPr id="135" name="大阪にある                が世界遺産に！！"/>
          <p:cNvSpPr txBox="1"/>
          <p:nvPr/>
        </p:nvSpPr>
        <p:spPr>
          <a:xfrm>
            <a:off x="736600" y="3540124"/>
            <a:ext cx="11531601" cy="69215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100"/>
            </a:lvl1pPr>
          </a:lstStyle>
          <a:p>
            <a:r>
              <a:t>大阪にある　　　　　　　　　　　　　　　　が世界遺産に！！</a:t>
            </a:r>
          </a:p>
        </p:txBody>
      </p:sp>
      <p:sp>
        <p:nvSpPr>
          <p:cNvPr id="136" name="四角形"/>
          <p:cNvSpPr/>
          <p:nvPr/>
        </p:nvSpPr>
        <p:spPr>
          <a:xfrm>
            <a:off x="2772469" y="3076575"/>
            <a:ext cx="6131373" cy="1270001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  <a:endParaRPr/>
          </a:p>
        </p:txBody>
      </p:sp>
      <p:pic>
        <p:nvPicPr>
          <p:cNvPr id="137" name="hakutyouryoukofun1.jpg" descr="hakutyouryoukofun1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22051" y="5132454"/>
            <a:ext cx="4306082" cy="2935966"/>
          </a:xfrm>
          <a:prstGeom prst="rect">
            <a:avLst/>
          </a:prstGeom>
          <a:ln w="12700">
            <a:miter lim="400000"/>
          </a:ln>
        </p:spPr>
      </p:pic>
      <p:sp>
        <p:nvSpPr>
          <p:cNvPr id="138" name="古墳ってなんだ？？"/>
          <p:cNvSpPr txBox="1"/>
          <p:nvPr/>
        </p:nvSpPr>
        <p:spPr>
          <a:xfrm>
            <a:off x="5135117" y="6562724"/>
            <a:ext cx="3191765" cy="8255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rPr sz="3800"/>
              <a:t>古墳</a:t>
            </a:r>
            <a:r>
              <a:t>ってなんだ？？</a:t>
            </a:r>
          </a:p>
        </p:txBody>
      </p:sp>
      <p:sp>
        <p:nvSpPr>
          <p:cNvPr id="139" name="四角形"/>
          <p:cNvSpPr/>
          <p:nvPr/>
        </p:nvSpPr>
        <p:spPr>
          <a:xfrm>
            <a:off x="8318500" y="6467475"/>
            <a:ext cx="4537968" cy="1270000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  <a:endParaRPr/>
          </a:p>
        </p:txBody>
      </p:sp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世界遺産って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世界遺産って</a:t>
            </a:r>
          </a:p>
        </p:txBody>
      </p:sp>
      <p:sp>
        <p:nvSpPr>
          <p:cNvPr id="142" name="四角形"/>
          <p:cNvSpPr/>
          <p:nvPr/>
        </p:nvSpPr>
        <p:spPr>
          <a:xfrm>
            <a:off x="1104900" y="2781300"/>
            <a:ext cx="4667995" cy="1270001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  <a:endParaRPr/>
          </a:p>
        </p:txBody>
      </p:sp>
      <p:sp>
        <p:nvSpPr>
          <p:cNvPr id="143" name="が選ぶ、世界が大切にした方が良い…"/>
          <p:cNvSpPr txBox="1"/>
          <p:nvPr/>
        </p:nvSpPr>
        <p:spPr>
          <a:xfrm>
            <a:off x="6457950" y="3076574"/>
            <a:ext cx="5600701" cy="113665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>
              <a:defRPr sz="2700"/>
            </a:pPr>
            <a:r>
              <a:t>が選ぶ、世界が大切にした方が良い</a:t>
            </a:r>
          </a:p>
          <a:p>
            <a:pPr>
              <a:defRPr sz="2700"/>
            </a:pPr>
            <a:r>
              <a:t>自然や建物など</a:t>
            </a:r>
          </a:p>
        </p:txBody>
      </p:sp>
      <p:sp>
        <p:nvSpPr>
          <p:cNvPr id="144" name="日本にはいくつある？"/>
          <p:cNvSpPr txBox="1"/>
          <p:nvPr/>
        </p:nvSpPr>
        <p:spPr>
          <a:xfrm>
            <a:off x="999362" y="5365749"/>
            <a:ext cx="4402075" cy="7493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400"/>
            </a:lvl1pPr>
          </a:lstStyle>
          <a:p>
            <a:r>
              <a:t>日本にはいくつある？</a:t>
            </a:r>
          </a:p>
        </p:txBody>
      </p:sp>
      <p:sp>
        <p:nvSpPr>
          <p:cNvPr id="145" name="四角形"/>
          <p:cNvSpPr/>
          <p:nvPr/>
        </p:nvSpPr>
        <p:spPr>
          <a:xfrm>
            <a:off x="5575300" y="4991100"/>
            <a:ext cx="3458518" cy="1270000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  <a:endParaRPr/>
          </a:p>
        </p:txBody>
      </p:sp>
      <p:pic>
        <p:nvPicPr>
          <p:cNvPr id="146" name="hakutyouryoukofun1.jpg" descr="hakutyouryoukofun1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02951" y="7812530"/>
            <a:ext cx="2410732" cy="1643681"/>
          </a:xfrm>
          <a:prstGeom prst="rect">
            <a:avLst/>
          </a:prstGeom>
          <a:ln w="12700">
            <a:miter lim="400000"/>
          </a:ln>
        </p:spPr>
      </p:pic>
      <p:sp>
        <p:nvSpPr>
          <p:cNvPr id="147" name="このカギみたいな古墳の形の名前は？"/>
          <p:cNvSpPr txBox="1"/>
          <p:nvPr/>
        </p:nvSpPr>
        <p:spPr>
          <a:xfrm>
            <a:off x="3149807" y="7200899"/>
            <a:ext cx="7454901" cy="7493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400"/>
            </a:lvl1pPr>
          </a:lstStyle>
          <a:p>
            <a:r>
              <a:t>このカギみたいな古墳の形の名前は？</a:t>
            </a:r>
          </a:p>
        </p:txBody>
      </p:sp>
      <p:sp>
        <p:nvSpPr>
          <p:cNvPr id="148" name="四角形"/>
          <p:cNvSpPr/>
          <p:nvPr/>
        </p:nvSpPr>
        <p:spPr>
          <a:xfrm>
            <a:off x="2984500" y="8229600"/>
            <a:ext cx="8547597" cy="1270000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  <a:endParaRPr/>
          </a:p>
        </p:txBody>
      </p:sp>
    </p:spTree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世界遺産まで家から何分？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 defTabSz="525779">
              <a:defRPr sz="7200"/>
            </a:lvl1pPr>
          </a:lstStyle>
          <a:p>
            <a:r>
              <a:t>世界遺産まで家から何分？</a:t>
            </a:r>
          </a:p>
        </p:txBody>
      </p:sp>
      <p:pic>
        <p:nvPicPr>
          <p:cNvPr id="151" name="hakutyouryoukofun1.jpg" descr="hakutyouryoukofun1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34751" y="2211830"/>
            <a:ext cx="2410732" cy="1643681"/>
          </a:xfrm>
          <a:prstGeom prst="rect">
            <a:avLst/>
          </a:prstGeom>
          <a:ln w="12700">
            <a:miter lim="400000"/>
          </a:ln>
        </p:spPr>
      </p:pic>
      <p:sp>
        <p:nvSpPr>
          <p:cNvPr id="152" name="白鳥陵古墳まで車で…"/>
          <p:cNvSpPr txBox="1"/>
          <p:nvPr/>
        </p:nvSpPr>
        <p:spPr>
          <a:xfrm>
            <a:off x="3948441" y="2281195"/>
            <a:ext cx="3035301" cy="231775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>
              <a:defRPr sz="2300"/>
            </a:pPr>
            <a:r>
              <a:t>白鳥陵古墳まで車で</a:t>
            </a:r>
          </a:p>
          <a:p>
            <a:pPr>
              <a:defRPr sz="2300"/>
            </a:pPr>
            <a:endParaRPr/>
          </a:p>
          <a:p>
            <a:pPr algn="r">
              <a:defRPr sz="2300"/>
            </a:pPr>
            <a:r>
              <a:t>　　歩いて</a:t>
            </a:r>
          </a:p>
          <a:p>
            <a:pPr algn="r">
              <a:defRPr sz="2300"/>
            </a:pPr>
            <a:endParaRPr/>
          </a:p>
          <a:p>
            <a:pPr algn="r">
              <a:defRPr sz="2300"/>
            </a:pPr>
            <a:r>
              <a:t>電車で</a:t>
            </a:r>
          </a:p>
        </p:txBody>
      </p:sp>
      <p:sp>
        <p:nvSpPr>
          <p:cNvPr id="153" name="時間 分"/>
          <p:cNvSpPr/>
          <p:nvPr/>
        </p:nvSpPr>
        <p:spPr>
          <a:xfrm>
            <a:off x="7658100" y="2278310"/>
            <a:ext cx="4879827" cy="629990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/>
          <a:lstStyle>
            <a:lvl1pPr>
              <a:defRPr sz="2200">
                <a:latin typeface="+mn-lt"/>
                <a:ea typeface="+mn-ea"/>
                <a:cs typeface="+mn-cs"/>
                <a:sym typeface="ヒラギノ角ゴ ProN W3"/>
              </a:defRPr>
            </a:lvl1pPr>
          </a:lstStyle>
          <a:p>
            <a:r>
              <a:t>時間　分</a:t>
            </a:r>
          </a:p>
        </p:txBody>
      </p:sp>
      <p:sp>
        <p:nvSpPr>
          <p:cNvPr id="154" name="時間"/>
          <p:cNvSpPr/>
          <p:nvPr/>
        </p:nvSpPr>
        <p:spPr>
          <a:xfrm>
            <a:off x="7658100" y="3190068"/>
            <a:ext cx="4879827" cy="629991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/>
          <a:lstStyle>
            <a:lvl1pPr>
              <a:defRPr sz="2200">
                <a:latin typeface="+mn-lt"/>
                <a:ea typeface="+mn-ea"/>
                <a:cs typeface="+mn-cs"/>
                <a:sym typeface="ヒラギノ角ゴ ProN W3"/>
              </a:defRPr>
            </a:lvl1pPr>
          </a:lstStyle>
          <a:p>
            <a:r>
              <a:t>時間</a:t>
            </a:r>
          </a:p>
        </p:txBody>
      </p:sp>
      <p:pic>
        <p:nvPicPr>
          <p:cNvPr id="155" name="81306024009840.jpg" descr="81306024009840.jpg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73783" y="6516092"/>
            <a:ext cx="2878668" cy="2159001"/>
          </a:xfrm>
          <a:prstGeom prst="rect">
            <a:avLst/>
          </a:prstGeom>
          <a:ln w="12700">
            <a:miter lim="400000"/>
          </a:ln>
        </p:spPr>
      </p:pic>
      <p:sp>
        <p:nvSpPr>
          <p:cNvPr id="156" name="大仙古墳まで車で…"/>
          <p:cNvSpPr txBox="1"/>
          <p:nvPr/>
        </p:nvSpPr>
        <p:spPr>
          <a:xfrm>
            <a:off x="4578350" y="5979516"/>
            <a:ext cx="2451101" cy="231775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>
              <a:defRPr sz="2300"/>
            </a:pPr>
            <a:r>
              <a:t>大仙古墳まで車で</a:t>
            </a:r>
          </a:p>
          <a:p>
            <a:pPr>
              <a:defRPr sz="2300"/>
            </a:pPr>
            <a:endParaRPr/>
          </a:p>
          <a:p>
            <a:pPr algn="r">
              <a:defRPr sz="2300"/>
            </a:pPr>
            <a:r>
              <a:t>　　歩いて</a:t>
            </a:r>
          </a:p>
          <a:p>
            <a:pPr algn="r">
              <a:defRPr sz="2300"/>
            </a:pPr>
            <a:endParaRPr/>
          </a:p>
          <a:p>
            <a:pPr algn="r">
              <a:defRPr sz="2300"/>
            </a:pPr>
            <a:r>
              <a:t>電車で</a:t>
            </a:r>
          </a:p>
        </p:txBody>
      </p:sp>
      <p:sp>
        <p:nvSpPr>
          <p:cNvPr id="157" name="円"/>
          <p:cNvSpPr/>
          <p:nvPr/>
        </p:nvSpPr>
        <p:spPr>
          <a:xfrm>
            <a:off x="7658100" y="4880371"/>
            <a:ext cx="4879827" cy="559347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/>
          <a:lstStyle>
            <a:lvl1pPr>
              <a:defRPr sz="2200">
                <a:latin typeface="+mn-lt"/>
                <a:ea typeface="+mn-ea"/>
                <a:cs typeface="+mn-cs"/>
                <a:sym typeface="ヒラギノ角ゴ ProN W3"/>
              </a:defRPr>
            </a:lvl1pPr>
          </a:lstStyle>
          <a:p>
            <a:r>
              <a:t>円</a:t>
            </a:r>
          </a:p>
        </p:txBody>
      </p:sp>
      <p:sp>
        <p:nvSpPr>
          <p:cNvPr id="158" name="時間 分"/>
          <p:cNvSpPr/>
          <p:nvPr/>
        </p:nvSpPr>
        <p:spPr>
          <a:xfrm>
            <a:off x="7658100" y="4101827"/>
            <a:ext cx="4879827" cy="559346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/>
          <a:lstStyle>
            <a:lvl1pPr>
              <a:defRPr sz="2200">
                <a:latin typeface="+mn-lt"/>
                <a:ea typeface="+mn-ea"/>
                <a:cs typeface="+mn-cs"/>
                <a:sym typeface="ヒラギノ角ゴ ProN W3"/>
              </a:defRPr>
            </a:lvl1pPr>
          </a:lstStyle>
          <a:p>
            <a:r>
              <a:t>時間　分</a:t>
            </a:r>
          </a:p>
        </p:txBody>
      </p:sp>
      <p:sp>
        <p:nvSpPr>
          <p:cNvPr id="159" name="時間 分"/>
          <p:cNvSpPr/>
          <p:nvPr/>
        </p:nvSpPr>
        <p:spPr>
          <a:xfrm>
            <a:off x="7658100" y="6014888"/>
            <a:ext cx="4879827" cy="629991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/>
          <a:lstStyle>
            <a:lvl1pPr>
              <a:defRPr sz="2200">
                <a:latin typeface="+mn-lt"/>
                <a:ea typeface="+mn-ea"/>
                <a:cs typeface="+mn-cs"/>
                <a:sym typeface="ヒラギノ角ゴ ProN W3"/>
              </a:defRPr>
            </a:lvl1pPr>
          </a:lstStyle>
          <a:p>
            <a:r>
              <a:t>時間　分</a:t>
            </a:r>
          </a:p>
        </p:txBody>
      </p:sp>
      <p:sp>
        <p:nvSpPr>
          <p:cNvPr id="160" name="時間"/>
          <p:cNvSpPr/>
          <p:nvPr/>
        </p:nvSpPr>
        <p:spPr>
          <a:xfrm>
            <a:off x="7658100" y="6926646"/>
            <a:ext cx="4879827" cy="629991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/>
          <a:lstStyle>
            <a:lvl1pPr>
              <a:defRPr sz="2200">
                <a:latin typeface="+mn-lt"/>
                <a:ea typeface="+mn-ea"/>
                <a:cs typeface="+mn-cs"/>
                <a:sym typeface="ヒラギノ角ゴ ProN W3"/>
              </a:defRPr>
            </a:lvl1pPr>
          </a:lstStyle>
          <a:p>
            <a:r>
              <a:t>時間</a:t>
            </a:r>
          </a:p>
        </p:txBody>
      </p:sp>
      <p:sp>
        <p:nvSpPr>
          <p:cNvPr id="161" name="円"/>
          <p:cNvSpPr/>
          <p:nvPr/>
        </p:nvSpPr>
        <p:spPr>
          <a:xfrm>
            <a:off x="7658100" y="8616950"/>
            <a:ext cx="4879827" cy="559346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/>
          <a:lstStyle>
            <a:lvl1pPr>
              <a:defRPr sz="2200">
                <a:latin typeface="+mn-lt"/>
                <a:ea typeface="+mn-ea"/>
                <a:cs typeface="+mn-cs"/>
                <a:sym typeface="ヒラギノ角ゴ ProN W3"/>
              </a:defRPr>
            </a:lvl1pPr>
          </a:lstStyle>
          <a:p>
            <a:r>
              <a:t>円</a:t>
            </a:r>
          </a:p>
        </p:txBody>
      </p:sp>
      <p:sp>
        <p:nvSpPr>
          <p:cNvPr id="162" name="時間 分"/>
          <p:cNvSpPr/>
          <p:nvPr/>
        </p:nvSpPr>
        <p:spPr>
          <a:xfrm>
            <a:off x="7658100" y="7838405"/>
            <a:ext cx="4879827" cy="559346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/>
          <a:lstStyle>
            <a:lvl1pPr>
              <a:defRPr sz="2200">
                <a:latin typeface="+mn-lt"/>
                <a:ea typeface="+mn-ea"/>
                <a:cs typeface="+mn-cs"/>
                <a:sym typeface="ヒラギノ角ゴ ProN W3"/>
              </a:defRPr>
            </a:lvl1pPr>
          </a:lstStyle>
          <a:p>
            <a:r>
              <a:t>時間　分</a:t>
            </a:r>
          </a:p>
        </p:txBody>
      </p:sp>
    </p:spTree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他の世界遺産①"/>
          <p:cNvSpPr txBox="1">
            <a:spLocks noGrp="1"/>
          </p:cNvSpPr>
          <p:nvPr>
            <p:ph type="title"/>
          </p:nvPr>
        </p:nvSpPr>
        <p:spPr>
          <a:xfrm>
            <a:off x="952500" y="-80268"/>
            <a:ext cx="11099800" cy="2159001"/>
          </a:xfrm>
          <a:prstGeom prst="rect">
            <a:avLst/>
          </a:prstGeom>
        </p:spPr>
        <p:txBody>
          <a:bodyPr/>
          <a:lstStyle/>
          <a:p>
            <a:r>
              <a:t>他の世界遺産①</a:t>
            </a:r>
          </a:p>
        </p:txBody>
      </p:sp>
      <p:sp>
        <p:nvSpPr>
          <p:cNvPr id="165" name="写真"/>
          <p:cNvSpPr/>
          <p:nvPr/>
        </p:nvSpPr>
        <p:spPr>
          <a:xfrm>
            <a:off x="3163341" y="1993900"/>
            <a:ext cx="6991451" cy="4506070"/>
          </a:xfrm>
          <a:prstGeom prst="rect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/>
          <a:lstStyle>
            <a:lvl1pPr>
              <a:defRPr sz="2200">
                <a:solidFill>
                  <a:srgbClr val="000000"/>
                </a:solidFill>
                <a:latin typeface="+mn-lt"/>
                <a:ea typeface="+mn-ea"/>
                <a:cs typeface="+mn-cs"/>
                <a:sym typeface="ヒラギノ角ゴ ProN W3"/>
              </a:defRPr>
            </a:lvl1pPr>
          </a:lstStyle>
          <a:p>
            <a:r>
              <a:t>写真</a:t>
            </a:r>
          </a:p>
        </p:txBody>
      </p:sp>
      <p:sp>
        <p:nvSpPr>
          <p:cNvPr id="166" name="テキスト"/>
          <p:cNvSpPr txBox="1"/>
          <p:nvPr/>
        </p:nvSpPr>
        <p:spPr>
          <a:xfrm>
            <a:off x="5844794" y="4673600"/>
            <a:ext cx="1315213" cy="406400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 anchor="ctr">
            <a:spAutoFit/>
          </a:bodyPr>
          <a:lstStyle/>
          <a:p>
            <a:endParaRPr/>
          </a:p>
        </p:txBody>
      </p:sp>
      <p:sp>
        <p:nvSpPr>
          <p:cNvPr id="167" name="何県？"/>
          <p:cNvSpPr txBox="1"/>
          <p:nvPr/>
        </p:nvSpPr>
        <p:spPr>
          <a:xfrm>
            <a:off x="1701800" y="7705724"/>
            <a:ext cx="1447801" cy="76835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500"/>
            </a:lvl1pPr>
          </a:lstStyle>
          <a:p>
            <a:r>
              <a:t>何県？</a:t>
            </a:r>
          </a:p>
        </p:txBody>
      </p:sp>
      <p:sp>
        <p:nvSpPr>
          <p:cNvPr id="168" name="どんなもの？"/>
          <p:cNvSpPr txBox="1"/>
          <p:nvPr/>
        </p:nvSpPr>
        <p:spPr>
          <a:xfrm>
            <a:off x="984250" y="8920261"/>
            <a:ext cx="2400301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/>
            </a:lvl1pPr>
          </a:lstStyle>
          <a:p>
            <a:r>
              <a:t>どんなもの？</a:t>
            </a:r>
          </a:p>
        </p:txBody>
      </p:sp>
      <p:sp>
        <p:nvSpPr>
          <p:cNvPr id="169" name="四角形"/>
          <p:cNvSpPr/>
          <p:nvPr/>
        </p:nvSpPr>
        <p:spPr>
          <a:xfrm>
            <a:off x="3505200" y="7674867"/>
            <a:ext cx="3494187" cy="830066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  <a:endParaRPr/>
          </a:p>
        </p:txBody>
      </p:sp>
      <p:sp>
        <p:nvSpPr>
          <p:cNvPr id="170" name="四角形"/>
          <p:cNvSpPr/>
          <p:nvPr/>
        </p:nvSpPr>
        <p:spPr>
          <a:xfrm>
            <a:off x="3492500" y="8710438"/>
            <a:ext cx="8795197" cy="902247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  <a:endParaRPr/>
          </a:p>
        </p:txBody>
      </p:sp>
      <p:sp>
        <p:nvSpPr>
          <p:cNvPr id="171" name="名前は？"/>
          <p:cNvSpPr txBox="1"/>
          <p:nvPr/>
        </p:nvSpPr>
        <p:spPr>
          <a:xfrm>
            <a:off x="1555749" y="6942038"/>
            <a:ext cx="17399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200"/>
            </a:lvl1pPr>
          </a:lstStyle>
          <a:p>
            <a:r>
              <a:t>名前は？</a:t>
            </a:r>
          </a:p>
        </p:txBody>
      </p:sp>
      <p:sp>
        <p:nvSpPr>
          <p:cNvPr id="172" name="四角形"/>
          <p:cNvSpPr/>
          <p:nvPr/>
        </p:nvSpPr>
        <p:spPr>
          <a:xfrm>
            <a:off x="3505200" y="6678736"/>
            <a:ext cx="8769797" cy="830065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  <a:endParaRPr/>
          </a:p>
        </p:txBody>
      </p:sp>
    </p:spTree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" name="他の世界遺産②"/>
          <p:cNvSpPr txBox="1">
            <a:spLocks noGrp="1"/>
          </p:cNvSpPr>
          <p:nvPr>
            <p:ph type="title"/>
          </p:nvPr>
        </p:nvSpPr>
        <p:spPr>
          <a:xfrm>
            <a:off x="952500" y="-80268"/>
            <a:ext cx="11099800" cy="2159001"/>
          </a:xfrm>
          <a:prstGeom prst="rect">
            <a:avLst/>
          </a:prstGeom>
        </p:spPr>
        <p:txBody>
          <a:bodyPr/>
          <a:lstStyle/>
          <a:p>
            <a:r>
              <a:t>他の世界遺産②</a:t>
            </a:r>
          </a:p>
        </p:txBody>
      </p:sp>
      <p:sp>
        <p:nvSpPr>
          <p:cNvPr id="175" name="写真"/>
          <p:cNvSpPr/>
          <p:nvPr/>
        </p:nvSpPr>
        <p:spPr>
          <a:xfrm>
            <a:off x="3163341" y="1993900"/>
            <a:ext cx="6991451" cy="4506070"/>
          </a:xfrm>
          <a:prstGeom prst="rect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/>
          <a:lstStyle>
            <a:lvl1pPr>
              <a:defRPr sz="2200">
                <a:solidFill>
                  <a:srgbClr val="000000"/>
                </a:solidFill>
                <a:latin typeface="+mn-lt"/>
                <a:ea typeface="+mn-ea"/>
                <a:cs typeface="+mn-cs"/>
                <a:sym typeface="ヒラギノ角ゴ ProN W3"/>
              </a:defRPr>
            </a:lvl1pPr>
          </a:lstStyle>
          <a:p>
            <a:r>
              <a:t>写真</a:t>
            </a:r>
          </a:p>
        </p:txBody>
      </p:sp>
      <p:sp>
        <p:nvSpPr>
          <p:cNvPr id="176" name="テキスト"/>
          <p:cNvSpPr txBox="1"/>
          <p:nvPr/>
        </p:nvSpPr>
        <p:spPr>
          <a:xfrm>
            <a:off x="5844794" y="4673600"/>
            <a:ext cx="1315213" cy="406400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 anchor="ctr">
            <a:spAutoFit/>
          </a:bodyPr>
          <a:lstStyle/>
          <a:p>
            <a:endParaRPr/>
          </a:p>
        </p:txBody>
      </p:sp>
      <p:sp>
        <p:nvSpPr>
          <p:cNvPr id="177" name="何県？"/>
          <p:cNvSpPr txBox="1"/>
          <p:nvPr/>
        </p:nvSpPr>
        <p:spPr>
          <a:xfrm>
            <a:off x="1701800" y="7705724"/>
            <a:ext cx="1447801" cy="76835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500"/>
            </a:lvl1pPr>
          </a:lstStyle>
          <a:p>
            <a:r>
              <a:t>何県？</a:t>
            </a:r>
          </a:p>
        </p:txBody>
      </p:sp>
      <p:sp>
        <p:nvSpPr>
          <p:cNvPr id="178" name="どんなもの？"/>
          <p:cNvSpPr txBox="1"/>
          <p:nvPr/>
        </p:nvSpPr>
        <p:spPr>
          <a:xfrm>
            <a:off x="984250" y="8920261"/>
            <a:ext cx="2400301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/>
            </a:lvl1pPr>
          </a:lstStyle>
          <a:p>
            <a:r>
              <a:t>どんなもの？</a:t>
            </a:r>
          </a:p>
        </p:txBody>
      </p:sp>
      <p:sp>
        <p:nvSpPr>
          <p:cNvPr id="179" name="四角形"/>
          <p:cNvSpPr/>
          <p:nvPr/>
        </p:nvSpPr>
        <p:spPr>
          <a:xfrm>
            <a:off x="3505200" y="7674867"/>
            <a:ext cx="3494187" cy="830066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  <a:endParaRPr/>
          </a:p>
        </p:txBody>
      </p:sp>
      <p:sp>
        <p:nvSpPr>
          <p:cNvPr id="180" name="四角形"/>
          <p:cNvSpPr/>
          <p:nvPr/>
        </p:nvSpPr>
        <p:spPr>
          <a:xfrm>
            <a:off x="3492500" y="8710438"/>
            <a:ext cx="8795197" cy="902247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  <a:endParaRPr/>
          </a:p>
        </p:txBody>
      </p:sp>
      <p:sp>
        <p:nvSpPr>
          <p:cNvPr id="181" name="名前は？"/>
          <p:cNvSpPr txBox="1"/>
          <p:nvPr/>
        </p:nvSpPr>
        <p:spPr>
          <a:xfrm>
            <a:off x="1555749" y="6942038"/>
            <a:ext cx="17399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200"/>
            </a:lvl1pPr>
          </a:lstStyle>
          <a:p>
            <a:r>
              <a:t>名前は？</a:t>
            </a:r>
          </a:p>
        </p:txBody>
      </p:sp>
      <p:sp>
        <p:nvSpPr>
          <p:cNvPr id="182" name="四角形"/>
          <p:cNvSpPr/>
          <p:nvPr/>
        </p:nvSpPr>
        <p:spPr>
          <a:xfrm>
            <a:off x="3505200" y="6678736"/>
            <a:ext cx="8769797" cy="830065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  <a:endParaRPr/>
          </a:p>
        </p:txBody>
      </p:sp>
    </p:spTree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" name="他の世界遺産③"/>
          <p:cNvSpPr txBox="1">
            <a:spLocks noGrp="1"/>
          </p:cNvSpPr>
          <p:nvPr>
            <p:ph type="title"/>
          </p:nvPr>
        </p:nvSpPr>
        <p:spPr>
          <a:xfrm>
            <a:off x="952500" y="-80268"/>
            <a:ext cx="11099800" cy="2159001"/>
          </a:xfrm>
          <a:prstGeom prst="rect">
            <a:avLst/>
          </a:prstGeom>
        </p:spPr>
        <p:txBody>
          <a:bodyPr/>
          <a:lstStyle/>
          <a:p>
            <a:r>
              <a:t>他の世界遺産③</a:t>
            </a:r>
          </a:p>
        </p:txBody>
      </p:sp>
      <p:sp>
        <p:nvSpPr>
          <p:cNvPr id="185" name="写真"/>
          <p:cNvSpPr/>
          <p:nvPr/>
        </p:nvSpPr>
        <p:spPr>
          <a:xfrm>
            <a:off x="3163341" y="1993900"/>
            <a:ext cx="6991451" cy="4506070"/>
          </a:xfrm>
          <a:prstGeom prst="rect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/>
          <a:lstStyle>
            <a:lvl1pPr>
              <a:defRPr sz="2200">
                <a:solidFill>
                  <a:srgbClr val="000000"/>
                </a:solidFill>
                <a:latin typeface="+mn-lt"/>
                <a:ea typeface="+mn-ea"/>
                <a:cs typeface="+mn-cs"/>
                <a:sym typeface="ヒラギノ角ゴ ProN W3"/>
              </a:defRPr>
            </a:lvl1pPr>
          </a:lstStyle>
          <a:p>
            <a:r>
              <a:t>写真</a:t>
            </a:r>
          </a:p>
        </p:txBody>
      </p:sp>
      <p:sp>
        <p:nvSpPr>
          <p:cNvPr id="186" name="テキスト"/>
          <p:cNvSpPr txBox="1"/>
          <p:nvPr/>
        </p:nvSpPr>
        <p:spPr>
          <a:xfrm>
            <a:off x="5844794" y="4673600"/>
            <a:ext cx="1315213" cy="406400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 anchor="ctr">
            <a:spAutoFit/>
          </a:bodyPr>
          <a:lstStyle/>
          <a:p>
            <a:endParaRPr/>
          </a:p>
        </p:txBody>
      </p:sp>
      <p:sp>
        <p:nvSpPr>
          <p:cNvPr id="187" name="何県？"/>
          <p:cNvSpPr txBox="1"/>
          <p:nvPr/>
        </p:nvSpPr>
        <p:spPr>
          <a:xfrm>
            <a:off x="1701800" y="7705724"/>
            <a:ext cx="1447801" cy="76835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500"/>
            </a:lvl1pPr>
          </a:lstStyle>
          <a:p>
            <a:r>
              <a:t>何県？</a:t>
            </a:r>
          </a:p>
        </p:txBody>
      </p:sp>
      <p:sp>
        <p:nvSpPr>
          <p:cNvPr id="188" name="どんなもの？"/>
          <p:cNvSpPr txBox="1"/>
          <p:nvPr/>
        </p:nvSpPr>
        <p:spPr>
          <a:xfrm>
            <a:off x="984250" y="8920261"/>
            <a:ext cx="2400301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/>
            </a:lvl1pPr>
          </a:lstStyle>
          <a:p>
            <a:r>
              <a:t>どんなもの？</a:t>
            </a:r>
          </a:p>
        </p:txBody>
      </p:sp>
      <p:sp>
        <p:nvSpPr>
          <p:cNvPr id="189" name="四角形"/>
          <p:cNvSpPr/>
          <p:nvPr/>
        </p:nvSpPr>
        <p:spPr>
          <a:xfrm>
            <a:off x="3505200" y="7674867"/>
            <a:ext cx="3494187" cy="830066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  <a:endParaRPr/>
          </a:p>
        </p:txBody>
      </p:sp>
      <p:sp>
        <p:nvSpPr>
          <p:cNvPr id="190" name="四角形"/>
          <p:cNvSpPr/>
          <p:nvPr/>
        </p:nvSpPr>
        <p:spPr>
          <a:xfrm>
            <a:off x="3492500" y="8710438"/>
            <a:ext cx="8795197" cy="902247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  <a:endParaRPr/>
          </a:p>
        </p:txBody>
      </p:sp>
      <p:sp>
        <p:nvSpPr>
          <p:cNvPr id="191" name="名前は？"/>
          <p:cNvSpPr txBox="1"/>
          <p:nvPr/>
        </p:nvSpPr>
        <p:spPr>
          <a:xfrm>
            <a:off x="1555749" y="6942038"/>
            <a:ext cx="17399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200"/>
            </a:lvl1pPr>
          </a:lstStyle>
          <a:p>
            <a:r>
              <a:t>名前は？</a:t>
            </a:r>
          </a:p>
        </p:txBody>
      </p:sp>
      <p:sp>
        <p:nvSpPr>
          <p:cNvPr id="192" name="四角形"/>
          <p:cNvSpPr/>
          <p:nvPr/>
        </p:nvSpPr>
        <p:spPr>
          <a:xfrm>
            <a:off x="3505200" y="6678736"/>
            <a:ext cx="8769797" cy="830065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  <a:endParaRPr/>
          </a:p>
        </p:txBody>
      </p: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Black">
  <a:themeElements>
    <a:clrScheme name="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0A89D"/>
      </a:accent2>
      <a:accent3>
        <a:srgbClr val="1DB100"/>
      </a:accent3>
      <a:accent4>
        <a:srgbClr val="F8BA00"/>
      </a:accent4>
      <a:accent5>
        <a:srgbClr val="EE220C"/>
      </a:accent5>
      <a:accent6>
        <a:srgbClr val="CB297B"/>
      </a:accent6>
      <a:hlink>
        <a:srgbClr val="0000FF"/>
      </a:hlink>
      <a:folHlink>
        <a:srgbClr val="FF00FF"/>
      </a:folHlink>
    </a:clrScheme>
    <a:fontScheme name="Black">
      <a:majorFont>
        <a:latin typeface="ヒラギノ角ゴ ProN W3"/>
        <a:ea typeface="ヒラギノ角ゴ ProN W3"/>
        <a:cs typeface="ヒラギノ角ゴ ProN W3"/>
      </a:majorFont>
      <a:minorFont>
        <a:latin typeface="ヒラギノ角ゴ ProN W3"/>
        <a:ea typeface="ヒラギノ角ゴ ProN W3"/>
        <a:cs typeface="ヒラギノ角ゴ ProN W3"/>
      </a:minorFont>
    </a:fontScheme>
    <a:fmtScheme name="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lumOff val="13529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2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ヒラギノ角ゴ ProN W6"/>
            <a:ea typeface="ヒラギノ角ゴ ProN W6"/>
            <a:cs typeface="ヒラギノ角ゴ ProN W6"/>
            <a:sym typeface="ヒラギノ角ゴ ProN W6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Black">
  <a:themeElements>
    <a:clrScheme name="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0A89D"/>
      </a:accent2>
      <a:accent3>
        <a:srgbClr val="1DB100"/>
      </a:accent3>
      <a:accent4>
        <a:srgbClr val="F8BA00"/>
      </a:accent4>
      <a:accent5>
        <a:srgbClr val="EE220C"/>
      </a:accent5>
      <a:accent6>
        <a:srgbClr val="CB297B"/>
      </a:accent6>
      <a:hlink>
        <a:srgbClr val="0000FF"/>
      </a:hlink>
      <a:folHlink>
        <a:srgbClr val="FF00FF"/>
      </a:folHlink>
    </a:clrScheme>
    <a:fontScheme name="Black">
      <a:majorFont>
        <a:latin typeface="ヒラギノ角ゴ ProN W3"/>
        <a:ea typeface="ヒラギノ角ゴ ProN W3"/>
        <a:cs typeface="ヒラギノ角ゴ ProN W3"/>
      </a:majorFont>
      <a:minorFont>
        <a:latin typeface="ヒラギノ角ゴ ProN W3"/>
        <a:ea typeface="ヒラギノ角ゴ ProN W3"/>
        <a:cs typeface="ヒラギノ角ゴ ProN W3"/>
      </a:minorFont>
    </a:fontScheme>
    <a:fmtScheme name="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lumOff val="13529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2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ヒラギノ角ゴ ProN W6"/>
            <a:ea typeface="ヒラギノ角ゴ ProN W6"/>
            <a:cs typeface="ヒラギノ角ゴ ProN W6"/>
            <a:sym typeface="ヒラギノ角ゴ ProN W6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74</Words>
  <Application>Microsoft Macintosh PowerPoint</Application>
  <PresentationFormat>ユーザー設定</PresentationFormat>
  <Paragraphs>47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ヒラギノ角ゴ ProN W3</vt:lpstr>
      <vt:lpstr>ヒラギノ角ゴ ProN W6</vt:lpstr>
      <vt:lpstr>Helvetica Neue Light</vt:lpstr>
      <vt:lpstr>Black</vt:lpstr>
      <vt:lpstr>ダッシュニンからの  挑戦状③！！</vt:lpstr>
      <vt:lpstr>２０１９年に日本で世界遺産に 選ばれたのは？・・・</vt:lpstr>
      <vt:lpstr>世界遺産って</vt:lpstr>
      <vt:lpstr>世界遺産まで家から何分？</vt:lpstr>
      <vt:lpstr>他の世界遺産①</vt:lpstr>
      <vt:lpstr>他の世界遺産②</vt:lpstr>
      <vt:lpstr>他の世界遺産③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ダッシュニンからの  挑戦状③！！</dc:title>
  <cp:lastModifiedBy>樋井 一宏</cp:lastModifiedBy>
  <cp:revision>1</cp:revision>
  <dcterms:modified xsi:type="dcterms:W3CDTF">2020-05-05T08:52:04Z</dcterms:modified>
</cp:coreProperties>
</file>