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Shape 16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と日付"/>
          <p:cNvSpPr txBox="1"/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12" name="プレゼンテーションのタイトル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13" name="本文レベル1…"/>
          <p:cNvSpPr txBox="1"/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スライド番号"/>
          <p:cNvSpPr txBox="1"/>
          <p:nvPr>
            <p:ph type="sldNum" sz="quarter" idx="2"/>
          </p:nvPr>
        </p:nvSpPr>
        <p:spPr>
          <a:xfrm>
            <a:off x="11984659" y="13125399"/>
            <a:ext cx="414682" cy="3302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ステートメン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本文レベル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/>
            </a:lvl5pPr>
          </a:lstStyle>
          <a:p>
            <a:pPr/>
            <a:r>
              <a:t>ステートメント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ビッグファ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ファクト情報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ファクト情報</a:t>
            </a:r>
          </a:p>
        </p:txBody>
      </p:sp>
      <p:sp>
        <p:nvSpPr>
          <p:cNvPr id="107" name="本文レベル1…"/>
          <p:cNvSpPr txBox="1"/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50" sz="250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属性"/>
          <p:cNvSpPr txBox="1"/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属性</a:t>
            </a:r>
          </a:p>
        </p:txBody>
      </p:sp>
      <p:sp>
        <p:nvSpPr>
          <p:cNvPr id="116" name="本文レベル1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pc="-170" sz="8500"/>
            </a:lvl1pPr>
            <a:lvl2pPr marL="638923" indent="-12700">
              <a:spcBef>
                <a:spcPts val="0"/>
              </a:spcBef>
              <a:buSzTx/>
              <a:buNone/>
              <a:defRPr spc="-170" sz="8500"/>
            </a:lvl2pPr>
            <a:lvl3pPr marL="638923" indent="444500">
              <a:spcBef>
                <a:spcPts val="0"/>
              </a:spcBef>
              <a:buSzTx/>
              <a:buNone/>
              <a:defRPr spc="-170" sz="8500"/>
            </a:lvl3pPr>
            <a:lvl4pPr marL="638923" indent="901700">
              <a:spcBef>
                <a:spcPts val="0"/>
              </a:spcBef>
              <a:buSzTx/>
              <a:buNone/>
              <a:defRPr spc="-170" sz="8500"/>
            </a:lvl4pPr>
            <a:lvl5pPr marL="638923" indent="1358900">
              <a:spcBef>
                <a:spcPts val="0"/>
              </a:spcBef>
              <a:buSzTx/>
              <a:buNone/>
              <a:defRPr spc="-170" sz="8500"/>
            </a:lvl5pPr>
          </a:lstStyle>
          <a:p>
            <a:pPr/>
            <a:r>
              <a:t>“重要な引用”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862804876_960x639.jpg"/>
          <p:cNvSpPr/>
          <p:nvPr>
            <p:ph type="pic" sz="quarter" idx="21"/>
          </p:nvPr>
        </p:nvSpPr>
        <p:spPr>
          <a:xfrm>
            <a:off x="15430500" y="7085409"/>
            <a:ext cx="8128000" cy="541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824910546_2681x1332.jpg"/>
          <p:cNvSpPr/>
          <p:nvPr>
            <p:ph type="pic" idx="22"/>
          </p:nvPr>
        </p:nvSpPr>
        <p:spPr>
          <a:xfrm>
            <a:off x="-2933700" y="1270000"/>
            <a:ext cx="22699133" cy="11277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575395635_960x639.jpg"/>
          <p:cNvSpPr/>
          <p:nvPr>
            <p:ph type="pic" sz="quarter" idx="23"/>
          </p:nvPr>
        </p:nvSpPr>
        <p:spPr>
          <a:xfrm>
            <a:off x="15430500" y="1270000"/>
            <a:ext cx="81280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イメージ"/>
          <p:cNvSpPr/>
          <p:nvPr>
            <p:ph type="pic" idx="21"/>
          </p:nvPr>
        </p:nvSpPr>
        <p:spPr>
          <a:xfrm>
            <a:off x="-1511300" y="-3721100"/>
            <a:ext cx="28511500" cy="190302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スライド番号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 lIns="71437" tIns="71437" rIns="71437" bIns="71437" anchor="t"/>
          <a:lstStyle>
            <a:lvl1pPr defTabSz="821531">
              <a:defRPr sz="22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タイトルテキスト"/>
          <p:cNvSpPr txBox="1"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</p:spPr>
        <p:txBody>
          <a:bodyPr lIns="71437" tIns="71437" rIns="71437" bIns="71437" anchor="ctr"/>
          <a:lstStyle>
            <a:lvl1pPr algn="ctr" defTabSz="821531">
              <a:lnSpc>
                <a:spcPct val="100000"/>
              </a:lnSpc>
              <a:defRPr spc="0" sz="11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57" name="スライド番号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 lIns="71437" tIns="71437" rIns="71437" bIns="71437" anchor="t"/>
          <a:lstStyle>
            <a:lvl1pPr defTabSz="821531">
              <a:defRPr sz="22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イメージ"/>
          <p:cNvSpPr/>
          <p:nvPr>
            <p:ph type="pic" idx="21"/>
          </p:nvPr>
        </p:nvSpPr>
        <p:spPr>
          <a:xfrm>
            <a:off x="-431800" y="-4038600"/>
            <a:ext cx="2946400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プレゼンテーションのタイトル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23" name="作者と日付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24" name="本文レベル1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プレゼンテーションのサブタイトル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画像（代替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スライドのタイトル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スライドのタイトル</a:t>
            </a:r>
          </a:p>
        </p:txBody>
      </p:sp>
      <p:sp>
        <p:nvSpPr>
          <p:cNvPr id="33" name="本文レベル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pPr/>
            <a:r>
              <a:t>スライドのサブタイトル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92709243_1322x1323.jpeg"/>
          <p:cNvSpPr/>
          <p:nvPr>
            <p:ph type="pic" sz="half" idx="21"/>
          </p:nvPr>
        </p:nvSpPr>
        <p:spPr>
          <a:xfrm>
            <a:off x="12052303" y="1270000"/>
            <a:ext cx="11188406" cy="112098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5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スライドのタイトル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43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44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スライドのタイトル"/>
          <p:cNvSpPr txBox="1"/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61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62" name="本文レベル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3" name="824910546_2681x1332.jpg"/>
          <p:cNvSpPr/>
          <p:nvPr>
            <p:ph type="pic" idx="22"/>
          </p:nvPr>
        </p:nvSpPr>
        <p:spPr>
          <a:xfrm>
            <a:off x="6380200" y="1263848"/>
            <a:ext cx="22529801" cy="111934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4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セク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セクションタイトル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232" sz="11600"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lvl1pPr>
          </a:lstStyle>
          <a:p>
            <a:pPr/>
            <a:r>
              <a:t>セクションタイトル</a:t>
            </a:r>
          </a:p>
        </p:txBody>
      </p:sp>
      <p:sp>
        <p:nvSpPr>
          <p:cNvPr id="72" name="スライド番号"/>
          <p:cNvSpPr txBox="1"/>
          <p:nvPr>
            <p:ph type="sldNum" sz="quarter" idx="2"/>
          </p:nvPr>
        </p:nvSpPr>
        <p:spPr>
          <a:xfrm>
            <a:off x="11978411" y="13129632"/>
            <a:ext cx="414681" cy="3302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スライドのタイトル"/>
          <p:cNvSpPr txBox="1"/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スライドのタイトル</a:t>
            </a:r>
          </a:p>
        </p:txBody>
      </p:sp>
      <p:sp>
        <p:nvSpPr>
          <p:cNvPr id="80" name="スライドのサブタイトル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スライドのサブタイトル</a:t>
            </a:r>
          </a:p>
        </p:txBody>
      </p:sp>
      <p:sp>
        <p:nvSpPr>
          <p:cNvPr id="8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議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議題のタイトル"/>
          <p:cNvSpPr txBox="1"/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議題のタイトル</a:t>
            </a:r>
          </a:p>
        </p:txBody>
      </p:sp>
      <p:sp>
        <p:nvSpPr>
          <p:cNvPr id="89" name="議題のサブタイトル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議題のサブタイトル</a:t>
            </a:r>
          </a:p>
        </p:txBody>
      </p:sp>
      <p:sp>
        <p:nvSpPr>
          <p:cNvPr id="90" name="本文レベル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議題のトピック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のタイトル"/>
          <p:cNvSpPr txBox="1"/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スライドのタイトル</a:t>
            </a:r>
          </a:p>
        </p:txBody>
      </p:sp>
      <p:sp>
        <p:nvSpPr>
          <p:cNvPr id="3" name="本文レベル1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スライドの箇条書きテキスト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11978411" y="13125399"/>
            <a:ext cx="41468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6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6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6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6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6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6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6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6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6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9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1.jpe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6.png"/><Relationship Id="rId8" Type="http://schemas.openxmlformats.org/officeDocument/2006/relationships/image" Target="../media/image20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1.jpe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6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1.jpe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0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1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11.png"/><Relationship Id="rId4" Type="http://schemas.openxmlformats.org/officeDocument/2006/relationships/image" Target="../media/image13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Dグループ こころとからだ…"/>
          <p:cNvSpPr txBox="1"/>
          <p:nvPr>
            <p:ph type="ctrTitle"/>
          </p:nvPr>
        </p:nvSpPr>
        <p:spPr>
          <a:xfrm>
            <a:off x="1206498" y="1431991"/>
            <a:ext cx="21971004" cy="4648201"/>
          </a:xfrm>
          <a:prstGeom prst="rect">
            <a:avLst/>
          </a:prstGeom>
        </p:spPr>
        <p:txBody>
          <a:bodyPr/>
          <a:lstStyle/>
          <a:p>
            <a:pPr defTabSz="2072588">
              <a:defRPr spc="-197" sz="9860"/>
            </a:pPr>
            <a:r>
              <a:t>Dグループ　こころとからだ</a:t>
            </a:r>
          </a:p>
          <a:p>
            <a:pPr defTabSz="2072588">
              <a:defRPr spc="-197" sz="9860"/>
            </a:pPr>
          </a:p>
          <a:p>
            <a:pPr defTabSz="2072588">
              <a:defRPr spc="-197" sz="9860"/>
            </a:pPr>
            <a:r>
              <a:t>好きになるって？？</a:t>
            </a:r>
          </a:p>
        </p:txBody>
      </p:sp>
      <p:sp>
        <p:nvSpPr>
          <p:cNvPr id="167" name="ナイショのおはなし"/>
          <p:cNvSpPr txBox="1"/>
          <p:nvPr>
            <p:ph type="subTitle" sz="quarter" idx="1"/>
          </p:nvPr>
        </p:nvSpPr>
        <p:spPr>
          <a:xfrm>
            <a:off x="1206500" y="9051065"/>
            <a:ext cx="21971000" cy="1905001"/>
          </a:xfrm>
          <a:prstGeom prst="rect">
            <a:avLst/>
          </a:prstGeom>
        </p:spPr>
        <p:txBody>
          <a:bodyPr/>
          <a:lstStyle/>
          <a:p>
            <a:pPr/>
            <a:r>
              <a:t>ナイショのおはなし</a:t>
            </a:r>
          </a:p>
        </p:txBody>
      </p:sp>
      <p:pic>
        <p:nvPicPr>
          <p:cNvPr id="168" name="renai3_young.png" descr="renai3_you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495190" y="6295727"/>
            <a:ext cx="4426458" cy="42991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couple_man_man.png" descr="couple_man_ma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521576" y="8577957"/>
            <a:ext cx="3989091" cy="3989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maruhi_mark.png" descr="maruhi_mark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35708" y="10360049"/>
            <a:ext cx="2925044" cy="29250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一番大切なのは？"/>
          <p:cNvSpPr txBox="1"/>
          <p:nvPr>
            <p:ph type="title"/>
          </p:nvPr>
        </p:nvSpPr>
        <p:spPr>
          <a:xfrm>
            <a:off x="1028696" y="266700"/>
            <a:ext cx="21971004" cy="4648200"/>
          </a:xfrm>
          <a:prstGeom prst="rect">
            <a:avLst/>
          </a:prstGeom>
        </p:spPr>
        <p:txBody>
          <a:bodyPr/>
          <a:lstStyle/>
          <a:p>
            <a:pPr/>
            <a:r>
              <a:t>一番大切なのは？</a:t>
            </a:r>
          </a:p>
        </p:txBody>
      </p:sp>
      <p:pic>
        <p:nvPicPr>
          <p:cNvPr id="260" name="valentine_ryouomoi.png" descr="valentine_ryouomoi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842007" y="993675"/>
            <a:ext cx="9448801" cy="7797801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自分が好き"/>
          <p:cNvSpPr txBox="1"/>
          <p:nvPr/>
        </p:nvSpPr>
        <p:spPr>
          <a:xfrm>
            <a:off x="13462000" y="9617074"/>
            <a:ext cx="3225801" cy="10350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/>
            </a:lvl1pPr>
          </a:lstStyle>
          <a:p>
            <a:pPr/>
            <a:r>
              <a:t>自分が好き</a:t>
            </a:r>
          </a:p>
        </p:txBody>
      </p:sp>
      <p:sp>
        <p:nvSpPr>
          <p:cNvPr id="262" name="相手も好き"/>
          <p:cNvSpPr txBox="1"/>
          <p:nvPr/>
        </p:nvSpPr>
        <p:spPr>
          <a:xfrm>
            <a:off x="21018500" y="9959974"/>
            <a:ext cx="3225801" cy="10350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/>
            </a:lvl1pPr>
          </a:lstStyle>
          <a:p>
            <a:pPr/>
            <a:r>
              <a:t>相手も好き</a:t>
            </a:r>
          </a:p>
        </p:txBody>
      </p:sp>
      <p:sp>
        <p:nvSpPr>
          <p:cNvPr id="263" name="自分と…"/>
          <p:cNvSpPr txBox="1"/>
          <p:nvPr/>
        </p:nvSpPr>
        <p:spPr>
          <a:xfrm>
            <a:off x="2406650" y="5807073"/>
            <a:ext cx="4457701" cy="33718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700"/>
            </a:pPr>
            <a:r>
              <a:t>自分と</a:t>
            </a:r>
          </a:p>
          <a:p>
            <a:pPr>
              <a:defRPr sz="5700"/>
            </a:pPr>
            <a:r>
              <a:t>相手</a:t>
            </a:r>
          </a:p>
          <a:p>
            <a:pPr>
              <a:defRPr sz="5700"/>
            </a:pPr>
            <a:r>
              <a:t>両方の気持ち</a:t>
            </a:r>
          </a:p>
        </p:txBody>
      </p:sp>
      <p:sp>
        <p:nvSpPr>
          <p:cNvPr id="264" name="どっちも 大切にしよう！！"/>
          <p:cNvSpPr txBox="1"/>
          <p:nvPr/>
        </p:nvSpPr>
        <p:spPr>
          <a:xfrm>
            <a:off x="514349" y="11576049"/>
            <a:ext cx="7708901" cy="977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600"/>
            </a:lvl1pPr>
          </a:lstStyle>
          <a:p>
            <a:pPr/>
            <a:r>
              <a:t>どっちも　大切にしよう！！</a:t>
            </a:r>
          </a:p>
        </p:txBody>
      </p:sp>
      <p:sp>
        <p:nvSpPr>
          <p:cNvPr id="265" name="矢印"/>
          <p:cNvSpPr/>
          <p:nvPr/>
        </p:nvSpPr>
        <p:spPr>
          <a:xfrm>
            <a:off x="17500600" y="8813800"/>
            <a:ext cx="3498305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</a:defRPr>
            </a:pPr>
          </a:p>
        </p:txBody>
      </p:sp>
      <p:sp>
        <p:nvSpPr>
          <p:cNvPr id="266" name="矢印"/>
          <p:cNvSpPr/>
          <p:nvPr/>
        </p:nvSpPr>
        <p:spPr>
          <a:xfrm rot="10766127">
            <a:off x="17259300" y="10096867"/>
            <a:ext cx="3498305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000000"/>
                </a:solidFill>
              </a:defRPr>
            </a:pPr>
          </a:p>
        </p:txBody>
      </p:sp>
      <p:sp>
        <p:nvSpPr>
          <p:cNvPr id="267" name="ちなみに・・・失恋は？"/>
          <p:cNvSpPr txBox="1"/>
          <p:nvPr/>
        </p:nvSpPr>
        <p:spPr>
          <a:xfrm>
            <a:off x="9823449" y="12153899"/>
            <a:ext cx="3467101" cy="558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ちなみに・・・失恋は？</a:t>
            </a:r>
          </a:p>
        </p:txBody>
      </p:sp>
      <p:pic>
        <p:nvPicPr>
          <p:cNvPr id="268" name="love_couple_bad.png" descr="love_couple_ba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551743" y="11779448"/>
            <a:ext cx="2490202" cy="13077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after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3" grpId="1"/>
      <p:bldP build="whole" bldLvl="1" animBg="1" rev="0" advAuto="0" spid="262" grpId="5"/>
      <p:bldP build="whole" bldLvl="1" animBg="1" rev="0" advAuto="0" spid="265" grpId="4"/>
      <p:bldP build="whole" bldLvl="1" animBg="1" rev="0" advAuto="0" spid="261" grpId="3"/>
      <p:bldP build="whole" bldLvl="1" animBg="1" rev="0" advAuto="0" spid="260" grpId="2"/>
      <p:bldP build="whole" bldLvl="1" animBg="1" rev="0" advAuto="0" spid="266" grpId="6"/>
      <p:bldP build="whole" bldLvl="1" animBg="1" rev="0" advAuto="0" spid="264" grpId="7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どんなデートしたい？"/>
          <p:cNvSpPr txBox="1"/>
          <p:nvPr>
            <p:ph type="body" sz="half" idx="1"/>
          </p:nvPr>
        </p:nvSpPr>
        <p:spPr>
          <a:xfrm>
            <a:off x="965200" y="386943"/>
            <a:ext cx="21971000" cy="3874314"/>
          </a:xfrm>
          <a:prstGeom prst="rect">
            <a:avLst/>
          </a:prstGeom>
        </p:spPr>
        <p:txBody>
          <a:bodyPr/>
          <a:lstStyle/>
          <a:p>
            <a:pPr/>
            <a:r>
              <a:t>どんなデートしたい？</a:t>
            </a:r>
          </a:p>
        </p:txBody>
      </p:sp>
      <p:pic>
        <p:nvPicPr>
          <p:cNvPr id="271" name="date_couple.png" descr="date_coup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34059" y="3957984"/>
            <a:ext cx="7277101" cy="762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2" name="ちなみに、○○先生は？？"/>
          <p:cNvSpPr txBox="1"/>
          <p:nvPr/>
        </p:nvSpPr>
        <p:spPr>
          <a:xfrm>
            <a:off x="13074649" y="7016748"/>
            <a:ext cx="6515101" cy="9017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/>
            </a:lvl1pPr>
          </a:lstStyle>
          <a:p>
            <a:pPr/>
            <a:r>
              <a:t>ちなみに、○○先生は？？</a:t>
            </a:r>
          </a:p>
        </p:txBody>
      </p:sp>
      <p:sp>
        <p:nvSpPr>
          <p:cNvPr id="273" name="ちなみに、△△先生は？？"/>
          <p:cNvSpPr txBox="1"/>
          <p:nvPr/>
        </p:nvSpPr>
        <p:spPr>
          <a:xfrm>
            <a:off x="13074649" y="8159748"/>
            <a:ext cx="6515101" cy="9017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/>
            </a:lvl1pPr>
          </a:lstStyle>
          <a:p>
            <a:pPr/>
            <a:r>
              <a:t>ちなみに、△△先生は？？</a:t>
            </a:r>
          </a:p>
        </p:txBody>
      </p:sp>
      <p:sp>
        <p:nvSpPr>
          <p:cNvPr id="274" name="ちなみに、みんなは？？"/>
          <p:cNvSpPr txBox="1"/>
          <p:nvPr/>
        </p:nvSpPr>
        <p:spPr>
          <a:xfrm>
            <a:off x="13481049" y="9880599"/>
            <a:ext cx="5981701" cy="63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/>
            </a:lvl1pPr>
          </a:lstStyle>
          <a:p>
            <a:pPr/>
            <a:r>
              <a:t>ちなみに、みんなは？？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2" grpId="1"/>
      <p:bldP build="whole" bldLvl="1" animBg="1" rev="0" advAuto="0" spid="273" grpId="2"/>
      <p:bldP build="whole" bldLvl="1" animBg="1" rev="0" advAuto="0" spid="274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４、リラクゼーション"/>
          <p:cNvSpPr txBox="1"/>
          <p:nvPr/>
        </p:nvSpPr>
        <p:spPr>
          <a:xfrm>
            <a:off x="4026916" y="3101975"/>
            <a:ext cx="10107169" cy="1111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900"/>
            </a:lvl1pPr>
          </a:lstStyle>
          <a:p>
            <a:pPr/>
            <a:r>
              <a:t>４、リラクゼーション</a:t>
            </a:r>
          </a:p>
        </p:txBody>
      </p:sp>
      <p:pic>
        <p:nvPicPr>
          <p:cNvPr id="277" name="076F1D80-4681-437B-9CB5-9FFC777C7E50-L0-001.png" descr="076F1D80-4681-437B-9CB5-9FFC777C7E50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79913" y="4727710"/>
            <a:ext cx="7497915" cy="82964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after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500" fill="hold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今日のふりかえり"/>
          <p:cNvSpPr txBox="1"/>
          <p:nvPr>
            <p:ph type="title"/>
          </p:nvPr>
        </p:nvSpPr>
        <p:spPr>
          <a:xfrm>
            <a:off x="1003296" y="-444500"/>
            <a:ext cx="21971004" cy="4648200"/>
          </a:xfrm>
          <a:prstGeom prst="rect">
            <a:avLst/>
          </a:prstGeom>
        </p:spPr>
        <p:txBody>
          <a:bodyPr/>
          <a:lstStyle/>
          <a:p>
            <a:pPr/>
            <a:r>
              <a:t>今日のふりかえり</a:t>
            </a:r>
          </a:p>
        </p:txBody>
      </p:sp>
      <p:sp>
        <p:nvSpPr>
          <p:cNvPr id="280" name="１、あいさつ"/>
          <p:cNvSpPr txBox="1"/>
          <p:nvPr/>
        </p:nvSpPr>
        <p:spPr>
          <a:xfrm>
            <a:off x="603249" y="4279900"/>
            <a:ext cx="4076701" cy="76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pPr/>
            <a:r>
              <a:t>１、あいさつ</a:t>
            </a:r>
          </a:p>
        </p:txBody>
      </p:sp>
      <p:sp>
        <p:nvSpPr>
          <p:cNvPr id="281" name="２、前回のふりかえり"/>
          <p:cNvSpPr txBox="1"/>
          <p:nvPr/>
        </p:nvSpPr>
        <p:spPr>
          <a:xfrm>
            <a:off x="610361" y="5841999"/>
            <a:ext cx="6678677" cy="10922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pPr/>
            <a:r>
              <a:t>２、前回のふりかえり</a:t>
            </a:r>
          </a:p>
        </p:txBody>
      </p:sp>
      <p:sp>
        <p:nvSpPr>
          <p:cNvPr id="282" name="３、ないしょのはなし…"/>
          <p:cNvSpPr txBox="1"/>
          <p:nvPr/>
        </p:nvSpPr>
        <p:spPr>
          <a:xfrm>
            <a:off x="590550" y="7607299"/>
            <a:ext cx="6718301" cy="1752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200"/>
            </a:pPr>
            <a:r>
              <a:t>３、ないしょのはなし</a:t>
            </a:r>
          </a:p>
          <a:p>
            <a:pPr>
              <a:defRPr sz="5200"/>
            </a:pPr>
            <a:r>
              <a:t>恋ばなをしよう</a:t>
            </a:r>
          </a:p>
        </p:txBody>
      </p:sp>
      <p:sp>
        <p:nvSpPr>
          <p:cNvPr id="283" name="４、リラクゼーション"/>
          <p:cNvSpPr txBox="1"/>
          <p:nvPr/>
        </p:nvSpPr>
        <p:spPr>
          <a:xfrm>
            <a:off x="438658" y="10350500"/>
            <a:ext cx="6691885" cy="76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pPr/>
            <a:r>
              <a:t>４、リラクゼーション</a:t>
            </a:r>
          </a:p>
        </p:txBody>
      </p:sp>
      <p:sp>
        <p:nvSpPr>
          <p:cNvPr id="284" name="５、あいさつ"/>
          <p:cNvSpPr txBox="1"/>
          <p:nvPr/>
        </p:nvSpPr>
        <p:spPr>
          <a:xfrm>
            <a:off x="603249" y="11925300"/>
            <a:ext cx="4076701" cy="76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pPr/>
            <a:r>
              <a:t>５、あいさつ</a:t>
            </a:r>
          </a:p>
        </p:txBody>
      </p:sp>
      <p:pic>
        <p:nvPicPr>
          <p:cNvPr id="285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24503" y="3999302"/>
            <a:ext cx="1083213" cy="145628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6" name="body_man.png" descr="body_ma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379569" y="5614587"/>
            <a:ext cx="1083213" cy="19605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7" name="Unknown.jpeg" descr="Unknown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400912" y="6005680"/>
            <a:ext cx="1816398" cy="117838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8" name="renai3_young.png" descr="renai3_young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018935" y="7869134"/>
            <a:ext cx="1804481" cy="17526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couple_man_man.png" descr="couple_man_man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804276" y="7960196"/>
            <a:ext cx="1570479" cy="15704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90" name="076F1D80-4681-437B-9CB5-9FFC777C7E50-L0-001.png" descr="076F1D80-4681-437B-9CB5-9FFC777C7E50-L0-001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666526" y="10073275"/>
            <a:ext cx="1264607" cy="13992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1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7222" y="11822501"/>
            <a:ext cx="1083214" cy="14562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2" name="スクリーンショット 2020-07-28 20.48.19.png" descr="スクリーンショット 2020-07-28 20.48.19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3155440" y="7004963"/>
            <a:ext cx="10424372" cy="58856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after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500" fill="hold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Class="exit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0" dur="1500" fill="hold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Class="exit" nodeType="after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4" dur="1500" fill="hold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2" grpId="4"/>
      <p:bldP build="whole" bldLvl="1" animBg="1" rev="0" advAuto="0" spid="285" grpId="1"/>
      <p:bldP build="whole" bldLvl="1" animBg="1" rev="0" advAuto="0" spid="291" grpId="3"/>
      <p:bldP build="whole" bldLvl="1" animBg="1" rev="0" advAuto="0" spid="290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今日の予定"/>
          <p:cNvSpPr txBox="1"/>
          <p:nvPr>
            <p:ph type="title"/>
          </p:nvPr>
        </p:nvSpPr>
        <p:spPr>
          <a:xfrm>
            <a:off x="1003296" y="-444500"/>
            <a:ext cx="21971004" cy="4648200"/>
          </a:xfrm>
          <a:prstGeom prst="rect">
            <a:avLst/>
          </a:prstGeom>
        </p:spPr>
        <p:txBody>
          <a:bodyPr/>
          <a:lstStyle/>
          <a:p>
            <a:pPr/>
            <a:r>
              <a:t>今日の予定</a:t>
            </a:r>
          </a:p>
        </p:txBody>
      </p:sp>
      <p:sp>
        <p:nvSpPr>
          <p:cNvPr id="173" name="１、あいさつ"/>
          <p:cNvSpPr txBox="1"/>
          <p:nvPr/>
        </p:nvSpPr>
        <p:spPr>
          <a:xfrm>
            <a:off x="603249" y="4279900"/>
            <a:ext cx="4076701" cy="76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pPr/>
            <a:r>
              <a:t>１、あいさつ</a:t>
            </a:r>
          </a:p>
        </p:txBody>
      </p:sp>
      <p:sp>
        <p:nvSpPr>
          <p:cNvPr id="174" name="２、前回のふりかえり"/>
          <p:cNvSpPr txBox="1"/>
          <p:nvPr/>
        </p:nvSpPr>
        <p:spPr>
          <a:xfrm>
            <a:off x="610361" y="5841999"/>
            <a:ext cx="6678677" cy="10922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pPr/>
            <a:r>
              <a:t>２、前回のふりかえり</a:t>
            </a:r>
          </a:p>
        </p:txBody>
      </p:sp>
      <p:sp>
        <p:nvSpPr>
          <p:cNvPr id="175" name="３、ないしょのはなし…"/>
          <p:cNvSpPr txBox="1"/>
          <p:nvPr/>
        </p:nvSpPr>
        <p:spPr>
          <a:xfrm>
            <a:off x="590550" y="7607299"/>
            <a:ext cx="6718301" cy="1752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200"/>
            </a:pPr>
            <a:r>
              <a:t>３、ないしょのはなし</a:t>
            </a:r>
          </a:p>
          <a:p>
            <a:pPr>
              <a:defRPr sz="5200"/>
            </a:pPr>
            <a:r>
              <a:t>恋ばなをしよう</a:t>
            </a:r>
          </a:p>
        </p:txBody>
      </p:sp>
      <p:sp>
        <p:nvSpPr>
          <p:cNvPr id="176" name="４、リラクゼーション"/>
          <p:cNvSpPr txBox="1"/>
          <p:nvPr/>
        </p:nvSpPr>
        <p:spPr>
          <a:xfrm>
            <a:off x="438658" y="10350500"/>
            <a:ext cx="6691885" cy="76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pPr/>
            <a:r>
              <a:t>４、リラクゼーション</a:t>
            </a:r>
          </a:p>
        </p:txBody>
      </p:sp>
      <p:sp>
        <p:nvSpPr>
          <p:cNvPr id="177" name="５、あいさつ"/>
          <p:cNvSpPr txBox="1"/>
          <p:nvPr/>
        </p:nvSpPr>
        <p:spPr>
          <a:xfrm>
            <a:off x="603249" y="11925300"/>
            <a:ext cx="4076701" cy="76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pPr/>
            <a:r>
              <a:t>５、あいさつ</a:t>
            </a:r>
          </a:p>
        </p:txBody>
      </p:sp>
      <p:pic>
        <p:nvPicPr>
          <p:cNvPr id="178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24503" y="3999302"/>
            <a:ext cx="1083213" cy="14562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body_man.png" descr="body_ma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379569" y="5614587"/>
            <a:ext cx="1083213" cy="19605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Unknown.jpeg" descr="Unknown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400912" y="6005680"/>
            <a:ext cx="1816398" cy="11783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renai3_young.png" descr="renai3_young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018935" y="7869134"/>
            <a:ext cx="1804481" cy="17526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couple_man_man.png" descr="couple_man_man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804276" y="7960196"/>
            <a:ext cx="1570479" cy="15704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076F1D80-4681-437B-9CB5-9FFC777C7E50-L0-001.png" descr="076F1D80-4681-437B-9CB5-9FFC777C7E50-L0-001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666526" y="10073275"/>
            <a:ext cx="1264607" cy="13992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407DECFB-6752-4ACA-9199-406E92CFE0C2-L0-001.png" descr="407DECFB-6752-4ACA-9199-406E92CFE0C2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7222" y="11822501"/>
            <a:ext cx="1083214" cy="145628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after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1500" fill="hold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Class="exit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0" dur="1500" fill="hold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Class="exit" nodeType="after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4" dur="1500" fill="hold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8" grpId="1"/>
      <p:bldP build="whole" bldLvl="1" animBg="1" rev="0" advAuto="0" spid="184" grpId="3"/>
      <p:bldP build="whole" bldLvl="1" animBg="1" rev="0" advAuto="0" spid="183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前回、どんなことした？"/>
          <p:cNvSpPr txBox="1"/>
          <p:nvPr>
            <p:ph type="body" idx="1"/>
          </p:nvPr>
        </p:nvSpPr>
        <p:spPr>
          <a:xfrm>
            <a:off x="1397000" y="4083404"/>
            <a:ext cx="21971000" cy="8256012"/>
          </a:xfrm>
          <a:prstGeom prst="rect">
            <a:avLst/>
          </a:prstGeom>
        </p:spPr>
        <p:txBody>
          <a:bodyPr/>
          <a:lstStyle/>
          <a:p>
            <a:pPr/>
            <a:r>
              <a:t>前回、どんなことした？</a:t>
            </a:r>
          </a:p>
        </p:txBody>
      </p:sp>
      <p:sp>
        <p:nvSpPr>
          <p:cNvPr id="187" name="２、前回のふりかえり"/>
          <p:cNvSpPr txBox="1"/>
          <p:nvPr/>
        </p:nvSpPr>
        <p:spPr>
          <a:xfrm>
            <a:off x="1410461" y="876299"/>
            <a:ext cx="6678677" cy="10922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pPr/>
            <a:r>
              <a:t>２、前回のふりかえり</a:t>
            </a:r>
          </a:p>
        </p:txBody>
      </p:sp>
      <p:pic>
        <p:nvPicPr>
          <p:cNvPr id="188" name="body_man.png" descr="body_m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79669" y="648887"/>
            <a:ext cx="1083213" cy="19605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Unknown.jpeg" descr="Unknown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01012" y="1039980"/>
            <a:ext cx="1816398" cy="1178381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からだの成長、こころの成長"/>
          <p:cNvSpPr txBox="1"/>
          <p:nvPr/>
        </p:nvSpPr>
        <p:spPr>
          <a:xfrm>
            <a:off x="1333500" y="5737026"/>
            <a:ext cx="8648700" cy="10160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609600" indent="-609600" algn="l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800"/>
            </a:lvl1pPr>
          </a:lstStyle>
          <a:p>
            <a:pPr/>
            <a:r>
              <a:t>からだの成長、こころの成長</a:t>
            </a:r>
          </a:p>
        </p:txBody>
      </p:sp>
      <p:sp>
        <p:nvSpPr>
          <p:cNvPr id="191" name="ともだち、先生、家族、職員さんとのきょり"/>
          <p:cNvSpPr txBox="1"/>
          <p:nvPr/>
        </p:nvSpPr>
        <p:spPr>
          <a:xfrm>
            <a:off x="1206500" y="7808813"/>
            <a:ext cx="12915900" cy="10160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609600" indent="-609600" algn="l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800"/>
            </a:lvl1pPr>
          </a:lstStyle>
          <a:p>
            <a:pPr/>
            <a:r>
              <a:t>ともだち、先生、家族、職員さんとのきょり</a:t>
            </a:r>
          </a:p>
        </p:txBody>
      </p:sp>
      <p:sp>
        <p:nvSpPr>
          <p:cNvPr id="192" name="男の子、女の子、男の先生、女の先生とのきょり"/>
          <p:cNvSpPr txBox="1"/>
          <p:nvPr/>
        </p:nvSpPr>
        <p:spPr>
          <a:xfrm>
            <a:off x="1104900" y="10020300"/>
            <a:ext cx="14135100" cy="71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609600" indent="-609600" algn="l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800"/>
            </a:lvl1pPr>
          </a:lstStyle>
          <a:p>
            <a:pPr/>
            <a:r>
              <a:t>男の子、女の子、男の先生、女の先生とのきょり</a:t>
            </a:r>
          </a:p>
        </p:txBody>
      </p:sp>
      <p:pic>
        <p:nvPicPr>
          <p:cNvPr id="193" name="スクリーンショット 2020-07-28 20.40.02.png" descr="スクリーンショット 2020-07-28 20.40.0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985152" y="8239516"/>
            <a:ext cx="3354865" cy="25039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seichouki.png" descr="seichouki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646294" y="3704459"/>
            <a:ext cx="3472412" cy="406724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family_hankouki_haha_musuko.png" descr="family_hankouki_haha_musuko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5528574" y="3978051"/>
            <a:ext cx="3717380" cy="37173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2" grpId="4"/>
      <p:bldP build="whole" bldLvl="1" animBg="1" rev="0" advAuto="0" spid="193" grpId="5"/>
      <p:bldP build="whole" bldLvl="1" animBg="1" rev="0" advAuto="0" spid="191" grpId="3"/>
      <p:bldP build="whole" bldLvl="1" animBg="1" rev="0" advAuto="0" spid="190" grpId="2"/>
      <p:bldP build="whole" bldLvl="1" animBg="1" rev="0" advAuto="0" spid="18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円形"/>
          <p:cNvSpPr/>
          <p:nvPr/>
        </p:nvSpPr>
        <p:spPr>
          <a:xfrm>
            <a:off x="5906118" y="572119"/>
            <a:ext cx="12571763" cy="12571762"/>
          </a:xfrm>
          <a:prstGeom prst="ellipse">
            <a:avLst/>
          </a:prstGeom>
          <a:solidFill>
            <a:schemeClr val="accent5">
              <a:hueOff val="106044"/>
              <a:satOff val="10158"/>
              <a:lumOff val="16042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/>
            </a:pPr>
          </a:p>
        </p:txBody>
      </p:sp>
      <p:sp>
        <p:nvSpPr>
          <p:cNvPr id="198" name="四角形"/>
          <p:cNvSpPr/>
          <p:nvPr/>
        </p:nvSpPr>
        <p:spPr>
          <a:xfrm>
            <a:off x="3384897" y="306724"/>
            <a:ext cx="3779708" cy="8699791"/>
          </a:xfrm>
          <a:prstGeom prst="rect">
            <a:avLst/>
          </a:prstGeom>
          <a:ln w="63500">
            <a:solidFill>
              <a:srgbClr val="73FDEA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/>
            </a:pPr>
          </a:p>
        </p:txBody>
      </p:sp>
      <p:sp>
        <p:nvSpPr>
          <p:cNvPr id="199" name="四角形"/>
          <p:cNvSpPr/>
          <p:nvPr/>
        </p:nvSpPr>
        <p:spPr>
          <a:xfrm>
            <a:off x="17404205" y="375390"/>
            <a:ext cx="3779709" cy="8856742"/>
          </a:xfrm>
          <a:prstGeom prst="rect">
            <a:avLst/>
          </a:prstGeom>
          <a:ln w="63500">
            <a:solidFill>
              <a:srgbClr val="61D836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/>
            </a:pPr>
          </a:p>
        </p:txBody>
      </p:sp>
      <p:sp>
        <p:nvSpPr>
          <p:cNvPr id="200" name="円形"/>
          <p:cNvSpPr/>
          <p:nvPr/>
        </p:nvSpPr>
        <p:spPr>
          <a:xfrm>
            <a:off x="7549205" y="2215206"/>
            <a:ext cx="9285589" cy="9285588"/>
          </a:xfrm>
          <a:prstGeom prst="ellipse">
            <a:avLst/>
          </a:prstGeom>
          <a:solidFill>
            <a:srgbClr val="FF9300"/>
          </a:solidFill>
          <a:ln w="127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/>
            </a:pPr>
          </a:p>
        </p:txBody>
      </p:sp>
      <p:sp>
        <p:nvSpPr>
          <p:cNvPr id="201" name="円形"/>
          <p:cNvSpPr/>
          <p:nvPr/>
        </p:nvSpPr>
        <p:spPr>
          <a:xfrm>
            <a:off x="9005912" y="3671913"/>
            <a:ext cx="6372175" cy="6372175"/>
          </a:xfrm>
          <a:prstGeom prst="ellipse">
            <a:avLst/>
          </a:prstGeom>
          <a:solidFill>
            <a:srgbClr val="FFFC66"/>
          </a:solidFill>
          <a:ln w="127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/>
            </a:pPr>
          </a:p>
        </p:txBody>
      </p:sp>
      <p:sp>
        <p:nvSpPr>
          <p:cNvPr id="202" name="自分"/>
          <p:cNvSpPr/>
          <p:nvPr/>
        </p:nvSpPr>
        <p:spPr>
          <a:xfrm>
            <a:off x="10852546" y="5518546"/>
            <a:ext cx="2678908" cy="2678908"/>
          </a:xfrm>
          <a:prstGeom prst="ellipse">
            <a:avLst/>
          </a:prstGeom>
          <a:solidFill>
            <a:schemeClr val="accent1">
              <a:lumOff val="13575"/>
            </a:schemeClr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3000"/>
            </a:lvl1pPr>
          </a:lstStyle>
          <a:p>
            <a:pPr/>
            <a:r>
              <a:t>自分</a:t>
            </a:r>
          </a:p>
        </p:txBody>
      </p:sp>
      <p:sp>
        <p:nvSpPr>
          <p:cNvPr id="203" name="家族"/>
          <p:cNvSpPr/>
          <p:nvPr/>
        </p:nvSpPr>
        <p:spPr>
          <a:xfrm>
            <a:off x="17377416" y="3127058"/>
            <a:ext cx="3463665" cy="1236914"/>
          </a:xfrm>
          <a:prstGeom prst="roundRect">
            <a:avLst>
              <a:gd name="adj" fmla="val 2165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>
                <a:solidFill>
                  <a:srgbClr val="000000"/>
                </a:solidFill>
              </a:defRPr>
            </a:lvl1pPr>
          </a:lstStyle>
          <a:p>
            <a:pPr/>
            <a:r>
              <a:t>家族</a:t>
            </a:r>
          </a:p>
        </p:txBody>
      </p:sp>
      <p:sp>
        <p:nvSpPr>
          <p:cNvPr id="204" name="友だち"/>
          <p:cNvSpPr/>
          <p:nvPr/>
        </p:nvSpPr>
        <p:spPr>
          <a:xfrm>
            <a:off x="17876130" y="7482464"/>
            <a:ext cx="3463665" cy="1276153"/>
          </a:xfrm>
          <a:prstGeom prst="roundRect">
            <a:avLst>
              <a:gd name="adj" fmla="val 20992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>
                <a:solidFill>
                  <a:srgbClr val="000000"/>
                </a:solidFill>
              </a:defRPr>
            </a:lvl1pPr>
          </a:lstStyle>
          <a:p>
            <a:pPr/>
            <a:r>
              <a:t>友だち</a:t>
            </a:r>
          </a:p>
        </p:txBody>
      </p:sp>
      <p:sp>
        <p:nvSpPr>
          <p:cNvPr id="205" name="先生"/>
          <p:cNvSpPr/>
          <p:nvPr/>
        </p:nvSpPr>
        <p:spPr>
          <a:xfrm>
            <a:off x="18044461" y="537356"/>
            <a:ext cx="3463665" cy="1236915"/>
          </a:xfrm>
          <a:prstGeom prst="roundRect">
            <a:avLst>
              <a:gd name="adj" fmla="val 2165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>
                <a:solidFill>
                  <a:srgbClr val="000000"/>
                </a:solidFill>
              </a:defRPr>
            </a:lvl1pPr>
          </a:lstStyle>
          <a:p>
            <a:pPr/>
            <a:r>
              <a:t>先生</a:t>
            </a:r>
          </a:p>
        </p:txBody>
      </p:sp>
      <p:sp>
        <p:nvSpPr>
          <p:cNvPr id="206" name="男の子"/>
          <p:cNvSpPr/>
          <p:nvPr/>
        </p:nvSpPr>
        <p:spPr>
          <a:xfrm>
            <a:off x="10067788" y="2704646"/>
            <a:ext cx="3463665" cy="1495670"/>
          </a:xfrm>
          <a:prstGeom prst="roundRect">
            <a:avLst>
              <a:gd name="adj" fmla="val 17911"/>
            </a:avLst>
          </a:prstGeom>
          <a:solidFill>
            <a:srgbClr val="00000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/>
            </a:lvl1pPr>
          </a:lstStyle>
          <a:p>
            <a:pPr/>
            <a:r>
              <a:t>男の子</a:t>
            </a:r>
          </a:p>
        </p:txBody>
      </p:sp>
      <p:sp>
        <p:nvSpPr>
          <p:cNvPr id="207" name="女の子"/>
          <p:cNvSpPr/>
          <p:nvPr/>
        </p:nvSpPr>
        <p:spPr>
          <a:xfrm>
            <a:off x="10067788" y="10070023"/>
            <a:ext cx="3463665" cy="1236914"/>
          </a:xfrm>
          <a:prstGeom prst="roundRect">
            <a:avLst>
              <a:gd name="adj" fmla="val 21658"/>
            </a:avLst>
          </a:prstGeom>
          <a:solidFill>
            <a:srgbClr val="00000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/>
            </a:lvl1pPr>
          </a:lstStyle>
          <a:p>
            <a:pPr/>
            <a:r>
              <a:t>女の子</a:t>
            </a:r>
          </a:p>
        </p:txBody>
      </p:sp>
      <p:sp>
        <p:nvSpPr>
          <p:cNvPr id="208" name="男の先生"/>
          <p:cNvSpPr/>
          <p:nvPr/>
        </p:nvSpPr>
        <p:spPr>
          <a:xfrm>
            <a:off x="10067788" y="5304761"/>
            <a:ext cx="3463665" cy="1236914"/>
          </a:xfrm>
          <a:prstGeom prst="roundRect">
            <a:avLst>
              <a:gd name="adj" fmla="val 21658"/>
            </a:avLst>
          </a:prstGeom>
          <a:solidFill>
            <a:srgbClr val="00000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/>
            </a:lvl1pPr>
          </a:lstStyle>
          <a:p>
            <a:pPr/>
            <a:r>
              <a:t>男の先生</a:t>
            </a:r>
          </a:p>
        </p:txBody>
      </p:sp>
      <p:sp>
        <p:nvSpPr>
          <p:cNvPr id="209" name="女の先生"/>
          <p:cNvSpPr/>
          <p:nvPr/>
        </p:nvSpPr>
        <p:spPr>
          <a:xfrm>
            <a:off x="3859176" y="10070023"/>
            <a:ext cx="3463665" cy="1236914"/>
          </a:xfrm>
          <a:prstGeom prst="roundRect">
            <a:avLst>
              <a:gd name="adj" fmla="val 21658"/>
            </a:avLst>
          </a:prstGeom>
          <a:solidFill>
            <a:srgbClr val="00000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/>
            </a:lvl1pPr>
          </a:lstStyle>
          <a:p>
            <a:pPr/>
            <a:r>
              <a:t>女の先生</a:t>
            </a:r>
          </a:p>
        </p:txBody>
      </p:sp>
      <p:sp>
        <p:nvSpPr>
          <p:cNvPr id="210" name="職員"/>
          <p:cNvSpPr/>
          <p:nvPr/>
        </p:nvSpPr>
        <p:spPr>
          <a:xfrm>
            <a:off x="17377416" y="5304761"/>
            <a:ext cx="3463665" cy="1236914"/>
          </a:xfrm>
          <a:prstGeom prst="roundRect">
            <a:avLst>
              <a:gd name="adj" fmla="val 2165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>
                <a:solidFill>
                  <a:srgbClr val="000000"/>
                </a:solidFill>
              </a:defRPr>
            </a:lvl1pPr>
          </a:lstStyle>
          <a:p>
            <a:pPr/>
            <a:r>
              <a:t>職員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相手のことを考えることができる、かっこいい大人になろう‼️"/>
          <p:cNvSpPr txBox="1"/>
          <p:nvPr>
            <p:ph type="title"/>
          </p:nvPr>
        </p:nvSpPr>
        <p:spPr>
          <a:xfrm>
            <a:off x="3043554" y="357187"/>
            <a:ext cx="18652233" cy="6449792"/>
          </a:xfrm>
          <a:prstGeom prst="rect">
            <a:avLst/>
          </a:prstGeom>
        </p:spPr>
        <p:txBody>
          <a:bodyPr/>
          <a:lstStyle>
            <a:lvl1pPr algn="l" defTabSz="755808">
              <a:defRPr sz="10304"/>
            </a:lvl1pPr>
          </a:lstStyle>
          <a:p>
            <a:pPr/>
            <a:r>
              <a:t>相手のことを考えることができる、かっこいい大人になろう‼️</a:t>
            </a:r>
          </a:p>
        </p:txBody>
      </p:sp>
      <p:pic>
        <p:nvPicPr>
          <p:cNvPr id="213" name="motemote_ikemen.png" descr="motemote_ikeme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62591" y="6550473"/>
            <a:ext cx="10885840" cy="57176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３、ないしょのはなし…"/>
          <p:cNvSpPr txBox="1"/>
          <p:nvPr/>
        </p:nvSpPr>
        <p:spPr>
          <a:xfrm>
            <a:off x="1758950" y="1181099"/>
            <a:ext cx="6718301" cy="1752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200"/>
            </a:pPr>
            <a:r>
              <a:t>３、ないしょのはなし</a:t>
            </a:r>
          </a:p>
          <a:p>
            <a:pPr>
              <a:defRPr sz="5200"/>
            </a:pPr>
            <a:r>
              <a:t>恋ばなをしよう</a:t>
            </a:r>
          </a:p>
        </p:txBody>
      </p:sp>
      <p:pic>
        <p:nvPicPr>
          <p:cNvPr id="216" name="renai3_young.png" descr="renai3_you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87335" y="1442934"/>
            <a:ext cx="1804481" cy="17526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couple_man_man.png" descr="couple_man_ma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972676" y="1533996"/>
            <a:ext cx="1570479" cy="1570479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約束！！ここでした話はナイショだよ！！"/>
          <p:cNvSpPr txBox="1"/>
          <p:nvPr/>
        </p:nvSpPr>
        <p:spPr>
          <a:xfrm>
            <a:off x="5124450" y="4521199"/>
            <a:ext cx="10731501" cy="939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400"/>
            </a:lvl1pPr>
          </a:lstStyle>
          <a:p>
            <a:pPr/>
            <a:r>
              <a:t>約束！！ここでした話はナイショだよ！！</a:t>
            </a:r>
          </a:p>
        </p:txBody>
      </p:sp>
      <p:pic>
        <p:nvPicPr>
          <p:cNvPr id="219" name="maruhi_mark.png" descr="maruhi_mark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705808" y="3528578"/>
            <a:ext cx="2925044" cy="2925044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みんなは、これまで だれかを 好きになったことは ある？"/>
          <p:cNvSpPr txBox="1"/>
          <p:nvPr/>
        </p:nvSpPr>
        <p:spPr>
          <a:xfrm>
            <a:off x="1466783" y="7670799"/>
            <a:ext cx="12902185" cy="787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600"/>
            </a:lvl1pPr>
          </a:lstStyle>
          <a:p>
            <a:pPr/>
            <a:r>
              <a:t>みんなは、これまで　だれかを　好きになったことは　ある？</a:t>
            </a:r>
          </a:p>
        </p:txBody>
      </p:sp>
      <p:pic>
        <p:nvPicPr>
          <p:cNvPr id="221" name="idol_koisuru_boy.png" descr="idol_koisuru_boy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69038" y="9342461"/>
            <a:ext cx="5897675" cy="3101059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ちなみに、○○先生は？？"/>
          <p:cNvSpPr txBox="1"/>
          <p:nvPr/>
        </p:nvSpPr>
        <p:spPr>
          <a:xfrm>
            <a:off x="11830049" y="10534648"/>
            <a:ext cx="6515101" cy="9017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/>
            </a:lvl1pPr>
          </a:lstStyle>
          <a:p>
            <a:pPr/>
            <a:r>
              <a:t>ちなみに、○○先生は？？</a:t>
            </a:r>
          </a:p>
        </p:txBody>
      </p:sp>
      <p:sp>
        <p:nvSpPr>
          <p:cNvPr id="223" name="ちなみに、△△先生は？？"/>
          <p:cNvSpPr txBox="1"/>
          <p:nvPr/>
        </p:nvSpPr>
        <p:spPr>
          <a:xfrm>
            <a:off x="11830049" y="11677648"/>
            <a:ext cx="6515101" cy="9017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/>
            </a:lvl1pPr>
          </a:lstStyle>
          <a:p>
            <a:pPr/>
            <a:r>
              <a:t>ちなみに、△△先生は？？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0" grpId="3"/>
      <p:bldP build="whole" bldLvl="1" animBg="1" rev="0" advAuto="0" spid="218" grpId="1"/>
      <p:bldP build="whole" bldLvl="1" animBg="1" rev="0" advAuto="0" spid="222" grpId="5"/>
      <p:bldP build="whole" bldLvl="1" animBg="1" rev="0" advAuto="0" spid="219" grpId="2"/>
      <p:bldP build="whole" bldLvl="1" animBg="1" rev="0" advAuto="0" spid="223" grpId="6"/>
      <p:bldP build="whole" bldLvl="1" animBg="1" rev="0" advAuto="0" spid="221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好きになったら、どうなるの？"/>
          <p:cNvSpPr txBox="1"/>
          <p:nvPr>
            <p:ph type="title"/>
          </p:nvPr>
        </p:nvSpPr>
        <p:spPr>
          <a:xfrm>
            <a:off x="1206498" y="-190500"/>
            <a:ext cx="21971004" cy="4648200"/>
          </a:xfrm>
          <a:prstGeom prst="rect">
            <a:avLst/>
          </a:prstGeom>
        </p:spPr>
        <p:txBody>
          <a:bodyPr/>
          <a:lstStyle/>
          <a:p>
            <a:pPr/>
            <a:r>
              <a:t>好きになったら、どうなるの？</a:t>
            </a:r>
          </a:p>
        </p:txBody>
      </p:sp>
      <p:pic>
        <p:nvPicPr>
          <p:cNvPr id="226" name="kataomoi_man.png" descr="kataomoi_m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06066" y="4358614"/>
            <a:ext cx="4255204" cy="499877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idol_koisuru_boy.png" descr="idol_koisuru_bo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26669" y="6166122"/>
            <a:ext cx="4932020" cy="25933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renai3_young.png" descr="renai3_young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235280" y="5975205"/>
            <a:ext cx="5671003" cy="2975140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あいてのことを…"/>
          <p:cNvSpPr txBox="1"/>
          <p:nvPr/>
        </p:nvSpPr>
        <p:spPr>
          <a:xfrm>
            <a:off x="1868169" y="10020300"/>
            <a:ext cx="3655061" cy="1371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000"/>
            </a:pPr>
            <a:r>
              <a:t>あいてのことを</a:t>
            </a:r>
          </a:p>
          <a:p>
            <a:pPr>
              <a:defRPr sz="4000"/>
            </a:pPr>
            <a:r>
              <a:t>かんがえちゃう</a:t>
            </a:r>
          </a:p>
        </p:txBody>
      </p:sp>
      <p:sp>
        <p:nvSpPr>
          <p:cNvPr id="230" name="どきどきしちゃう"/>
          <p:cNvSpPr txBox="1"/>
          <p:nvPr/>
        </p:nvSpPr>
        <p:spPr>
          <a:xfrm>
            <a:off x="7943850" y="10198100"/>
            <a:ext cx="4178301" cy="60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/>
            </a:lvl1pPr>
          </a:lstStyle>
          <a:p>
            <a:pPr/>
            <a:r>
              <a:t>どきどきしちゃう</a:t>
            </a:r>
          </a:p>
        </p:txBody>
      </p:sp>
      <p:sp>
        <p:nvSpPr>
          <p:cNvPr id="231" name="ふたりで…"/>
          <p:cNvSpPr txBox="1"/>
          <p:nvPr/>
        </p:nvSpPr>
        <p:spPr>
          <a:xfrm>
            <a:off x="16173450" y="9436100"/>
            <a:ext cx="4178301" cy="213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000"/>
            </a:pPr>
            <a:r>
              <a:t>ふたりで</a:t>
            </a:r>
          </a:p>
          <a:p>
            <a:pPr>
              <a:defRPr sz="4000"/>
            </a:pPr>
            <a:r>
              <a:t>はなしたり</a:t>
            </a:r>
          </a:p>
          <a:p>
            <a:pPr>
              <a:defRPr sz="4000"/>
            </a:pPr>
            <a:r>
              <a:t>あそんだりしたい</a:t>
            </a:r>
          </a:p>
        </p:txBody>
      </p:sp>
      <p:sp>
        <p:nvSpPr>
          <p:cNvPr id="232" name="好きになるのは？"/>
          <p:cNvSpPr txBox="1"/>
          <p:nvPr/>
        </p:nvSpPr>
        <p:spPr>
          <a:xfrm>
            <a:off x="9124950" y="12141199"/>
            <a:ext cx="4178301" cy="863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/>
            </a:lvl1pPr>
          </a:lstStyle>
          <a:p>
            <a:pPr/>
            <a:r>
              <a:t>好きになるのは？</a:t>
            </a:r>
          </a:p>
        </p:txBody>
      </p:sp>
      <p:sp>
        <p:nvSpPr>
          <p:cNvPr id="233" name="○"/>
          <p:cNvSpPr txBox="1"/>
          <p:nvPr/>
        </p:nvSpPr>
        <p:spPr>
          <a:xfrm>
            <a:off x="14446249" y="11874500"/>
            <a:ext cx="1409701" cy="1397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200">
                <a:solidFill>
                  <a:srgbClr val="FF26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○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nodeType="after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8" grpId="5"/>
      <p:bldP build="whole" bldLvl="1" animBg="1" rev="0" advAuto="0" spid="229" grpId="2"/>
      <p:bldP build="whole" bldLvl="1" animBg="1" rev="0" advAuto="0" spid="232" grpId="7"/>
      <p:bldP build="whole" bldLvl="1" animBg="1" rev="0" advAuto="0" spid="231" grpId="6"/>
      <p:bldP build="whole" bldLvl="1" animBg="1" rev="0" advAuto="0" spid="226" grpId="1"/>
      <p:bldP build="whole" bldLvl="1" animBg="1" rev="0" advAuto="0" spid="233" grpId="8"/>
      <p:bldP build="whole" bldLvl="1" animBg="1" rev="0" advAuto="0" spid="230" grpId="4"/>
      <p:bldP build="whole" bldLvl="1" animBg="1" rev="0" advAuto="0" spid="227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円形"/>
          <p:cNvSpPr/>
          <p:nvPr/>
        </p:nvSpPr>
        <p:spPr>
          <a:xfrm>
            <a:off x="5906118" y="572119"/>
            <a:ext cx="12571763" cy="12571762"/>
          </a:xfrm>
          <a:prstGeom prst="ellipse">
            <a:avLst/>
          </a:prstGeom>
          <a:solidFill>
            <a:schemeClr val="accent5">
              <a:hueOff val="106044"/>
              <a:satOff val="10158"/>
              <a:lumOff val="16042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/>
            </a:pPr>
          </a:p>
        </p:txBody>
      </p:sp>
      <p:sp>
        <p:nvSpPr>
          <p:cNvPr id="236" name="四角形"/>
          <p:cNvSpPr/>
          <p:nvPr/>
        </p:nvSpPr>
        <p:spPr>
          <a:xfrm>
            <a:off x="3384897" y="306724"/>
            <a:ext cx="3779708" cy="8699791"/>
          </a:xfrm>
          <a:prstGeom prst="rect">
            <a:avLst/>
          </a:prstGeom>
          <a:ln w="63500">
            <a:solidFill>
              <a:srgbClr val="73FDEA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/>
            </a:pPr>
          </a:p>
        </p:txBody>
      </p:sp>
      <p:sp>
        <p:nvSpPr>
          <p:cNvPr id="237" name="四角形"/>
          <p:cNvSpPr/>
          <p:nvPr/>
        </p:nvSpPr>
        <p:spPr>
          <a:xfrm>
            <a:off x="17404205" y="375390"/>
            <a:ext cx="4741223" cy="11485682"/>
          </a:xfrm>
          <a:prstGeom prst="rect">
            <a:avLst/>
          </a:prstGeom>
          <a:ln w="63500">
            <a:solidFill>
              <a:srgbClr val="61D836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/>
            </a:pPr>
          </a:p>
        </p:txBody>
      </p:sp>
      <p:sp>
        <p:nvSpPr>
          <p:cNvPr id="238" name="円形"/>
          <p:cNvSpPr/>
          <p:nvPr/>
        </p:nvSpPr>
        <p:spPr>
          <a:xfrm>
            <a:off x="7549205" y="2215206"/>
            <a:ext cx="9285589" cy="9285588"/>
          </a:xfrm>
          <a:prstGeom prst="ellipse">
            <a:avLst/>
          </a:prstGeom>
          <a:solidFill>
            <a:srgbClr val="FF9300"/>
          </a:solidFill>
          <a:ln w="127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/>
            </a:pPr>
          </a:p>
        </p:txBody>
      </p:sp>
      <p:sp>
        <p:nvSpPr>
          <p:cNvPr id="239" name="円形"/>
          <p:cNvSpPr/>
          <p:nvPr/>
        </p:nvSpPr>
        <p:spPr>
          <a:xfrm>
            <a:off x="9005912" y="3671913"/>
            <a:ext cx="6372175" cy="6372175"/>
          </a:xfrm>
          <a:prstGeom prst="ellipse">
            <a:avLst/>
          </a:prstGeom>
          <a:solidFill>
            <a:srgbClr val="FFFC66"/>
          </a:solidFill>
          <a:ln w="127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defTabSz="821531">
              <a:defRPr sz="3000"/>
            </a:pPr>
          </a:p>
        </p:txBody>
      </p:sp>
      <p:sp>
        <p:nvSpPr>
          <p:cNvPr id="240" name="自分"/>
          <p:cNvSpPr/>
          <p:nvPr/>
        </p:nvSpPr>
        <p:spPr>
          <a:xfrm>
            <a:off x="10852546" y="5518546"/>
            <a:ext cx="2678908" cy="2678908"/>
          </a:xfrm>
          <a:prstGeom prst="ellipse">
            <a:avLst/>
          </a:prstGeom>
          <a:solidFill>
            <a:schemeClr val="accent1">
              <a:lumOff val="13575"/>
            </a:schemeClr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3000"/>
            </a:lvl1pPr>
          </a:lstStyle>
          <a:p>
            <a:pPr/>
            <a:r>
              <a:t>自分</a:t>
            </a:r>
          </a:p>
        </p:txBody>
      </p:sp>
      <p:sp>
        <p:nvSpPr>
          <p:cNvPr id="241" name="家族"/>
          <p:cNvSpPr/>
          <p:nvPr/>
        </p:nvSpPr>
        <p:spPr>
          <a:xfrm>
            <a:off x="17377416" y="3127058"/>
            <a:ext cx="3463665" cy="1236914"/>
          </a:xfrm>
          <a:prstGeom prst="roundRect">
            <a:avLst>
              <a:gd name="adj" fmla="val 2165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>
                <a:solidFill>
                  <a:srgbClr val="000000"/>
                </a:solidFill>
              </a:defRPr>
            </a:lvl1pPr>
          </a:lstStyle>
          <a:p>
            <a:pPr/>
            <a:r>
              <a:t>家族</a:t>
            </a:r>
          </a:p>
        </p:txBody>
      </p:sp>
      <p:sp>
        <p:nvSpPr>
          <p:cNvPr id="242" name="友だち"/>
          <p:cNvSpPr/>
          <p:nvPr/>
        </p:nvSpPr>
        <p:spPr>
          <a:xfrm>
            <a:off x="17876130" y="7482464"/>
            <a:ext cx="3463665" cy="1276153"/>
          </a:xfrm>
          <a:prstGeom prst="roundRect">
            <a:avLst>
              <a:gd name="adj" fmla="val 20992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>
                <a:solidFill>
                  <a:srgbClr val="000000"/>
                </a:solidFill>
              </a:defRPr>
            </a:lvl1pPr>
          </a:lstStyle>
          <a:p>
            <a:pPr/>
            <a:r>
              <a:t>友だち</a:t>
            </a:r>
          </a:p>
        </p:txBody>
      </p:sp>
      <p:sp>
        <p:nvSpPr>
          <p:cNvPr id="243" name="先生"/>
          <p:cNvSpPr/>
          <p:nvPr/>
        </p:nvSpPr>
        <p:spPr>
          <a:xfrm>
            <a:off x="18044461" y="537356"/>
            <a:ext cx="3463665" cy="1236915"/>
          </a:xfrm>
          <a:prstGeom prst="roundRect">
            <a:avLst>
              <a:gd name="adj" fmla="val 2165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>
                <a:solidFill>
                  <a:srgbClr val="000000"/>
                </a:solidFill>
              </a:defRPr>
            </a:lvl1pPr>
          </a:lstStyle>
          <a:p>
            <a:pPr/>
            <a:r>
              <a:t>先生</a:t>
            </a:r>
          </a:p>
        </p:txBody>
      </p:sp>
      <p:sp>
        <p:nvSpPr>
          <p:cNvPr id="244" name="男の子"/>
          <p:cNvSpPr/>
          <p:nvPr/>
        </p:nvSpPr>
        <p:spPr>
          <a:xfrm>
            <a:off x="3542918" y="5499773"/>
            <a:ext cx="3463665" cy="1236915"/>
          </a:xfrm>
          <a:prstGeom prst="roundRect">
            <a:avLst>
              <a:gd name="adj" fmla="val 21658"/>
            </a:avLst>
          </a:prstGeom>
          <a:solidFill>
            <a:srgbClr val="00000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/>
            </a:lvl1pPr>
          </a:lstStyle>
          <a:p>
            <a:pPr/>
            <a:r>
              <a:t>男の子</a:t>
            </a:r>
          </a:p>
        </p:txBody>
      </p:sp>
      <p:sp>
        <p:nvSpPr>
          <p:cNvPr id="245" name="女の子"/>
          <p:cNvSpPr/>
          <p:nvPr/>
        </p:nvSpPr>
        <p:spPr>
          <a:xfrm>
            <a:off x="3542918" y="3833340"/>
            <a:ext cx="3463665" cy="1236914"/>
          </a:xfrm>
          <a:prstGeom prst="roundRect">
            <a:avLst>
              <a:gd name="adj" fmla="val 21658"/>
            </a:avLst>
          </a:prstGeom>
          <a:solidFill>
            <a:srgbClr val="00000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/>
            </a:lvl1pPr>
          </a:lstStyle>
          <a:p>
            <a:pPr/>
            <a:r>
              <a:t>女の子</a:t>
            </a:r>
          </a:p>
        </p:txBody>
      </p:sp>
      <p:sp>
        <p:nvSpPr>
          <p:cNvPr id="246" name="男の先生"/>
          <p:cNvSpPr/>
          <p:nvPr/>
        </p:nvSpPr>
        <p:spPr>
          <a:xfrm>
            <a:off x="3542918" y="7325513"/>
            <a:ext cx="3463665" cy="1236914"/>
          </a:xfrm>
          <a:prstGeom prst="roundRect">
            <a:avLst>
              <a:gd name="adj" fmla="val 21658"/>
            </a:avLst>
          </a:prstGeom>
          <a:solidFill>
            <a:srgbClr val="00000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/>
            </a:lvl1pPr>
          </a:lstStyle>
          <a:p>
            <a:pPr/>
            <a:r>
              <a:t>男の先生</a:t>
            </a:r>
          </a:p>
        </p:txBody>
      </p:sp>
      <p:sp>
        <p:nvSpPr>
          <p:cNvPr id="247" name="女の先生"/>
          <p:cNvSpPr/>
          <p:nvPr/>
        </p:nvSpPr>
        <p:spPr>
          <a:xfrm>
            <a:off x="3542918" y="1400590"/>
            <a:ext cx="3463665" cy="1236914"/>
          </a:xfrm>
          <a:prstGeom prst="roundRect">
            <a:avLst>
              <a:gd name="adj" fmla="val 21658"/>
            </a:avLst>
          </a:prstGeom>
          <a:solidFill>
            <a:srgbClr val="000000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/>
            </a:lvl1pPr>
          </a:lstStyle>
          <a:p>
            <a:pPr/>
            <a:r>
              <a:t>女の先生</a:t>
            </a:r>
          </a:p>
        </p:txBody>
      </p:sp>
      <p:sp>
        <p:nvSpPr>
          <p:cNvPr id="248" name="職員"/>
          <p:cNvSpPr/>
          <p:nvPr/>
        </p:nvSpPr>
        <p:spPr>
          <a:xfrm>
            <a:off x="17377416" y="5304761"/>
            <a:ext cx="3463665" cy="1236914"/>
          </a:xfrm>
          <a:prstGeom prst="roundRect">
            <a:avLst>
              <a:gd name="adj" fmla="val 2165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>
                <a:solidFill>
                  <a:srgbClr val="000000"/>
                </a:solidFill>
              </a:defRPr>
            </a:lvl1pPr>
          </a:lstStyle>
          <a:p>
            <a:pPr/>
            <a:r>
              <a:t>職員</a:t>
            </a:r>
          </a:p>
        </p:txBody>
      </p:sp>
      <p:sp>
        <p:nvSpPr>
          <p:cNvPr id="249" name="好きな人"/>
          <p:cNvSpPr/>
          <p:nvPr/>
        </p:nvSpPr>
        <p:spPr>
          <a:xfrm>
            <a:off x="18042983" y="9699406"/>
            <a:ext cx="3463666" cy="1276152"/>
          </a:xfrm>
          <a:prstGeom prst="roundRect">
            <a:avLst>
              <a:gd name="adj" fmla="val 20992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>
            <a:lvl1pPr defTabSz="821531">
              <a:defRPr sz="4800">
                <a:solidFill>
                  <a:srgbClr val="000000"/>
                </a:solidFill>
              </a:defRPr>
            </a:lvl1pPr>
          </a:lstStyle>
          <a:p>
            <a:pPr/>
            <a:r>
              <a:t>好きな人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好きになる気持ちは大切"/>
          <p:cNvSpPr txBox="1"/>
          <p:nvPr>
            <p:ph type="title"/>
          </p:nvPr>
        </p:nvSpPr>
        <p:spPr>
          <a:xfrm>
            <a:off x="774696" y="1346200"/>
            <a:ext cx="21971004" cy="2163217"/>
          </a:xfrm>
          <a:prstGeom prst="rect">
            <a:avLst/>
          </a:prstGeom>
        </p:spPr>
        <p:txBody>
          <a:bodyPr/>
          <a:lstStyle>
            <a:lvl1pPr defTabSz="2267655">
              <a:defRPr spc="-215" sz="10788"/>
            </a:lvl1pPr>
          </a:lstStyle>
          <a:p>
            <a:pPr/>
            <a:r>
              <a:t>好きになる気持ちは大切</a:t>
            </a:r>
          </a:p>
        </p:txBody>
      </p:sp>
      <p:pic>
        <p:nvPicPr>
          <p:cNvPr id="252" name="_scienceplus2ch_imgs_7_c_7cf4400d.png" descr="_scienceplus2ch_imgs_7_c_7cf4400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234961" y="3937396"/>
            <a:ext cx="5249786" cy="5841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53" name="police_angry_man.png" descr="police_angry_ma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732597" y="2141438"/>
            <a:ext cx="7632701" cy="1016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4" name="でも・・・・"/>
          <p:cNvSpPr txBox="1"/>
          <p:nvPr/>
        </p:nvSpPr>
        <p:spPr>
          <a:xfrm>
            <a:off x="9505950" y="6932513"/>
            <a:ext cx="2933701" cy="577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700"/>
            </a:lvl1pPr>
          </a:lstStyle>
          <a:p>
            <a:pPr/>
            <a:r>
              <a:t>でも・・・・</a:t>
            </a:r>
          </a:p>
        </p:txBody>
      </p:sp>
      <p:sp>
        <p:nvSpPr>
          <p:cNvPr id="255" name="○"/>
          <p:cNvSpPr txBox="1"/>
          <p:nvPr/>
        </p:nvSpPr>
        <p:spPr>
          <a:xfrm>
            <a:off x="4806949" y="10426700"/>
            <a:ext cx="1409701" cy="1397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200">
                <a:solidFill>
                  <a:srgbClr val="FF26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○</a:t>
            </a:r>
          </a:p>
        </p:txBody>
      </p:sp>
      <p:sp>
        <p:nvSpPr>
          <p:cNvPr id="256" name="❌"/>
          <p:cNvSpPr txBox="1"/>
          <p:nvPr/>
        </p:nvSpPr>
        <p:spPr>
          <a:xfrm>
            <a:off x="14636749" y="10312400"/>
            <a:ext cx="1409701" cy="180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200">
                <a:solidFill>
                  <a:srgbClr val="FF2600"/>
                </a:solidFill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pPr/>
            <a:r>
              <a:t>❌</a:t>
            </a:r>
          </a:p>
        </p:txBody>
      </p:sp>
      <p:pic>
        <p:nvPicPr>
          <p:cNvPr id="257" name="couple_nakaii_hug.png" descr="couple_nakaii_hug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898427" y="3810561"/>
            <a:ext cx="4108992" cy="55715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4" grpId="2"/>
      <p:bldP build="whole" bldLvl="1" animBg="1" rev="0" advAuto="0" spid="256" grpId="4"/>
      <p:bldP build="whole" bldLvl="1" animBg="1" rev="0" advAuto="0" spid="252" grpId="3"/>
      <p:bldP build="whole" bldLvl="1" animBg="1" rev="0" advAuto="0" spid="253" grpId="5"/>
      <p:bldP build="whole" bldLvl="1" animBg="1" rev="0" advAuto="0" spid="255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0_BasicBlack">
  <a:themeElements>
    <a:clrScheme name="20_Basic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0_BasicBlack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0_Basic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