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5.jpeg" ContentType="image/jpeg"/>
  <Override PartName="/ppt/media/image46.jpeg" ContentType="image/jpeg"/>
  <Override PartName="/ppt/media/image47.jpeg" ContentType="image/jpeg"/>
  <Override PartName="/ppt/media/image48.jpeg" ContentType="image/jpeg"/>
  <Override PartName="/ppt/media/image49.jpeg" ContentType="image/jpeg"/>
  <Override PartName="/ppt/media/image50.jpeg" ContentType="image/jpeg"/>
  <Override PartName="/ppt/media/image51.jpeg" ContentType="image/jpeg"/>
  <Override PartName="/ppt/media/image52.jpeg" ContentType="image/jpeg"/>
  <Override PartName="/ppt/media/image53.jpeg" ContentType="image/jpeg"/>
  <Override PartName="/ppt/media/image5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12" name="プレゼンテーションのタイトル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13" name="本文レベル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10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10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議題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議題のタイトル</a:t>
            </a:r>
          </a:p>
        </p:txBody>
      </p:sp>
      <p:sp>
        <p:nvSpPr>
          <p:cNvPr id="109" name="議題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議題のサブタイトル</a:t>
            </a:r>
          </a:p>
        </p:txBody>
      </p:sp>
      <p:sp>
        <p:nvSpPr>
          <p:cNvPr id="110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議題のトピック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本文レベル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5pPr>
          </a:lstStyle>
          <a:p>
            <a:pPr/>
            <a:r>
              <a:t>ステートメント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本文レベル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ファクト情報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ファクト情報</a:t>
            </a:r>
          </a:p>
        </p:txBody>
      </p:sp>
      <p:sp>
        <p:nvSpPr>
          <p:cNvPr id="12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属性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属性</a:t>
            </a:r>
          </a:p>
        </p:txBody>
      </p:sp>
      <p:sp>
        <p:nvSpPr>
          <p:cNvPr id="136" name="本文レベル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/>
            </a:lvl1pPr>
            <a:lvl2pPr marL="638923" indent="-12700">
              <a:spcBef>
                <a:spcPts val="0"/>
              </a:spcBef>
              <a:buSzTx/>
              <a:buNone/>
              <a:defRPr spc="-170" sz="8500"/>
            </a:lvl2pPr>
            <a:lvl3pPr marL="638923" indent="444500">
              <a:spcBef>
                <a:spcPts val="0"/>
              </a:spcBef>
              <a:buSzTx/>
              <a:buNone/>
              <a:defRPr spc="-170" sz="8500"/>
            </a:lvl3pPr>
            <a:lvl4pPr marL="638923" indent="901700">
              <a:spcBef>
                <a:spcPts val="0"/>
              </a:spcBef>
              <a:buSzTx/>
              <a:buNone/>
              <a:defRPr spc="-170" sz="8500"/>
            </a:lvl4pPr>
            <a:lvl5pPr marL="638923" indent="1358900">
              <a:spcBef>
                <a:spcPts val="0"/>
              </a:spcBef>
              <a:buSzTx/>
              <a:buNone/>
              <a:defRPr spc="-170" sz="8500"/>
            </a:lvl5pPr>
          </a:lstStyle>
          <a:p>
            <a:pPr/>
            <a:r>
              <a:t>“重要な引用”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炒飯、ゆで卵、箸が添えられたボウル1杯のサラダ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サーモンケーキ、サラダ、フムスが入ったボウル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パセリバター、煎りヘーゼルナッツ、削ったパルメザンチーズがかかったパッパルデッレパスタ1皿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炒飯、ゆで卵、箸が添えられたボウル1杯のサラダ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アボカドとライム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プレゼンテーションのタイトル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23" name="作者と日付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24" name="本文レベル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サーモンケーキ、サラダ、フムスが入ったボウル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スライドのタイトル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スライドのタイトル</a:t>
            </a:r>
          </a:p>
        </p:txBody>
      </p:sp>
      <p:sp>
        <p:nvSpPr>
          <p:cNvPr id="34" name="本文レベル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スライドのサブタイトル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43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44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61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パセリバター、煎りヘーゼルナッツ、削ったパルメザンチーズがかかったパッパルデッレパスタ1皿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6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ライブビデオ（小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72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7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ライブビデオ（大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82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8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セクションタイトル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232" sz="11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セクションタイトル</a:t>
            </a:r>
          </a:p>
        </p:txBody>
      </p:sp>
      <p:sp>
        <p:nvSpPr>
          <p:cNvPr id="92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スライドのタイトル</a:t>
            </a:r>
          </a:p>
        </p:txBody>
      </p:sp>
      <p:sp>
        <p:nvSpPr>
          <p:cNvPr id="3" name="本文レベル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78411" y="13125399"/>
            <a:ext cx="41468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jpe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jpe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jpe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jpe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jpe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jpe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jpe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jpe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eg"/><Relationship Id="rId3" Type="http://schemas.openxmlformats.org/officeDocument/2006/relationships/image" Target="../media/image45.jpe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jpe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0.jpe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jpe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jpe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jpe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jpeg"/><Relationship Id="rId3" Type="http://schemas.openxmlformats.org/officeDocument/2006/relationships/image" Target="../media/image4.jpe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jpe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jpe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>
            <a:lumOff val="16847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IMG_2845.jpeg" descr="IMG_284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21877" y="0"/>
            <a:ext cx="19740246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IMG_2515.JPG" descr="IMG_2515.JPG"/>
          <p:cNvPicPr>
            <a:picLocks noChangeAspect="1"/>
          </p:cNvPicPr>
          <p:nvPr/>
        </p:nvPicPr>
        <p:blipFill>
          <a:blip r:embed="rId3">
            <a:extLst/>
          </a:blip>
          <a:srcRect l="22219" t="19357" r="18463" b="21327"/>
          <a:stretch>
            <a:fillRect/>
          </a:stretch>
        </p:blipFill>
        <p:spPr>
          <a:xfrm>
            <a:off x="4954884" y="76350"/>
            <a:ext cx="13661150" cy="13660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6" h="21597" fill="norm" stroke="1" extrusionOk="0">
                <a:moveTo>
                  <a:pt x="10740" y="1"/>
                </a:moveTo>
                <a:cubicBezTo>
                  <a:pt x="10237" y="4"/>
                  <a:pt x="9731" y="27"/>
                  <a:pt x="9450" y="65"/>
                </a:cubicBezTo>
                <a:cubicBezTo>
                  <a:pt x="8449" y="203"/>
                  <a:pt x="7287" y="526"/>
                  <a:pt x="6428" y="905"/>
                </a:cubicBezTo>
                <a:cubicBezTo>
                  <a:pt x="5708" y="1222"/>
                  <a:pt x="4882" y="1718"/>
                  <a:pt x="4157" y="2268"/>
                </a:cubicBezTo>
                <a:cubicBezTo>
                  <a:pt x="3699" y="2616"/>
                  <a:pt x="2671" y="3638"/>
                  <a:pt x="2320" y="4093"/>
                </a:cubicBezTo>
                <a:cubicBezTo>
                  <a:pt x="932" y="5898"/>
                  <a:pt x="182" y="7879"/>
                  <a:pt x="30" y="10143"/>
                </a:cubicBezTo>
                <a:cubicBezTo>
                  <a:pt x="0" y="10592"/>
                  <a:pt x="3" y="10669"/>
                  <a:pt x="49" y="10695"/>
                </a:cubicBezTo>
                <a:cubicBezTo>
                  <a:pt x="79" y="10711"/>
                  <a:pt x="94" y="10740"/>
                  <a:pt x="82" y="10759"/>
                </a:cubicBezTo>
                <a:cubicBezTo>
                  <a:pt x="70" y="10778"/>
                  <a:pt x="43" y="10783"/>
                  <a:pt x="22" y="10770"/>
                </a:cubicBezTo>
                <a:cubicBezTo>
                  <a:pt x="-24" y="10742"/>
                  <a:pt x="5" y="11326"/>
                  <a:pt x="85" y="12031"/>
                </a:cubicBezTo>
                <a:cubicBezTo>
                  <a:pt x="303" y="13967"/>
                  <a:pt x="1026" y="15763"/>
                  <a:pt x="2242" y="17383"/>
                </a:cubicBezTo>
                <a:cubicBezTo>
                  <a:pt x="2624" y="17891"/>
                  <a:pt x="3544" y="18829"/>
                  <a:pt x="4067" y="19242"/>
                </a:cubicBezTo>
                <a:cubicBezTo>
                  <a:pt x="5132" y="20085"/>
                  <a:pt x="6472" y="20781"/>
                  <a:pt x="7740" y="21150"/>
                </a:cubicBezTo>
                <a:cubicBezTo>
                  <a:pt x="8519" y="21377"/>
                  <a:pt x="9422" y="21534"/>
                  <a:pt x="10232" y="21583"/>
                </a:cubicBezTo>
                <a:cubicBezTo>
                  <a:pt x="10326" y="21588"/>
                  <a:pt x="10421" y="21590"/>
                  <a:pt x="10516" y="21593"/>
                </a:cubicBezTo>
                <a:cubicBezTo>
                  <a:pt x="10658" y="21591"/>
                  <a:pt x="10804" y="21591"/>
                  <a:pt x="10935" y="21597"/>
                </a:cubicBezTo>
                <a:cubicBezTo>
                  <a:pt x="13219" y="21570"/>
                  <a:pt x="15569" y="20762"/>
                  <a:pt x="17397" y="19351"/>
                </a:cubicBezTo>
                <a:cubicBezTo>
                  <a:pt x="18191" y="18738"/>
                  <a:pt x="19111" y="17804"/>
                  <a:pt x="19072" y="17650"/>
                </a:cubicBezTo>
                <a:cubicBezTo>
                  <a:pt x="19051" y="17566"/>
                  <a:pt x="19101" y="17514"/>
                  <a:pt x="19206" y="17512"/>
                </a:cubicBezTo>
                <a:cubicBezTo>
                  <a:pt x="19241" y="17511"/>
                  <a:pt x="19370" y="17373"/>
                  <a:pt x="19505" y="17190"/>
                </a:cubicBezTo>
                <a:cubicBezTo>
                  <a:pt x="20396" y="15981"/>
                  <a:pt x="21077" y="14451"/>
                  <a:pt x="21361" y="13025"/>
                </a:cubicBezTo>
                <a:cubicBezTo>
                  <a:pt x="21538" y="12138"/>
                  <a:pt x="21576" y="11744"/>
                  <a:pt x="21576" y="10793"/>
                </a:cubicBezTo>
                <a:cubicBezTo>
                  <a:pt x="21575" y="9848"/>
                  <a:pt x="21536" y="9427"/>
                  <a:pt x="21361" y="8550"/>
                </a:cubicBezTo>
                <a:cubicBezTo>
                  <a:pt x="20946" y="6461"/>
                  <a:pt x="19738" y="4323"/>
                  <a:pt x="18152" y="2869"/>
                </a:cubicBezTo>
                <a:cubicBezTo>
                  <a:pt x="16444" y="1304"/>
                  <a:pt x="14363" y="347"/>
                  <a:pt x="12014" y="47"/>
                </a:cubicBezTo>
                <a:cubicBezTo>
                  <a:pt x="11744" y="12"/>
                  <a:pt x="11243" y="-3"/>
                  <a:pt x="10740" y="1"/>
                </a:cubicBezTo>
                <a:close/>
                <a:moveTo>
                  <a:pt x="249" y="12477"/>
                </a:moveTo>
                <a:cubicBezTo>
                  <a:pt x="287" y="12478"/>
                  <a:pt x="320" y="12510"/>
                  <a:pt x="300" y="12543"/>
                </a:cubicBezTo>
                <a:cubicBezTo>
                  <a:pt x="289" y="12562"/>
                  <a:pt x="265" y="12577"/>
                  <a:pt x="248" y="12577"/>
                </a:cubicBezTo>
                <a:cubicBezTo>
                  <a:pt x="197" y="12577"/>
                  <a:pt x="170" y="12512"/>
                  <a:pt x="211" y="12487"/>
                </a:cubicBezTo>
                <a:cubicBezTo>
                  <a:pt x="223" y="12479"/>
                  <a:pt x="236" y="12476"/>
                  <a:pt x="249" y="12477"/>
                </a:cubicBezTo>
                <a:close/>
                <a:moveTo>
                  <a:pt x="19596" y="16772"/>
                </a:moveTo>
                <a:cubicBezTo>
                  <a:pt x="19610" y="16771"/>
                  <a:pt x="19624" y="16776"/>
                  <a:pt x="19636" y="16788"/>
                </a:cubicBezTo>
                <a:cubicBezTo>
                  <a:pt x="19662" y="16814"/>
                  <a:pt x="19658" y="16839"/>
                  <a:pt x="19621" y="16870"/>
                </a:cubicBezTo>
                <a:cubicBezTo>
                  <a:pt x="19582" y="16902"/>
                  <a:pt x="19562" y="16903"/>
                  <a:pt x="19543" y="16872"/>
                </a:cubicBezTo>
                <a:cubicBezTo>
                  <a:pt x="19515" y="16828"/>
                  <a:pt x="19555" y="16775"/>
                  <a:pt x="19596" y="16772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Class="entr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1" dur="1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2" grpId="1"/>
      <p:bldP build="whole" bldLvl="1" animBg="1" rev="0" advAuto="0" spid="171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IMG_2853.jpeg" descr="IMG_285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あ！！王様！！…"/>
          <p:cNvSpPr txBox="1"/>
          <p:nvPr/>
        </p:nvSpPr>
        <p:spPr>
          <a:xfrm>
            <a:off x="20153764" y="1705326"/>
            <a:ext cx="3835402" cy="74051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あ！！王様！！</a:t>
            </a:r>
          </a:p>
          <a:p>
            <a:pPr/>
            <a:r>
              <a:t>恐竜たちは王様を</a:t>
            </a:r>
          </a:p>
          <a:p>
            <a:pPr/>
            <a:r>
              <a:t>つかまえてしまいました。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IMG_2854.jpeg" descr="IMG_285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9727" y="0"/>
            <a:ext cx="19740246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がおー！！…"/>
          <p:cNvSpPr txBox="1"/>
          <p:nvPr/>
        </p:nvSpPr>
        <p:spPr>
          <a:xfrm>
            <a:off x="18878318" y="1637825"/>
            <a:ext cx="4986021" cy="925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がおー！！</a:t>
            </a:r>
          </a:p>
          <a:p>
            <a:pPr/>
            <a:r>
              <a:t>　ガリゴリガリ。</a:t>
            </a:r>
          </a:p>
          <a:p>
            <a:pPr/>
            <a:r>
              <a:t>こんなもの、かみくだいてやる。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mph" nodeType="withEffect" presetSubtype="0" presetID="32" grpId="2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6" grpId="2"/>
      <p:bldP build="whole" bldLvl="1" animBg="1" rev="0" advAuto="0" spid="20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G_2858.jpeg" descr="IMG_285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2806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たいへんです。…"/>
          <p:cNvSpPr txBox="1"/>
          <p:nvPr/>
        </p:nvSpPr>
        <p:spPr>
          <a:xfrm>
            <a:off x="20393522" y="1431733"/>
            <a:ext cx="3561080" cy="9843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たいへんです。</a:t>
            </a:r>
          </a:p>
          <a:p>
            <a:pPr/>
            <a:r>
              <a:t>大切なスノークリスタルが</a:t>
            </a:r>
          </a:p>
          <a:p>
            <a:pPr/>
            <a:r>
              <a:t>ばらばらに　なってしまいました。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IMG_2859.jpeg" descr="IMG_285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536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ぐるるる。じゃあな！！…"/>
          <p:cNvSpPr txBox="1"/>
          <p:nvPr/>
        </p:nvSpPr>
        <p:spPr>
          <a:xfrm>
            <a:off x="20119928" y="1174241"/>
            <a:ext cx="3561080" cy="1136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ぐるるる。じゃあな！！</a:t>
            </a:r>
          </a:p>
          <a:p>
            <a:pPr/>
            <a:r>
              <a:t>恐竜たちは王様と　スノークリスタルを</a:t>
            </a:r>
          </a:p>
          <a:p>
            <a:pPr/>
            <a:r>
              <a:t>うばって　にげていきました。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IMG_2860.jpeg" descr="IMG_286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8446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どうしよう。…"/>
          <p:cNvSpPr txBox="1"/>
          <p:nvPr/>
        </p:nvSpPr>
        <p:spPr>
          <a:xfrm>
            <a:off x="20347923" y="975744"/>
            <a:ext cx="3561080" cy="12879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どうしよう。</a:t>
            </a:r>
          </a:p>
          <a:p>
            <a:pPr/>
            <a:r>
              <a:t>こまったなあ。</a:t>
            </a:r>
          </a:p>
          <a:p>
            <a:pPr/>
            <a:r>
              <a:t>ペンギンたちは　そうだんを　はじめました。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IMG_2860.jpeg" descr="IMG_286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8446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そうだ！…"/>
          <p:cNvSpPr txBox="1"/>
          <p:nvPr/>
        </p:nvSpPr>
        <p:spPr>
          <a:xfrm>
            <a:off x="20484719" y="1534331"/>
            <a:ext cx="3561081" cy="864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そうだ！</a:t>
            </a:r>
          </a:p>
          <a:p>
            <a:pPr/>
            <a:r>
              <a:t>だれかに　たすけてもらおう。</a:t>
            </a:r>
          </a:p>
          <a:p>
            <a:pPr/>
            <a:r>
              <a:t>それは、いいかんがえだ。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IMG_2861.jpeg" descr="IMG_286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じゃあ、さっそく いくよ。…"/>
          <p:cNvSpPr txBox="1"/>
          <p:nvPr/>
        </p:nvSpPr>
        <p:spPr>
          <a:xfrm>
            <a:off x="20439121" y="1705326"/>
            <a:ext cx="3561080" cy="8618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じゃあ、さっそく　いくよ。</a:t>
            </a:r>
          </a:p>
          <a:p>
            <a:pPr/>
            <a:r>
              <a:t>ペンギンたちは　わになって</a:t>
            </a:r>
          </a:p>
          <a:p>
            <a:pPr/>
            <a:r>
              <a:t>ワープの　じゅんびをします。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G_2862.jpeg" descr="IMG_286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せーの！！…"/>
          <p:cNvSpPr txBox="1"/>
          <p:nvPr/>
        </p:nvSpPr>
        <p:spPr>
          <a:xfrm>
            <a:off x="21333986" y="1500131"/>
            <a:ext cx="2136140" cy="316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せーの！！</a:t>
            </a:r>
          </a:p>
          <a:p>
            <a:pPr/>
            <a:r>
              <a:t>ビュン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xit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5" grpId="2"/>
      <p:bldP build="whole" bldLvl="1" animBg="1" rev="0" advAuto="0" spid="22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IMG_2863.jpeg" descr="IMG_286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14087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ペンギンたちは…"/>
          <p:cNvSpPr txBox="1"/>
          <p:nvPr/>
        </p:nvSpPr>
        <p:spPr>
          <a:xfrm>
            <a:off x="20279524" y="873147"/>
            <a:ext cx="3561081" cy="12251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ペンギンたちは　</a:t>
            </a:r>
          </a:p>
          <a:p>
            <a:pPr/>
            <a:r>
              <a:t>どこに　ワープしたのでしょう？</a:t>
            </a:r>
          </a:p>
          <a:p>
            <a:pPr/>
            <a:r>
              <a:t>たすけてくれる人は　みつかるでしょうか？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IMG_2864.jpeg" descr="IMG_286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536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おーーい…"/>
          <p:cNvSpPr txBox="1"/>
          <p:nvPr/>
        </p:nvSpPr>
        <p:spPr>
          <a:xfrm>
            <a:off x="20359322" y="1557130"/>
            <a:ext cx="3561081" cy="1108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おーーい</a:t>
            </a:r>
          </a:p>
          <a:p>
            <a:pPr/>
            <a:r>
              <a:t>なんだか　さむく　なってきたね。</a:t>
            </a:r>
          </a:p>
          <a:p>
            <a:pPr/>
            <a:r>
              <a:t>ことしの　ふゆは　ゆきが　ふるかな？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6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IMG_2609のコピー.JPG" descr="IMG_2609のコピー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981" y="-1"/>
            <a:ext cx="19737660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みなさんは…"/>
          <p:cNvSpPr txBox="1"/>
          <p:nvPr/>
        </p:nvSpPr>
        <p:spPr>
          <a:xfrm>
            <a:off x="20530318" y="1192339"/>
            <a:ext cx="3561081" cy="1169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みなさんは</a:t>
            </a:r>
          </a:p>
          <a:p>
            <a:pPr/>
            <a:r>
              <a:t>どうして　雪がふるか　知っていますか？</a:t>
            </a:r>
          </a:p>
          <a:p>
            <a:pPr/>
            <a:r>
              <a:t>これは　雪のヒミツの　おはなしです。</a:t>
            </a:r>
          </a:p>
        </p:txBody>
      </p:sp>
      <p:pic>
        <p:nvPicPr>
          <p:cNvPr id="176" name="IMG_2610.JPG" descr="IMG_261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0981" y="-1"/>
            <a:ext cx="19737660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IMG_2865.jpeg" descr="IMG_286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536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いてて、ここは？どこだろう？…"/>
          <p:cNvSpPr txBox="1"/>
          <p:nvPr/>
        </p:nvSpPr>
        <p:spPr>
          <a:xfrm>
            <a:off x="20439121" y="884546"/>
            <a:ext cx="3561080" cy="12269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いてて、ここは？どこだろう？</a:t>
            </a:r>
          </a:p>
          <a:p>
            <a:pPr/>
            <a:r>
              <a:t>えっ！</a:t>
            </a:r>
          </a:p>
          <a:p>
            <a:pPr/>
            <a:r>
              <a:t>こんな　ところに　なんで　ペンギンさん？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IMG_2866.jpeg" descr="IMG_28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やあ、きみたち。…"/>
          <p:cNvSpPr txBox="1"/>
          <p:nvPr/>
        </p:nvSpPr>
        <p:spPr>
          <a:xfrm>
            <a:off x="20678515" y="1545730"/>
            <a:ext cx="3561081" cy="80025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やあ、きみたち。</a:t>
            </a:r>
          </a:p>
          <a:p>
            <a:pPr/>
            <a:r>
              <a:t>ペンギンが　しゃべった！！</a:t>
            </a:r>
          </a:p>
          <a:p>
            <a:pPr/>
            <a:r>
              <a:t>おどろかせて　ごめんね。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IMG_2866.jpeg" descr="IMG_28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ところで ここは どこかな？…"/>
          <p:cNvSpPr txBox="1"/>
          <p:nvPr/>
        </p:nvSpPr>
        <p:spPr>
          <a:xfrm>
            <a:off x="20190753" y="-72390"/>
            <a:ext cx="3561081" cy="1473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/>
            <a:r>
              <a:t>ところで　ここは　どこかな？</a:t>
            </a:r>
          </a:p>
          <a:p>
            <a:pPr/>
            <a:r>
              <a:t>ここは、みねづか公園ですけど・・・</a:t>
            </a:r>
          </a:p>
          <a:p>
            <a:pPr/>
            <a:r>
              <a:t>そうなんだ。じつは　ぼくたち　こまってるんだ。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IMG_2866.jpeg" descr="IMG_28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こまってる？…"/>
          <p:cNvSpPr txBox="1"/>
          <p:nvPr/>
        </p:nvSpPr>
        <p:spPr>
          <a:xfrm>
            <a:off x="20541717" y="907346"/>
            <a:ext cx="3561081" cy="1108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こまってる？</a:t>
            </a:r>
          </a:p>
          <a:p>
            <a:pPr/>
            <a:r>
              <a:t>うん。ところで　きみたち　雪はすき？</a:t>
            </a:r>
          </a:p>
          <a:p>
            <a:pPr/>
            <a:r>
              <a:t>え？雪はすきですけど・・・。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IMG_2866.jpeg" descr="IMG_28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よかった。じゃあ たすけてくれるよね。…"/>
          <p:cNvSpPr txBox="1"/>
          <p:nvPr/>
        </p:nvSpPr>
        <p:spPr>
          <a:xfrm>
            <a:off x="20587316" y="861747"/>
            <a:ext cx="3561081" cy="11672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よかった。じゃあ　たすけてくれるよね。</a:t>
            </a:r>
          </a:p>
          <a:p>
            <a:pPr/>
            <a:r>
              <a:t>たすけるって？</a:t>
            </a:r>
          </a:p>
          <a:p>
            <a:pPr/>
            <a:r>
              <a:t>くわしい話は　あとで。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IMG_2867.jpeg" descr="IMG_286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はい、ぼくたちと てを つないで…"/>
          <p:cNvSpPr txBox="1"/>
          <p:nvPr/>
        </p:nvSpPr>
        <p:spPr>
          <a:xfrm>
            <a:off x="20313724" y="541658"/>
            <a:ext cx="3561080" cy="9819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はい、ぼくたちと　てを　つないで</a:t>
            </a:r>
          </a:p>
          <a:p>
            <a:pPr/>
          </a:p>
          <a:p>
            <a:pPr/>
            <a:r>
              <a:t>みんな　てを　つなげたかな？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IMG_2868.jpeg" descr="IMG_286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いくよ。…"/>
          <p:cNvSpPr txBox="1"/>
          <p:nvPr/>
        </p:nvSpPr>
        <p:spPr>
          <a:xfrm>
            <a:off x="20182640" y="952945"/>
            <a:ext cx="4986020" cy="560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</a:p>
          <a:p>
            <a:pPr/>
            <a:r>
              <a:t>いくよ。</a:t>
            </a:r>
          </a:p>
          <a:p>
            <a:pPr/>
            <a:r>
              <a:t>いくって、どこに？</a:t>
            </a:r>
          </a:p>
          <a:p>
            <a:pPr/>
            <a:r>
              <a:t>せーの！　ビュン！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xit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1" grpId="2"/>
      <p:bldP build="whole" bldLvl="1" animBg="1" rev="0" advAuto="0" spid="25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IMG_2869.jpeg" descr="IMG_286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はい、ついたよー…"/>
          <p:cNvSpPr txBox="1"/>
          <p:nvPr/>
        </p:nvSpPr>
        <p:spPr>
          <a:xfrm>
            <a:off x="20518919" y="1534331"/>
            <a:ext cx="3561080" cy="10995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はい、ついたよー</a:t>
            </a:r>
          </a:p>
          <a:p>
            <a:pPr/>
            <a:r>
              <a:t>ここは？</a:t>
            </a:r>
          </a:p>
          <a:p>
            <a:pPr/>
            <a:r>
              <a:t>ここは　ぼくたち　ぺんぎんの　まち。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IMG_2869.jpeg" descr="IMG_286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ペンギンたちは ワープしながら こどもたちに…"/>
          <p:cNvSpPr txBox="1"/>
          <p:nvPr/>
        </p:nvSpPr>
        <p:spPr>
          <a:xfrm>
            <a:off x="20323328" y="113538"/>
            <a:ext cx="3561080" cy="13488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ペンギンたちは　ワープしながら　こどもたちに</a:t>
            </a:r>
          </a:p>
          <a:p>
            <a:pPr/>
            <a:r>
              <a:t>こまっていることを　せつめいして</a:t>
            </a:r>
          </a:p>
          <a:p>
            <a:pPr/>
            <a:r>
              <a:t>たすけてくれるよう　おねがいしたのでした。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G_2869.jpeg" descr="IMG_286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こどもたちは ペンギンたちの 話をきいて…"/>
          <p:cNvSpPr txBox="1"/>
          <p:nvPr/>
        </p:nvSpPr>
        <p:spPr>
          <a:xfrm>
            <a:off x="20358957" y="723138"/>
            <a:ext cx="3835403" cy="12269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こどもたちは　ペンギンたちの　話をきいて</a:t>
            </a:r>
          </a:p>
          <a:p>
            <a:pPr/>
            <a:r>
              <a:t>たすけて　あげることに　しました。</a:t>
            </a:r>
          </a:p>
          <a:p>
            <a:pPr/>
            <a:r>
              <a:t>さっそく　恐竜たちをおいかけます。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IMG_2848.jpeg" descr="IMG_284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0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あら たいへん。…"/>
          <p:cNvSpPr txBox="1"/>
          <p:nvPr/>
        </p:nvSpPr>
        <p:spPr>
          <a:xfrm>
            <a:off x="19840256" y="1522931"/>
            <a:ext cx="4325621" cy="8733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>
              <a:defRPr sz="3800"/>
            </a:pPr>
          </a:p>
          <a:p>
            <a:pPr>
              <a:defRPr sz="3800"/>
            </a:pPr>
            <a:r>
              <a:t>あら　たいへん。</a:t>
            </a:r>
          </a:p>
          <a:p>
            <a:pPr>
              <a:defRPr sz="3800"/>
            </a:pPr>
            <a:r>
              <a:t>大昔から　恐竜たちが</a:t>
            </a:r>
          </a:p>
          <a:p>
            <a:pPr>
              <a:defRPr sz="3800"/>
            </a:pPr>
            <a:r>
              <a:t>タイムスリップしてきてしまいました。</a:t>
            </a:r>
          </a:p>
        </p:txBody>
      </p:sp>
      <p:sp>
        <p:nvSpPr>
          <p:cNvPr id="180" name="がおー  ぐるる うぉー"/>
          <p:cNvSpPr txBox="1"/>
          <p:nvPr/>
        </p:nvSpPr>
        <p:spPr>
          <a:xfrm>
            <a:off x="22233359" y="1531447"/>
            <a:ext cx="1831340" cy="590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>
              <a:defRPr sz="3800"/>
            </a:lvl1pPr>
          </a:lstStyle>
          <a:p>
            <a:pPr/>
            <a:r>
              <a:t>がおー　　ぐるる　うぉー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6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5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Class="entr" nodeType="afterEffect" presetSubtype="0" presetID="15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8" grpId="2"/>
      <p:bldP build="whole" bldLvl="1" animBg="1" rev="0" advAuto="0" spid="179" grpId="3"/>
      <p:bldP build="whole" bldLvl="1" animBg="1" rev="0" advAuto="0" spid="18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IMG_2870.jpeg" descr="IMG_287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4" name="あ！もしかして、あれが？…"/>
          <p:cNvSpPr txBox="1"/>
          <p:nvPr/>
        </p:nvSpPr>
        <p:spPr>
          <a:xfrm>
            <a:off x="20439121" y="1522931"/>
            <a:ext cx="3561080" cy="11032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あ！もしかして、あれが？</a:t>
            </a:r>
          </a:p>
          <a:p>
            <a:pPr/>
            <a:r>
              <a:t>うん。ぼくたちの　スノークリスタル。</a:t>
            </a:r>
          </a:p>
          <a:p>
            <a:pPr/>
            <a:r>
              <a:t>でも・・・どうしよう。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IMG_2871.jpeg" descr="IMG_287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8446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ぼくに いいかんがえがあるんだ。…"/>
          <p:cNvSpPr txBox="1"/>
          <p:nvPr/>
        </p:nvSpPr>
        <p:spPr>
          <a:xfrm>
            <a:off x="20553118" y="1557130"/>
            <a:ext cx="3561081" cy="986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ぼくに　いいかんがえがあるんだ。</a:t>
            </a:r>
          </a:p>
          <a:p>
            <a:pPr/>
          </a:p>
          <a:p>
            <a:pPr/>
            <a:r>
              <a:t>やってみよう。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G_2872.jpeg" descr="IMG_287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0" name="みんなー。よろしくね。…"/>
          <p:cNvSpPr txBox="1"/>
          <p:nvPr/>
        </p:nvSpPr>
        <p:spPr>
          <a:xfrm>
            <a:off x="19736564" y="1708919"/>
            <a:ext cx="4594226" cy="73728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>
              <a:defRPr sz="4100"/>
            </a:pPr>
            <a:r>
              <a:t>みんなー。よろしくね。</a:t>
            </a:r>
          </a:p>
          <a:p>
            <a:pPr>
              <a:defRPr sz="4100"/>
            </a:pPr>
            <a:r>
              <a:t>はーい</a:t>
            </a:r>
          </a:p>
          <a:p>
            <a:pPr>
              <a:defRPr sz="4100"/>
            </a:pPr>
            <a:r>
              <a:t>ペンギンたちがあつまってきて</a:t>
            </a:r>
          </a:p>
          <a:p>
            <a:pPr>
              <a:defRPr sz="4100"/>
            </a:pPr>
            <a:r>
              <a:t>ダンスをはじめました。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IMG_2873.jpeg" descr="IMG_287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ペンギンたちの ダンスに…"/>
          <p:cNvSpPr txBox="1"/>
          <p:nvPr/>
        </p:nvSpPr>
        <p:spPr>
          <a:xfrm>
            <a:off x="20393522" y="1454533"/>
            <a:ext cx="3561080" cy="11062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ペンギンたちの　ダンスに</a:t>
            </a:r>
          </a:p>
          <a:p>
            <a:pPr/>
            <a:r>
              <a:t>恐竜も　おもわず　みとれてしまいます</a:t>
            </a:r>
          </a:p>
          <a:p>
            <a:pPr/>
            <a:r>
              <a:t>いまだー！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500">
        <p15:prstTrans prst="peelOff" invX="1"/>
      </p:transition>
    </mc:Choice>
    <mc:Choice xmlns:p14="http://schemas.microsoft.com/office/powerpoint/2010/main" Requires="p14">
      <p:transition spd="slow" advClick="1" p14:dur="1500">
        <p:peelOff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5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IMG_2874.jpeg" descr="IMG_287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0"/>
            <a:ext cx="19740245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6" name="ダンスに見とれた すきに…"/>
          <p:cNvSpPr txBox="1"/>
          <p:nvPr/>
        </p:nvSpPr>
        <p:spPr>
          <a:xfrm>
            <a:off x="20290925" y="1021842"/>
            <a:ext cx="3561080" cy="11672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ダンスに見とれた　すきに</a:t>
            </a:r>
          </a:p>
          <a:p>
            <a:pPr/>
            <a:r>
              <a:t>子どもたちがスノークリスタルのかけらを</a:t>
            </a:r>
          </a:p>
          <a:p>
            <a:pPr/>
            <a:r>
              <a:t>とりかえしました。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IMG_2875.jpeg" descr="IMG_287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536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あれ？ぼくのスノークリスタルは？…"/>
          <p:cNvSpPr txBox="1"/>
          <p:nvPr/>
        </p:nvSpPr>
        <p:spPr>
          <a:xfrm>
            <a:off x="18758792" y="2294724"/>
            <a:ext cx="5576570" cy="8971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>
              <a:defRPr sz="3700"/>
            </a:pPr>
            <a:r>
              <a:t>あれ？ぼくのスノークリスタルは？</a:t>
            </a:r>
          </a:p>
          <a:p>
            <a:pPr>
              <a:defRPr sz="3700"/>
            </a:pPr>
            <a:r>
              <a:t>あっちに　あるんじゃない？</a:t>
            </a:r>
          </a:p>
          <a:p>
            <a:pPr>
              <a:defRPr sz="3700"/>
            </a:pPr>
            <a:r>
              <a:t>そっか。ありがとう。</a:t>
            </a:r>
          </a:p>
          <a:p>
            <a:pPr>
              <a:defRPr sz="3700"/>
            </a:pPr>
            <a:r>
              <a:t>なんとか、バレずに　スノークリスタルを</a:t>
            </a:r>
          </a:p>
          <a:p>
            <a:pPr>
              <a:defRPr sz="3700"/>
            </a:pPr>
            <a:r>
              <a:t>とりかえすことができました。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IMG_2908.jpeg" descr="IMG_29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14087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あ、スノークリスタル…"/>
          <p:cNvSpPr txBox="1"/>
          <p:nvPr/>
        </p:nvSpPr>
        <p:spPr>
          <a:xfrm>
            <a:off x="20154127" y="1329136"/>
            <a:ext cx="3561081" cy="803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あ、スノークリスタル</a:t>
            </a:r>
          </a:p>
          <a:p>
            <a:pPr/>
            <a:r>
              <a:t>とれるもんなら　とってみろ</a:t>
            </a:r>
          </a:p>
          <a:p>
            <a:pPr/>
            <a:r>
              <a:t>どうしよう。こまったなあ。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IMG_2912.jpeg" descr="IMG_29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そうだ！いいかんがえが。…"/>
          <p:cNvSpPr txBox="1"/>
          <p:nvPr/>
        </p:nvSpPr>
        <p:spPr>
          <a:xfrm>
            <a:off x="20918578" y="1375632"/>
            <a:ext cx="2136140" cy="7411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そうだ！いいかんがえが。</a:t>
            </a:r>
          </a:p>
          <a:p>
            <a:pPr/>
            <a:r>
              <a:t>おーい。みんなー。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IMG_2876.jpeg" descr="IMG_287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0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88" name="おう！！ぼくたちにまかせて…"/>
          <p:cNvSpPr txBox="1"/>
          <p:nvPr/>
        </p:nvSpPr>
        <p:spPr>
          <a:xfrm>
            <a:off x="20256725" y="1272137"/>
            <a:ext cx="3561081" cy="8008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おう！！ぼくたちにまかせて</a:t>
            </a:r>
          </a:p>
          <a:p>
            <a:pPr/>
            <a:r>
              <a:t>恐竜さん</a:t>
            </a:r>
          </a:p>
          <a:p>
            <a:pPr/>
            <a:r>
              <a:t>ぼくたちと　勝負しようよ。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mph" nodeType="afterEffect" presetSubtype="0" presetID="35" grpId="2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7" grpId="2"/>
      <p:bldP build="whole" bldLvl="1" animBg="1" rev="0" advAuto="0" spid="287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IMG_2877.jpeg" descr="IMG_287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ペンギンたちと恐竜の…"/>
          <p:cNvSpPr txBox="1"/>
          <p:nvPr/>
        </p:nvSpPr>
        <p:spPr>
          <a:xfrm>
            <a:off x="20279159" y="1591329"/>
            <a:ext cx="3835403" cy="6173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ペンギンたちと恐竜の</a:t>
            </a:r>
          </a:p>
          <a:p>
            <a:pPr/>
            <a:r>
              <a:t>スポーツたいけつが</a:t>
            </a:r>
          </a:p>
          <a:p>
            <a:pPr/>
            <a:r>
              <a:t>はじまります。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click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443118 -0.577043" origin="layout" pathEditMode="relative">
                                      <p:cBhvr>
                                        <p:cTn id="6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path" nodeType="afterEffect" presetSubtype="0" presetID="-1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443118 -0.577043 L 0.567481 0.262607" origin="layout" pathEditMode="relative">
                                      <p:cBhvr>
                                        <p:cTn id="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path" nodeType="after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567481 0.262607 L -0.196307 -0.905302" origin="layout" pathEditMode="relative">
                                      <p:cBhvr>
                                        <p:cTn id="12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path" nodeType="after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-0.196307 -0.905302 L -0.000000 0.000000" origin="layout" pathEditMode="relative">
                                      <p:cBhvr>
                                        <p:cTn id="15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恐竜たちは…"/>
          <p:cNvSpPr txBox="1"/>
          <p:nvPr/>
        </p:nvSpPr>
        <p:spPr>
          <a:xfrm>
            <a:off x="20427356" y="1489141"/>
            <a:ext cx="3835403" cy="11056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恐竜たちは</a:t>
            </a:r>
          </a:p>
          <a:p>
            <a:pPr/>
            <a:r>
              <a:t>さむいのが　だいきらい。</a:t>
            </a:r>
          </a:p>
          <a:p>
            <a:pPr/>
            <a:r>
              <a:t>おや？　どこかに　でかけるようです。</a:t>
            </a:r>
          </a:p>
        </p:txBody>
      </p:sp>
      <p:pic>
        <p:nvPicPr>
          <p:cNvPr id="183" name="IMG_2903.jpeg" descr="IMG_29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536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G_2616.jpeg" descr="IMG_2616.jpeg"/>
          <p:cNvPicPr>
            <a:picLocks noChangeAspect="1"/>
          </p:cNvPicPr>
          <p:nvPr/>
        </p:nvPicPr>
        <p:blipFill>
          <a:blip r:embed="rId3">
            <a:extLst/>
          </a:blip>
          <a:srcRect l="4195" t="21712" r="17" b="10468"/>
          <a:stretch>
            <a:fillRect/>
          </a:stretch>
        </p:blipFill>
        <p:spPr>
          <a:xfrm>
            <a:off x="8755784" y="6045372"/>
            <a:ext cx="10929052" cy="7737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599" fill="norm" stroke="1" extrusionOk="0">
                <a:moveTo>
                  <a:pt x="1116" y="1"/>
                </a:moveTo>
                <a:cubicBezTo>
                  <a:pt x="1045" y="-1"/>
                  <a:pt x="985" y="6"/>
                  <a:pt x="955" y="20"/>
                </a:cubicBezTo>
                <a:cubicBezTo>
                  <a:pt x="940" y="27"/>
                  <a:pt x="922" y="55"/>
                  <a:pt x="915" y="82"/>
                </a:cubicBezTo>
                <a:cubicBezTo>
                  <a:pt x="904" y="122"/>
                  <a:pt x="908" y="125"/>
                  <a:pt x="932" y="97"/>
                </a:cubicBezTo>
                <a:cubicBezTo>
                  <a:pt x="986" y="34"/>
                  <a:pt x="992" y="95"/>
                  <a:pt x="946" y="224"/>
                </a:cubicBezTo>
                <a:cubicBezTo>
                  <a:pt x="921" y="293"/>
                  <a:pt x="891" y="340"/>
                  <a:pt x="879" y="330"/>
                </a:cubicBezTo>
                <a:cubicBezTo>
                  <a:pt x="867" y="319"/>
                  <a:pt x="862" y="297"/>
                  <a:pt x="870" y="281"/>
                </a:cubicBezTo>
                <a:cubicBezTo>
                  <a:pt x="877" y="264"/>
                  <a:pt x="878" y="251"/>
                  <a:pt x="873" y="251"/>
                </a:cubicBezTo>
                <a:cubicBezTo>
                  <a:pt x="867" y="251"/>
                  <a:pt x="831" y="337"/>
                  <a:pt x="792" y="443"/>
                </a:cubicBezTo>
                <a:cubicBezTo>
                  <a:pt x="753" y="548"/>
                  <a:pt x="729" y="630"/>
                  <a:pt x="739" y="625"/>
                </a:cubicBezTo>
                <a:cubicBezTo>
                  <a:pt x="748" y="621"/>
                  <a:pt x="756" y="631"/>
                  <a:pt x="756" y="649"/>
                </a:cubicBezTo>
                <a:cubicBezTo>
                  <a:pt x="756" y="666"/>
                  <a:pt x="743" y="677"/>
                  <a:pt x="728" y="672"/>
                </a:cubicBezTo>
                <a:cubicBezTo>
                  <a:pt x="712" y="667"/>
                  <a:pt x="700" y="682"/>
                  <a:pt x="700" y="706"/>
                </a:cubicBezTo>
                <a:cubicBezTo>
                  <a:pt x="700" y="730"/>
                  <a:pt x="680" y="776"/>
                  <a:pt x="655" y="808"/>
                </a:cubicBezTo>
                <a:cubicBezTo>
                  <a:pt x="630" y="840"/>
                  <a:pt x="610" y="879"/>
                  <a:pt x="610" y="896"/>
                </a:cubicBezTo>
                <a:cubicBezTo>
                  <a:pt x="610" y="925"/>
                  <a:pt x="461" y="1363"/>
                  <a:pt x="396" y="1525"/>
                </a:cubicBezTo>
                <a:cubicBezTo>
                  <a:pt x="378" y="1569"/>
                  <a:pt x="350" y="1647"/>
                  <a:pt x="332" y="1700"/>
                </a:cubicBezTo>
                <a:cubicBezTo>
                  <a:pt x="315" y="1752"/>
                  <a:pt x="233" y="1982"/>
                  <a:pt x="151" y="2209"/>
                </a:cubicBezTo>
                <a:lnTo>
                  <a:pt x="0" y="2624"/>
                </a:lnTo>
                <a:lnTo>
                  <a:pt x="91" y="2737"/>
                </a:lnTo>
                <a:cubicBezTo>
                  <a:pt x="165" y="2829"/>
                  <a:pt x="177" y="2857"/>
                  <a:pt x="154" y="2892"/>
                </a:cubicBezTo>
                <a:cubicBezTo>
                  <a:pt x="138" y="2915"/>
                  <a:pt x="152" y="2910"/>
                  <a:pt x="185" y="2881"/>
                </a:cubicBezTo>
                <a:cubicBezTo>
                  <a:pt x="254" y="2819"/>
                  <a:pt x="260" y="2828"/>
                  <a:pt x="283" y="3021"/>
                </a:cubicBezTo>
                <a:cubicBezTo>
                  <a:pt x="292" y="3100"/>
                  <a:pt x="315" y="3180"/>
                  <a:pt x="334" y="3200"/>
                </a:cubicBezTo>
                <a:cubicBezTo>
                  <a:pt x="359" y="3225"/>
                  <a:pt x="361" y="3241"/>
                  <a:pt x="343" y="3257"/>
                </a:cubicBezTo>
                <a:cubicBezTo>
                  <a:pt x="302" y="3292"/>
                  <a:pt x="312" y="3331"/>
                  <a:pt x="365" y="3350"/>
                </a:cubicBezTo>
                <a:cubicBezTo>
                  <a:pt x="402" y="3364"/>
                  <a:pt x="408" y="3379"/>
                  <a:pt x="390" y="3410"/>
                </a:cubicBezTo>
                <a:cubicBezTo>
                  <a:pt x="372" y="3440"/>
                  <a:pt x="374" y="3468"/>
                  <a:pt x="396" y="3511"/>
                </a:cubicBezTo>
                <a:cubicBezTo>
                  <a:pt x="413" y="3543"/>
                  <a:pt x="421" y="3590"/>
                  <a:pt x="414" y="3614"/>
                </a:cubicBezTo>
                <a:cubicBezTo>
                  <a:pt x="407" y="3639"/>
                  <a:pt x="410" y="3659"/>
                  <a:pt x="421" y="3661"/>
                </a:cubicBezTo>
                <a:cubicBezTo>
                  <a:pt x="432" y="3662"/>
                  <a:pt x="474" y="3669"/>
                  <a:pt x="514" y="3676"/>
                </a:cubicBezTo>
                <a:cubicBezTo>
                  <a:pt x="570" y="3686"/>
                  <a:pt x="592" y="3677"/>
                  <a:pt x="601" y="3635"/>
                </a:cubicBezTo>
                <a:cubicBezTo>
                  <a:pt x="608" y="3605"/>
                  <a:pt x="634" y="3525"/>
                  <a:pt x="659" y="3459"/>
                </a:cubicBezTo>
                <a:cubicBezTo>
                  <a:pt x="683" y="3393"/>
                  <a:pt x="694" y="3342"/>
                  <a:pt x="681" y="3347"/>
                </a:cubicBezTo>
                <a:cubicBezTo>
                  <a:pt x="669" y="3352"/>
                  <a:pt x="658" y="3346"/>
                  <a:pt x="657" y="3333"/>
                </a:cubicBezTo>
                <a:cubicBezTo>
                  <a:pt x="656" y="3320"/>
                  <a:pt x="658" y="3312"/>
                  <a:pt x="663" y="3316"/>
                </a:cubicBezTo>
                <a:cubicBezTo>
                  <a:pt x="668" y="3320"/>
                  <a:pt x="693" y="3298"/>
                  <a:pt x="718" y="3265"/>
                </a:cubicBezTo>
                <a:cubicBezTo>
                  <a:pt x="779" y="3187"/>
                  <a:pt x="812" y="3222"/>
                  <a:pt x="812" y="3367"/>
                </a:cubicBezTo>
                <a:cubicBezTo>
                  <a:pt x="812" y="3448"/>
                  <a:pt x="837" y="3540"/>
                  <a:pt x="892" y="3658"/>
                </a:cubicBezTo>
                <a:cubicBezTo>
                  <a:pt x="935" y="3754"/>
                  <a:pt x="971" y="3854"/>
                  <a:pt x="971" y="3881"/>
                </a:cubicBezTo>
                <a:cubicBezTo>
                  <a:pt x="971" y="3996"/>
                  <a:pt x="1023" y="4182"/>
                  <a:pt x="1074" y="4249"/>
                </a:cubicBezTo>
                <a:cubicBezTo>
                  <a:pt x="1129" y="4321"/>
                  <a:pt x="1131" y="4321"/>
                  <a:pt x="1214" y="4263"/>
                </a:cubicBezTo>
                <a:cubicBezTo>
                  <a:pt x="1260" y="4231"/>
                  <a:pt x="1337" y="4147"/>
                  <a:pt x="1385" y="4076"/>
                </a:cubicBezTo>
                <a:cubicBezTo>
                  <a:pt x="1500" y="3909"/>
                  <a:pt x="1537" y="3941"/>
                  <a:pt x="1530" y="4205"/>
                </a:cubicBezTo>
                <a:cubicBezTo>
                  <a:pt x="1527" y="4311"/>
                  <a:pt x="1536" y="4407"/>
                  <a:pt x="1550" y="4427"/>
                </a:cubicBezTo>
                <a:cubicBezTo>
                  <a:pt x="1591" y="4485"/>
                  <a:pt x="1723" y="4434"/>
                  <a:pt x="1749" y="4352"/>
                </a:cubicBezTo>
                <a:cubicBezTo>
                  <a:pt x="1796" y="4201"/>
                  <a:pt x="1942" y="4179"/>
                  <a:pt x="1995" y="4314"/>
                </a:cubicBezTo>
                <a:cubicBezTo>
                  <a:pt x="2008" y="4347"/>
                  <a:pt x="2035" y="4413"/>
                  <a:pt x="2057" y="4458"/>
                </a:cubicBezTo>
                <a:cubicBezTo>
                  <a:pt x="2085" y="4519"/>
                  <a:pt x="2088" y="4550"/>
                  <a:pt x="2070" y="4576"/>
                </a:cubicBezTo>
                <a:cubicBezTo>
                  <a:pt x="2052" y="4602"/>
                  <a:pt x="2053" y="4624"/>
                  <a:pt x="2074" y="4660"/>
                </a:cubicBezTo>
                <a:cubicBezTo>
                  <a:pt x="2090" y="4687"/>
                  <a:pt x="2097" y="4742"/>
                  <a:pt x="2090" y="4783"/>
                </a:cubicBezTo>
                <a:cubicBezTo>
                  <a:pt x="2079" y="4841"/>
                  <a:pt x="2090" y="4868"/>
                  <a:pt x="2143" y="4912"/>
                </a:cubicBezTo>
                <a:cubicBezTo>
                  <a:pt x="2211" y="4970"/>
                  <a:pt x="2255" y="4961"/>
                  <a:pt x="2255" y="4889"/>
                </a:cubicBezTo>
                <a:cubicBezTo>
                  <a:pt x="2255" y="4793"/>
                  <a:pt x="2519" y="4553"/>
                  <a:pt x="2573" y="4600"/>
                </a:cubicBezTo>
                <a:cubicBezTo>
                  <a:pt x="2583" y="4608"/>
                  <a:pt x="2602" y="4698"/>
                  <a:pt x="2616" y="4798"/>
                </a:cubicBezTo>
                <a:cubicBezTo>
                  <a:pt x="2648" y="5031"/>
                  <a:pt x="2776" y="5439"/>
                  <a:pt x="2816" y="5441"/>
                </a:cubicBezTo>
                <a:cubicBezTo>
                  <a:pt x="2855" y="5442"/>
                  <a:pt x="2974" y="5263"/>
                  <a:pt x="3028" y="5123"/>
                </a:cubicBezTo>
                <a:lnTo>
                  <a:pt x="3068" y="5019"/>
                </a:lnTo>
                <a:lnTo>
                  <a:pt x="3121" y="5090"/>
                </a:lnTo>
                <a:cubicBezTo>
                  <a:pt x="3182" y="5170"/>
                  <a:pt x="3232" y="5387"/>
                  <a:pt x="3221" y="5524"/>
                </a:cubicBezTo>
                <a:cubicBezTo>
                  <a:pt x="3214" y="5608"/>
                  <a:pt x="3206" y="5617"/>
                  <a:pt x="3139" y="5607"/>
                </a:cubicBezTo>
                <a:cubicBezTo>
                  <a:pt x="3050" y="5594"/>
                  <a:pt x="2987" y="5653"/>
                  <a:pt x="3023" y="5714"/>
                </a:cubicBezTo>
                <a:cubicBezTo>
                  <a:pt x="3039" y="5743"/>
                  <a:pt x="3039" y="5761"/>
                  <a:pt x="3023" y="5775"/>
                </a:cubicBezTo>
                <a:cubicBezTo>
                  <a:pt x="2995" y="5800"/>
                  <a:pt x="2994" y="6059"/>
                  <a:pt x="3020" y="6286"/>
                </a:cubicBezTo>
                <a:cubicBezTo>
                  <a:pt x="3043" y="6476"/>
                  <a:pt x="3031" y="6516"/>
                  <a:pt x="2976" y="6444"/>
                </a:cubicBezTo>
                <a:cubicBezTo>
                  <a:pt x="2953" y="6415"/>
                  <a:pt x="2924" y="6400"/>
                  <a:pt x="2912" y="6410"/>
                </a:cubicBezTo>
                <a:cubicBezTo>
                  <a:pt x="2880" y="6438"/>
                  <a:pt x="2769" y="6371"/>
                  <a:pt x="2785" y="6334"/>
                </a:cubicBezTo>
                <a:cubicBezTo>
                  <a:pt x="2801" y="6297"/>
                  <a:pt x="2783" y="6295"/>
                  <a:pt x="2685" y="6323"/>
                </a:cubicBezTo>
                <a:cubicBezTo>
                  <a:pt x="2646" y="6334"/>
                  <a:pt x="2604" y="6369"/>
                  <a:pt x="2591" y="6402"/>
                </a:cubicBezTo>
                <a:cubicBezTo>
                  <a:pt x="2578" y="6438"/>
                  <a:pt x="2577" y="6458"/>
                  <a:pt x="2590" y="6453"/>
                </a:cubicBezTo>
                <a:cubicBezTo>
                  <a:pt x="2602" y="6449"/>
                  <a:pt x="2611" y="6460"/>
                  <a:pt x="2611" y="6478"/>
                </a:cubicBezTo>
                <a:cubicBezTo>
                  <a:pt x="2611" y="6495"/>
                  <a:pt x="2604" y="6507"/>
                  <a:pt x="2595" y="6503"/>
                </a:cubicBezTo>
                <a:cubicBezTo>
                  <a:pt x="2585" y="6500"/>
                  <a:pt x="2580" y="6577"/>
                  <a:pt x="2584" y="6676"/>
                </a:cubicBezTo>
                <a:cubicBezTo>
                  <a:pt x="2588" y="6775"/>
                  <a:pt x="2580" y="6875"/>
                  <a:pt x="2567" y="6898"/>
                </a:cubicBezTo>
                <a:cubicBezTo>
                  <a:pt x="2554" y="6920"/>
                  <a:pt x="2548" y="6975"/>
                  <a:pt x="2554" y="7021"/>
                </a:cubicBezTo>
                <a:cubicBezTo>
                  <a:pt x="2567" y="7116"/>
                  <a:pt x="2521" y="7159"/>
                  <a:pt x="2469" y="7098"/>
                </a:cubicBezTo>
                <a:cubicBezTo>
                  <a:pt x="2444" y="7069"/>
                  <a:pt x="2441" y="7047"/>
                  <a:pt x="2459" y="7017"/>
                </a:cubicBezTo>
                <a:cubicBezTo>
                  <a:pt x="2477" y="6986"/>
                  <a:pt x="2473" y="6980"/>
                  <a:pt x="2438" y="6993"/>
                </a:cubicBezTo>
                <a:cubicBezTo>
                  <a:pt x="2409" y="7004"/>
                  <a:pt x="2386" y="6987"/>
                  <a:pt x="2369" y="6942"/>
                </a:cubicBezTo>
                <a:cubicBezTo>
                  <a:pt x="2343" y="6874"/>
                  <a:pt x="2287" y="6859"/>
                  <a:pt x="2192" y="6895"/>
                </a:cubicBezTo>
                <a:cubicBezTo>
                  <a:pt x="2145" y="6913"/>
                  <a:pt x="2046" y="7124"/>
                  <a:pt x="2056" y="7186"/>
                </a:cubicBezTo>
                <a:cubicBezTo>
                  <a:pt x="2062" y="7224"/>
                  <a:pt x="2013" y="7376"/>
                  <a:pt x="1988" y="7398"/>
                </a:cubicBezTo>
                <a:cubicBezTo>
                  <a:pt x="1975" y="7409"/>
                  <a:pt x="1947" y="7375"/>
                  <a:pt x="1925" y="7322"/>
                </a:cubicBezTo>
                <a:cubicBezTo>
                  <a:pt x="1877" y="7207"/>
                  <a:pt x="1847" y="7203"/>
                  <a:pt x="1758" y="7296"/>
                </a:cubicBezTo>
                <a:cubicBezTo>
                  <a:pt x="1711" y="7345"/>
                  <a:pt x="1687" y="7403"/>
                  <a:pt x="1677" y="7486"/>
                </a:cubicBezTo>
                <a:cubicBezTo>
                  <a:pt x="1658" y="7653"/>
                  <a:pt x="1617" y="7694"/>
                  <a:pt x="1570" y="7592"/>
                </a:cubicBezTo>
                <a:cubicBezTo>
                  <a:pt x="1528" y="7503"/>
                  <a:pt x="1326" y="7359"/>
                  <a:pt x="1364" y="7446"/>
                </a:cubicBezTo>
                <a:cubicBezTo>
                  <a:pt x="1384" y="7493"/>
                  <a:pt x="1332" y="7522"/>
                  <a:pt x="1298" y="7481"/>
                </a:cubicBezTo>
                <a:cubicBezTo>
                  <a:pt x="1253" y="7430"/>
                  <a:pt x="1201" y="7551"/>
                  <a:pt x="1167" y="7787"/>
                </a:cubicBezTo>
                <a:cubicBezTo>
                  <a:pt x="1126" y="8062"/>
                  <a:pt x="1127" y="8062"/>
                  <a:pt x="933" y="8040"/>
                </a:cubicBezTo>
                <a:cubicBezTo>
                  <a:pt x="841" y="8029"/>
                  <a:pt x="758" y="8018"/>
                  <a:pt x="750" y="8014"/>
                </a:cubicBezTo>
                <a:cubicBezTo>
                  <a:pt x="725" y="8004"/>
                  <a:pt x="610" y="8121"/>
                  <a:pt x="610" y="8157"/>
                </a:cubicBezTo>
                <a:cubicBezTo>
                  <a:pt x="610" y="8176"/>
                  <a:pt x="623" y="8174"/>
                  <a:pt x="642" y="8152"/>
                </a:cubicBezTo>
                <a:cubicBezTo>
                  <a:pt x="668" y="8121"/>
                  <a:pt x="679" y="8126"/>
                  <a:pt x="699" y="8177"/>
                </a:cubicBezTo>
                <a:cubicBezTo>
                  <a:pt x="723" y="8242"/>
                  <a:pt x="697" y="8298"/>
                  <a:pt x="659" y="8265"/>
                </a:cubicBezTo>
                <a:cubicBezTo>
                  <a:pt x="648" y="8256"/>
                  <a:pt x="645" y="8291"/>
                  <a:pt x="650" y="8343"/>
                </a:cubicBezTo>
                <a:cubicBezTo>
                  <a:pt x="656" y="8400"/>
                  <a:pt x="687" y="8465"/>
                  <a:pt x="728" y="8508"/>
                </a:cubicBezTo>
                <a:cubicBezTo>
                  <a:pt x="837" y="8624"/>
                  <a:pt x="1086" y="8984"/>
                  <a:pt x="1207" y="9202"/>
                </a:cubicBezTo>
                <a:cubicBezTo>
                  <a:pt x="1269" y="9313"/>
                  <a:pt x="1374" y="9479"/>
                  <a:pt x="1440" y="9570"/>
                </a:cubicBezTo>
                <a:lnTo>
                  <a:pt x="1560" y="9735"/>
                </a:lnTo>
                <a:lnTo>
                  <a:pt x="1800" y="9721"/>
                </a:lnTo>
                <a:cubicBezTo>
                  <a:pt x="2233" y="9697"/>
                  <a:pt x="2466" y="9672"/>
                  <a:pt x="2503" y="9646"/>
                </a:cubicBezTo>
                <a:cubicBezTo>
                  <a:pt x="2509" y="9642"/>
                  <a:pt x="2524" y="9641"/>
                  <a:pt x="2535" y="9644"/>
                </a:cubicBezTo>
                <a:cubicBezTo>
                  <a:pt x="2546" y="9647"/>
                  <a:pt x="2572" y="9639"/>
                  <a:pt x="2591" y="9627"/>
                </a:cubicBezTo>
                <a:cubicBezTo>
                  <a:pt x="2611" y="9615"/>
                  <a:pt x="2662" y="9600"/>
                  <a:pt x="2705" y="9593"/>
                </a:cubicBezTo>
                <a:cubicBezTo>
                  <a:pt x="2748" y="9586"/>
                  <a:pt x="2795" y="9566"/>
                  <a:pt x="2809" y="9550"/>
                </a:cubicBezTo>
                <a:cubicBezTo>
                  <a:pt x="2823" y="9533"/>
                  <a:pt x="2839" y="9527"/>
                  <a:pt x="2845" y="9535"/>
                </a:cubicBezTo>
                <a:cubicBezTo>
                  <a:pt x="2851" y="9544"/>
                  <a:pt x="2912" y="9537"/>
                  <a:pt x="2979" y="9521"/>
                </a:cubicBezTo>
                <a:cubicBezTo>
                  <a:pt x="3115" y="9487"/>
                  <a:pt x="3190" y="9472"/>
                  <a:pt x="3484" y="9422"/>
                </a:cubicBezTo>
                <a:cubicBezTo>
                  <a:pt x="3782" y="9372"/>
                  <a:pt x="4199" y="9245"/>
                  <a:pt x="4555" y="9095"/>
                </a:cubicBezTo>
                <a:cubicBezTo>
                  <a:pt x="4665" y="9049"/>
                  <a:pt x="4734" y="9044"/>
                  <a:pt x="4734" y="9081"/>
                </a:cubicBezTo>
                <a:cubicBezTo>
                  <a:pt x="4734" y="9094"/>
                  <a:pt x="4754" y="9132"/>
                  <a:pt x="4777" y="9165"/>
                </a:cubicBezTo>
                <a:cubicBezTo>
                  <a:pt x="4801" y="9199"/>
                  <a:pt x="4883" y="9500"/>
                  <a:pt x="4960" y="9842"/>
                </a:cubicBezTo>
                <a:cubicBezTo>
                  <a:pt x="5037" y="10181"/>
                  <a:pt x="5119" y="10541"/>
                  <a:pt x="5145" y="10643"/>
                </a:cubicBezTo>
                <a:cubicBezTo>
                  <a:pt x="5172" y="10750"/>
                  <a:pt x="5183" y="10839"/>
                  <a:pt x="5172" y="10855"/>
                </a:cubicBezTo>
                <a:cubicBezTo>
                  <a:pt x="5161" y="10869"/>
                  <a:pt x="4984" y="10925"/>
                  <a:pt x="4780" y="10979"/>
                </a:cubicBezTo>
                <a:cubicBezTo>
                  <a:pt x="4575" y="11032"/>
                  <a:pt x="4383" y="11085"/>
                  <a:pt x="4352" y="11096"/>
                </a:cubicBezTo>
                <a:cubicBezTo>
                  <a:pt x="4321" y="11107"/>
                  <a:pt x="4280" y="11120"/>
                  <a:pt x="4261" y="11125"/>
                </a:cubicBezTo>
                <a:cubicBezTo>
                  <a:pt x="4243" y="11130"/>
                  <a:pt x="4202" y="11143"/>
                  <a:pt x="4171" y="11154"/>
                </a:cubicBezTo>
                <a:cubicBezTo>
                  <a:pt x="4124" y="11171"/>
                  <a:pt x="4032" y="11193"/>
                  <a:pt x="3964" y="11204"/>
                </a:cubicBezTo>
                <a:cubicBezTo>
                  <a:pt x="3918" y="11211"/>
                  <a:pt x="3875" y="11415"/>
                  <a:pt x="3880" y="11607"/>
                </a:cubicBezTo>
                <a:cubicBezTo>
                  <a:pt x="3883" y="11719"/>
                  <a:pt x="3880" y="11820"/>
                  <a:pt x="3873" y="11829"/>
                </a:cubicBezTo>
                <a:cubicBezTo>
                  <a:pt x="3867" y="11839"/>
                  <a:pt x="3869" y="11900"/>
                  <a:pt x="3880" y="11965"/>
                </a:cubicBezTo>
                <a:cubicBezTo>
                  <a:pt x="3890" y="12029"/>
                  <a:pt x="3899" y="12206"/>
                  <a:pt x="3898" y="12358"/>
                </a:cubicBezTo>
                <a:cubicBezTo>
                  <a:pt x="3896" y="12648"/>
                  <a:pt x="3910" y="12734"/>
                  <a:pt x="3953" y="12675"/>
                </a:cubicBezTo>
                <a:cubicBezTo>
                  <a:pt x="3970" y="12650"/>
                  <a:pt x="3988" y="12656"/>
                  <a:pt x="4018" y="12694"/>
                </a:cubicBezTo>
                <a:cubicBezTo>
                  <a:pt x="4056" y="12743"/>
                  <a:pt x="4059" y="12741"/>
                  <a:pt x="4054" y="12669"/>
                </a:cubicBezTo>
                <a:cubicBezTo>
                  <a:pt x="4049" y="12577"/>
                  <a:pt x="4122" y="12409"/>
                  <a:pt x="4155" y="12438"/>
                </a:cubicBezTo>
                <a:cubicBezTo>
                  <a:pt x="4168" y="12449"/>
                  <a:pt x="4171" y="12444"/>
                  <a:pt x="4163" y="12425"/>
                </a:cubicBezTo>
                <a:cubicBezTo>
                  <a:pt x="4143" y="12379"/>
                  <a:pt x="4236" y="12220"/>
                  <a:pt x="4269" y="12246"/>
                </a:cubicBezTo>
                <a:cubicBezTo>
                  <a:pt x="4283" y="12258"/>
                  <a:pt x="4288" y="12257"/>
                  <a:pt x="4279" y="12243"/>
                </a:cubicBezTo>
                <a:cubicBezTo>
                  <a:pt x="4251" y="12198"/>
                  <a:pt x="4304" y="12099"/>
                  <a:pt x="4345" y="12121"/>
                </a:cubicBezTo>
                <a:cubicBezTo>
                  <a:pt x="4374" y="12137"/>
                  <a:pt x="4379" y="12127"/>
                  <a:pt x="4369" y="12072"/>
                </a:cubicBezTo>
                <a:cubicBezTo>
                  <a:pt x="4352" y="11980"/>
                  <a:pt x="4378" y="11962"/>
                  <a:pt x="4440" y="12023"/>
                </a:cubicBezTo>
                <a:cubicBezTo>
                  <a:pt x="4485" y="12067"/>
                  <a:pt x="4490" y="12097"/>
                  <a:pt x="4484" y="12269"/>
                </a:cubicBezTo>
                <a:cubicBezTo>
                  <a:pt x="4481" y="12377"/>
                  <a:pt x="4472" y="12479"/>
                  <a:pt x="4465" y="12496"/>
                </a:cubicBezTo>
                <a:cubicBezTo>
                  <a:pt x="4459" y="12514"/>
                  <a:pt x="4451" y="12591"/>
                  <a:pt x="4449" y="12666"/>
                </a:cubicBezTo>
                <a:cubicBezTo>
                  <a:pt x="4446" y="12781"/>
                  <a:pt x="4452" y="12801"/>
                  <a:pt x="4485" y="12793"/>
                </a:cubicBezTo>
                <a:cubicBezTo>
                  <a:pt x="4507" y="12788"/>
                  <a:pt x="4539" y="12799"/>
                  <a:pt x="4556" y="12819"/>
                </a:cubicBezTo>
                <a:cubicBezTo>
                  <a:pt x="4581" y="12847"/>
                  <a:pt x="4599" y="12835"/>
                  <a:pt x="4641" y="12762"/>
                </a:cubicBezTo>
                <a:cubicBezTo>
                  <a:pt x="4670" y="12711"/>
                  <a:pt x="4686" y="12673"/>
                  <a:pt x="4675" y="12678"/>
                </a:cubicBezTo>
                <a:cubicBezTo>
                  <a:pt x="4643" y="12693"/>
                  <a:pt x="4645" y="12646"/>
                  <a:pt x="4683" y="12521"/>
                </a:cubicBezTo>
                <a:cubicBezTo>
                  <a:pt x="4704" y="12455"/>
                  <a:pt x="4722" y="12386"/>
                  <a:pt x="4723" y="12369"/>
                </a:cubicBezTo>
                <a:cubicBezTo>
                  <a:pt x="4723" y="12351"/>
                  <a:pt x="4752" y="12341"/>
                  <a:pt x="4788" y="12345"/>
                </a:cubicBezTo>
                <a:cubicBezTo>
                  <a:pt x="4835" y="12350"/>
                  <a:pt x="4846" y="12341"/>
                  <a:pt x="4829" y="12312"/>
                </a:cubicBezTo>
                <a:cubicBezTo>
                  <a:pt x="4797" y="12258"/>
                  <a:pt x="4955" y="11925"/>
                  <a:pt x="4992" y="11969"/>
                </a:cubicBezTo>
                <a:cubicBezTo>
                  <a:pt x="5010" y="11990"/>
                  <a:pt x="5027" y="11980"/>
                  <a:pt x="5046" y="11937"/>
                </a:cubicBezTo>
                <a:cubicBezTo>
                  <a:pt x="5073" y="11877"/>
                  <a:pt x="5093" y="11874"/>
                  <a:pt x="5492" y="11891"/>
                </a:cubicBezTo>
                <a:cubicBezTo>
                  <a:pt x="5816" y="11905"/>
                  <a:pt x="5919" y="11900"/>
                  <a:pt x="5946" y="11868"/>
                </a:cubicBezTo>
                <a:cubicBezTo>
                  <a:pt x="5966" y="11846"/>
                  <a:pt x="6002" y="11827"/>
                  <a:pt x="6026" y="11827"/>
                </a:cubicBezTo>
                <a:cubicBezTo>
                  <a:pt x="6057" y="11827"/>
                  <a:pt x="6079" y="11788"/>
                  <a:pt x="6103" y="11684"/>
                </a:cubicBezTo>
                <a:cubicBezTo>
                  <a:pt x="6154" y="11470"/>
                  <a:pt x="6167" y="11457"/>
                  <a:pt x="6307" y="11475"/>
                </a:cubicBezTo>
                <a:cubicBezTo>
                  <a:pt x="6466" y="11496"/>
                  <a:pt x="6496" y="11530"/>
                  <a:pt x="6469" y="11662"/>
                </a:cubicBezTo>
                <a:cubicBezTo>
                  <a:pt x="6457" y="11718"/>
                  <a:pt x="6443" y="11830"/>
                  <a:pt x="6437" y="11910"/>
                </a:cubicBezTo>
                <a:cubicBezTo>
                  <a:pt x="6432" y="11991"/>
                  <a:pt x="6416" y="12097"/>
                  <a:pt x="6404" y="12144"/>
                </a:cubicBezTo>
                <a:cubicBezTo>
                  <a:pt x="6370" y="12269"/>
                  <a:pt x="6374" y="12449"/>
                  <a:pt x="6411" y="12449"/>
                </a:cubicBezTo>
                <a:cubicBezTo>
                  <a:pt x="6427" y="12449"/>
                  <a:pt x="6448" y="12437"/>
                  <a:pt x="6458" y="12424"/>
                </a:cubicBezTo>
                <a:cubicBezTo>
                  <a:pt x="6467" y="12411"/>
                  <a:pt x="6496" y="12401"/>
                  <a:pt x="6523" y="12401"/>
                </a:cubicBezTo>
                <a:cubicBezTo>
                  <a:pt x="6550" y="12401"/>
                  <a:pt x="6572" y="12381"/>
                  <a:pt x="6573" y="12353"/>
                </a:cubicBezTo>
                <a:cubicBezTo>
                  <a:pt x="6574" y="12327"/>
                  <a:pt x="6585" y="12309"/>
                  <a:pt x="6599" y="12312"/>
                </a:cubicBezTo>
                <a:cubicBezTo>
                  <a:pt x="6613" y="12316"/>
                  <a:pt x="6638" y="12295"/>
                  <a:pt x="6655" y="12266"/>
                </a:cubicBezTo>
                <a:cubicBezTo>
                  <a:pt x="6673" y="12235"/>
                  <a:pt x="6673" y="12223"/>
                  <a:pt x="6658" y="12236"/>
                </a:cubicBezTo>
                <a:cubicBezTo>
                  <a:pt x="6601" y="12284"/>
                  <a:pt x="6610" y="12200"/>
                  <a:pt x="6670" y="12119"/>
                </a:cubicBezTo>
                <a:cubicBezTo>
                  <a:pt x="6714" y="12059"/>
                  <a:pt x="6747" y="12040"/>
                  <a:pt x="6775" y="12055"/>
                </a:cubicBezTo>
                <a:cubicBezTo>
                  <a:pt x="6808" y="12073"/>
                  <a:pt x="6813" y="12066"/>
                  <a:pt x="6801" y="12021"/>
                </a:cubicBezTo>
                <a:cubicBezTo>
                  <a:pt x="6793" y="11990"/>
                  <a:pt x="6791" y="11953"/>
                  <a:pt x="6798" y="11938"/>
                </a:cubicBezTo>
                <a:cubicBezTo>
                  <a:pt x="6814" y="11901"/>
                  <a:pt x="6962" y="12027"/>
                  <a:pt x="6990" y="12102"/>
                </a:cubicBezTo>
                <a:cubicBezTo>
                  <a:pt x="7003" y="12135"/>
                  <a:pt x="7043" y="12184"/>
                  <a:pt x="7080" y="12211"/>
                </a:cubicBezTo>
                <a:lnTo>
                  <a:pt x="7147" y="12259"/>
                </a:lnTo>
                <a:lnTo>
                  <a:pt x="7105" y="12346"/>
                </a:lnTo>
                <a:cubicBezTo>
                  <a:pt x="6928" y="12713"/>
                  <a:pt x="6741" y="13117"/>
                  <a:pt x="6741" y="13131"/>
                </a:cubicBezTo>
                <a:cubicBezTo>
                  <a:pt x="6741" y="13154"/>
                  <a:pt x="6529" y="13567"/>
                  <a:pt x="6397" y="13800"/>
                </a:cubicBezTo>
                <a:cubicBezTo>
                  <a:pt x="6338" y="13905"/>
                  <a:pt x="6290" y="14007"/>
                  <a:pt x="6290" y="14027"/>
                </a:cubicBezTo>
                <a:cubicBezTo>
                  <a:pt x="6290" y="14048"/>
                  <a:pt x="6276" y="14082"/>
                  <a:pt x="6258" y="14103"/>
                </a:cubicBezTo>
                <a:cubicBezTo>
                  <a:pt x="6240" y="14123"/>
                  <a:pt x="6204" y="14201"/>
                  <a:pt x="6177" y="14274"/>
                </a:cubicBezTo>
                <a:cubicBezTo>
                  <a:pt x="6150" y="14348"/>
                  <a:pt x="6116" y="14422"/>
                  <a:pt x="6101" y="14439"/>
                </a:cubicBezTo>
                <a:cubicBezTo>
                  <a:pt x="6077" y="14467"/>
                  <a:pt x="6039" y="14564"/>
                  <a:pt x="6033" y="14614"/>
                </a:cubicBezTo>
                <a:cubicBezTo>
                  <a:pt x="6031" y="14628"/>
                  <a:pt x="5969" y="14774"/>
                  <a:pt x="5873" y="14992"/>
                </a:cubicBezTo>
                <a:cubicBezTo>
                  <a:pt x="5860" y="15021"/>
                  <a:pt x="5824" y="15102"/>
                  <a:pt x="5794" y="15173"/>
                </a:cubicBezTo>
                <a:cubicBezTo>
                  <a:pt x="5715" y="15353"/>
                  <a:pt x="5699" y="15391"/>
                  <a:pt x="5651" y="15486"/>
                </a:cubicBezTo>
                <a:cubicBezTo>
                  <a:pt x="5597" y="15594"/>
                  <a:pt x="5543" y="15988"/>
                  <a:pt x="5559" y="16156"/>
                </a:cubicBezTo>
                <a:cubicBezTo>
                  <a:pt x="5588" y="16462"/>
                  <a:pt x="5656" y="16878"/>
                  <a:pt x="5685" y="16922"/>
                </a:cubicBezTo>
                <a:cubicBezTo>
                  <a:pt x="5695" y="16939"/>
                  <a:pt x="5704" y="16983"/>
                  <a:pt x="5704" y="17019"/>
                </a:cubicBezTo>
                <a:cubicBezTo>
                  <a:pt x="5704" y="17056"/>
                  <a:pt x="5717" y="17104"/>
                  <a:pt x="5732" y="17126"/>
                </a:cubicBezTo>
                <a:cubicBezTo>
                  <a:pt x="5748" y="17148"/>
                  <a:pt x="5761" y="17176"/>
                  <a:pt x="5762" y="17188"/>
                </a:cubicBezTo>
                <a:cubicBezTo>
                  <a:pt x="5763" y="17200"/>
                  <a:pt x="5811" y="17345"/>
                  <a:pt x="5869" y="17510"/>
                </a:cubicBezTo>
                <a:cubicBezTo>
                  <a:pt x="5927" y="17675"/>
                  <a:pt x="5975" y="17829"/>
                  <a:pt x="5975" y="17850"/>
                </a:cubicBezTo>
                <a:cubicBezTo>
                  <a:pt x="5975" y="17872"/>
                  <a:pt x="6023" y="17949"/>
                  <a:pt x="6081" y="18022"/>
                </a:cubicBezTo>
                <a:lnTo>
                  <a:pt x="6189" y="18155"/>
                </a:lnTo>
                <a:lnTo>
                  <a:pt x="6130" y="18224"/>
                </a:lnTo>
                <a:cubicBezTo>
                  <a:pt x="6098" y="18261"/>
                  <a:pt x="5967" y="18407"/>
                  <a:pt x="5839" y="18547"/>
                </a:cubicBezTo>
                <a:cubicBezTo>
                  <a:pt x="5711" y="18687"/>
                  <a:pt x="5520" y="18903"/>
                  <a:pt x="5413" y="19027"/>
                </a:cubicBezTo>
                <a:cubicBezTo>
                  <a:pt x="5307" y="19150"/>
                  <a:pt x="5128" y="19346"/>
                  <a:pt x="5017" y="19463"/>
                </a:cubicBezTo>
                <a:cubicBezTo>
                  <a:pt x="4905" y="19580"/>
                  <a:pt x="4773" y="19721"/>
                  <a:pt x="4723" y="19774"/>
                </a:cubicBezTo>
                <a:cubicBezTo>
                  <a:pt x="4674" y="19828"/>
                  <a:pt x="4581" y="19930"/>
                  <a:pt x="4516" y="19999"/>
                </a:cubicBezTo>
                <a:cubicBezTo>
                  <a:pt x="4412" y="20112"/>
                  <a:pt x="4400" y="20139"/>
                  <a:pt x="4404" y="20235"/>
                </a:cubicBezTo>
                <a:cubicBezTo>
                  <a:pt x="4407" y="20295"/>
                  <a:pt x="4415" y="20352"/>
                  <a:pt x="4422" y="20362"/>
                </a:cubicBezTo>
                <a:cubicBezTo>
                  <a:pt x="4429" y="20372"/>
                  <a:pt x="4515" y="20328"/>
                  <a:pt x="4613" y="20266"/>
                </a:cubicBezTo>
                <a:cubicBezTo>
                  <a:pt x="4711" y="20204"/>
                  <a:pt x="4811" y="20141"/>
                  <a:pt x="4836" y="20126"/>
                </a:cubicBezTo>
                <a:cubicBezTo>
                  <a:pt x="4861" y="20110"/>
                  <a:pt x="4964" y="20045"/>
                  <a:pt x="5065" y="19981"/>
                </a:cubicBezTo>
                <a:cubicBezTo>
                  <a:pt x="5166" y="19916"/>
                  <a:pt x="5259" y="19870"/>
                  <a:pt x="5271" y="19881"/>
                </a:cubicBezTo>
                <a:cubicBezTo>
                  <a:pt x="5285" y="19892"/>
                  <a:pt x="5253" y="20043"/>
                  <a:pt x="5195" y="20250"/>
                </a:cubicBezTo>
                <a:cubicBezTo>
                  <a:pt x="5133" y="20466"/>
                  <a:pt x="5096" y="20648"/>
                  <a:pt x="5096" y="20729"/>
                </a:cubicBezTo>
                <a:lnTo>
                  <a:pt x="5096" y="20861"/>
                </a:lnTo>
                <a:lnTo>
                  <a:pt x="5169" y="20839"/>
                </a:lnTo>
                <a:cubicBezTo>
                  <a:pt x="5209" y="20827"/>
                  <a:pt x="5363" y="20748"/>
                  <a:pt x="5512" y="20665"/>
                </a:cubicBezTo>
                <a:cubicBezTo>
                  <a:pt x="5661" y="20582"/>
                  <a:pt x="5808" y="20504"/>
                  <a:pt x="5839" y="20492"/>
                </a:cubicBezTo>
                <a:cubicBezTo>
                  <a:pt x="5870" y="20480"/>
                  <a:pt x="5916" y="20457"/>
                  <a:pt x="5941" y="20441"/>
                </a:cubicBezTo>
                <a:cubicBezTo>
                  <a:pt x="5966" y="20426"/>
                  <a:pt x="6154" y="20328"/>
                  <a:pt x="6358" y="20223"/>
                </a:cubicBezTo>
                <a:cubicBezTo>
                  <a:pt x="7490" y="19645"/>
                  <a:pt x="7691" y="19529"/>
                  <a:pt x="7682" y="19458"/>
                </a:cubicBezTo>
                <a:cubicBezTo>
                  <a:pt x="7679" y="19428"/>
                  <a:pt x="7690" y="19411"/>
                  <a:pt x="7708" y="19417"/>
                </a:cubicBezTo>
                <a:cubicBezTo>
                  <a:pt x="7735" y="19425"/>
                  <a:pt x="7736" y="19419"/>
                  <a:pt x="7711" y="19378"/>
                </a:cubicBezTo>
                <a:cubicBezTo>
                  <a:pt x="7685" y="19333"/>
                  <a:pt x="7694" y="19314"/>
                  <a:pt x="7738" y="19324"/>
                </a:cubicBezTo>
                <a:cubicBezTo>
                  <a:pt x="7763" y="19329"/>
                  <a:pt x="7759" y="19239"/>
                  <a:pt x="7733" y="19216"/>
                </a:cubicBezTo>
                <a:cubicBezTo>
                  <a:pt x="7720" y="19205"/>
                  <a:pt x="7715" y="19183"/>
                  <a:pt x="7722" y="19166"/>
                </a:cubicBezTo>
                <a:cubicBezTo>
                  <a:pt x="7730" y="19150"/>
                  <a:pt x="7743" y="19142"/>
                  <a:pt x="7752" y="19150"/>
                </a:cubicBezTo>
                <a:cubicBezTo>
                  <a:pt x="7761" y="19158"/>
                  <a:pt x="7803" y="18918"/>
                  <a:pt x="7843" y="18617"/>
                </a:cubicBezTo>
                <a:cubicBezTo>
                  <a:pt x="7884" y="18316"/>
                  <a:pt x="7930" y="17969"/>
                  <a:pt x="7947" y="17846"/>
                </a:cubicBezTo>
                <a:cubicBezTo>
                  <a:pt x="7965" y="17723"/>
                  <a:pt x="7984" y="17572"/>
                  <a:pt x="7991" y="17511"/>
                </a:cubicBezTo>
                <a:cubicBezTo>
                  <a:pt x="7997" y="17450"/>
                  <a:pt x="8017" y="17295"/>
                  <a:pt x="8036" y="17165"/>
                </a:cubicBezTo>
                <a:lnTo>
                  <a:pt x="8071" y="16927"/>
                </a:lnTo>
                <a:lnTo>
                  <a:pt x="7952" y="16776"/>
                </a:lnTo>
                <a:cubicBezTo>
                  <a:pt x="7887" y="16692"/>
                  <a:pt x="7823" y="16623"/>
                  <a:pt x="7809" y="16622"/>
                </a:cubicBezTo>
                <a:cubicBezTo>
                  <a:pt x="7796" y="16621"/>
                  <a:pt x="7757" y="16585"/>
                  <a:pt x="7724" y="16541"/>
                </a:cubicBezTo>
                <a:cubicBezTo>
                  <a:pt x="7691" y="16497"/>
                  <a:pt x="7654" y="16461"/>
                  <a:pt x="7642" y="16461"/>
                </a:cubicBezTo>
                <a:cubicBezTo>
                  <a:pt x="7615" y="16461"/>
                  <a:pt x="7573" y="16348"/>
                  <a:pt x="7591" y="16323"/>
                </a:cubicBezTo>
                <a:cubicBezTo>
                  <a:pt x="7599" y="16312"/>
                  <a:pt x="7624" y="16303"/>
                  <a:pt x="7648" y="16303"/>
                </a:cubicBezTo>
                <a:cubicBezTo>
                  <a:pt x="7671" y="16303"/>
                  <a:pt x="7684" y="16288"/>
                  <a:pt x="7677" y="16272"/>
                </a:cubicBezTo>
                <a:cubicBezTo>
                  <a:pt x="7670" y="16255"/>
                  <a:pt x="7685" y="16226"/>
                  <a:pt x="7710" y="16207"/>
                </a:cubicBezTo>
                <a:cubicBezTo>
                  <a:pt x="7735" y="16188"/>
                  <a:pt x="7755" y="16181"/>
                  <a:pt x="7755" y="16192"/>
                </a:cubicBezTo>
                <a:cubicBezTo>
                  <a:pt x="7755" y="16203"/>
                  <a:pt x="7781" y="16167"/>
                  <a:pt x="7813" y="16113"/>
                </a:cubicBezTo>
                <a:cubicBezTo>
                  <a:pt x="7846" y="16059"/>
                  <a:pt x="7880" y="16022"/>
                  <a:pt x="7889" y="16030"/>
                </a:cubicBezTo>
                <a:cubicBezTo>
                  <a:pt x="7915" y="16053"/>
                  <a:pt x="8052" y="15922"/>
                  <a:pt x="8037" y="15887"/>
                </a:cubicBezTo>
                <a:cubicBezTo>
                  <a:pt x="8029" y="15870"/>
                  <a:pt x="8041" y="15846"/>
                  <a:pt x="8064" y="15835"/>
                </a:cubicBezTo>
                <a:cubicBezTo>
                  <a:pt x="8086" y="15824"/>
                  <a:pt x="8142" y="15765"/>
                  <a:pt x="8187" y="15704"/>
                </a:cubicBezTo>
                <a:cubicBezTo>
                  <a:pt x="8233" y="15644"/>
                  <a:pt x="8281" y="15604"/>
                  <a:pt x="8294" y="15616"/>
                </a:cubicBezTo>
                <a:cubicBezTo>
                  <a:pt x="8308" y="15628"/>
                  <a:pt x="8319" y="15618"/>
                  <a:pt x="8319" y="15594"/>
                </a:cubicBezTo>
                <a:cubicBezTo>
                  <a:pt x="8319" y="15539"/>
                  <a:pt x="8424" y="15428"/>
                  <a:pt x="8501" y="15401"/>
                </a:cubicBezTo>
                <a:cubicBezTo>
                  <a:pt x="8533" y="15390"/>
                  <a:pt x="8700" y="15231"/>
                  <a:pt x="8873" y="15048"/>
                </a:cubicBezTo>
                <a:cubicBezTo>
                  <a:pt x="9426" y="14460"/>
                  <a:pt x="9396" y="14497"/>
                  <a:pt x="9384" y="14408"/>
                </a:cubicBezTo>
                <a:cubicBezTo>
                  <a:pt x="9377" y="14357"/>
                  <a:pt x="9385" y="14322"/>
                  <a:pt x="9406" y="14311"/>
                </a:cubicBezTo>
                <a:cubicBezTo>
                  <a:pt x="9437" y="14294"/>
                  <a:pt x="9680" y="14357"/>
                  <a:pt x="10337" y="14555"/>
                </a:cubicBezTo>
                <a:cubicBezTo>
                  <a:pt x="10663" y="14652"/>
                  <a:pt x="10852" y="14705"/>
                  <a:pt x="10965" y="14729"/>
                </a:cubicBezTo>
                <a:cubicBezTo>
                  <a:pt x="11000" y="14736"/>
                  <a:pt x="11251" y="14953"/>
                  <a:pt x="11521" y="15212"/>
                </a:cubicBezTo>
                <a:cubicBezTo>
                  <a:pt x="12219" y="15879"/>
                  <a:pt x="12292" y="15950"/>
                  <a:pt x="12342" y="16014"/>
                </a:cubicBezTo>
                <a:cubicBezTo>
                  <a:pt x="12367" y="16045"/>
                  <a:pt x="12403" y="16079"/>
                  <a:pt x="12421" y="16090"/>
                </a:cubicBezTo>
                <a:cubicBezTo>
                  <a:pt x="12440" y="16101"/>
                  <a:pt x="12648" y="16293"/>
                  <a:pt x="12883" y="16516"/>
                </a:cubicBezTo>
                <a:lnTo>
                  <a:pt x="13312" y="16923"/>
                </a:lnTo>
                <a:lnTo>
                  <a:pt x="13310" y="17098"/>
                </a:lnTo>
                <a:cubicBezTo>
                  <a:pt x="13309" y="17194"/>
                  <a:pt x="13296" y="17453"/>
                  <a:pt x="13282" y="17672"/>
                </a:cubicBezTo>
                <a:cubicBezTo>
                  <a:pt x="13268" y="17891"/>
                  <a:pt x="13252" y="18178"/>
                  <a:pt x="13246" y="18309"/>
                </a:cubicBezTo>
                <a:cubicBezTo>
                  <a:pt x="13233" y="18566"/>
                  <a:pt x="13239" y="18551"/>
                  <a:pt x="13042" y="18771"/>
                </a:cubicBezTo>
                <a:cubicBezTo>
                  <a:pt x="12994" y="18823"/>
                  <a:pt x="12918" y="18912"/>
                  <a:pt x="12872" y="18969"/>
                </a:cubicBezTo>
                <a:cubicBezTo>
                  <a:pt x="12826" y="19026"/>
                  <a:pt x="12780" y="19073"/>
                  <a:pt x="12771" y="19073"/>
                </a:cubicBezTo>
                <a:cubicBezTo>
                  <a:pt x="12762" y="19073"/>
                  <a:pt x="12706" y="19131"/>
                  <a:pt x="12647" y="19201"/>
                </a:cubicBezTo>
                <a:cubicBezTo>
                  <a:pt x="12588" y="19271"/>
                  <a:pt x="12529" y="19328"/>
                  <a:pt x="12517" y="19328"/>
                </a:cubicBezTo>
                <a:cubicBezTo>
                  <a:pt x="12455" y="19328"/>
                  <a:pt x="11488" y="20437"/>
                  <a:pt x="11415" y="20592"/>
                </a:cubicBezTo>
                <a:cubicBezTo>
                  <a:pt x="11388" y="20648"/>
                  <a:pt x="11370" y="20699"/>
                  <a:pt x="11375" y="20706"/>
                </a:cubicBezTo>
                <a:cubicBezTo>
                  <a:pt x="11391" y="20728"/>
                  <a:pt x="11625" y="20664"/>
                  <a:pt x="11666" y="20627"/>
                </a:cubicBezTo>
                <a:cubicBezTo>
                  <a:pt x="11688" y="20608"/>
                  <a:pt x="11803" y="20564"/>
                  <a:pt x="12241" y="20408"/>
                </a:cubicBezTo>
                <a:cubicBezTo>
                  <a:pt x="12346" y="20371"/>
                  <a:pt x="12453" y="20328"/>
                  <a:pt x="12478" y="20313"/>
                </a:cubicBezTo>
                <a:cubicBezTo>
                  <a:pt x="12530" y="20281"/>
                  <a:pt x="12702" y="20218"/>
                  <a:pt x="12770" y="20205"/>
                </a:cubicBezTo>
                <a:cubicBezTo>
                  <a:pt x="12795" y="20200"/>
                  <a:pt x="12831" y="20188"/>
                  <a:pt x="12850" y="20179"/>
                </a:cubicBezTo>
                <a:cubicBezTo>
                  <a:pt x="12909" y="20148"/>
                  <a:pt x="13075" y="20130"/>
                  <a:pt x="13085" y="20152"/>
                </a:cubicBezTo>
                <a:cubicBezTo>
                  <a:pt x="13090" y="20164"/>
                  <a:pt x="13079" y="20295"/>
                  <a:pt x="13060" y="20444"/>
                </a:cubicBezTo>
                <a:cubicBezTo>
                  <a:pt x="13042" y="20592"/>
                  <a:pt x="13024" y="20793"/>
                  <a:pt x="13020" y="20889"/>
                </a:cubicBezTo>
                <a:cubicBezTo>
                  <a:pt x="13017" y="20985"/>
                  <a:pt x="13005" y="21184"/>
                  <a:pt x="12995" y="21331"/>
                </a:cubicBezTo>
                <a:lnTo>
                  <a:pt x="12978" y="21599"/>
                </a:lnTo>
                <a:lnTo>
                  <a:pt x="13064" y="21579"/>
                </a:lnTo>
                <a:cubicBezTo>
                  <a:pt x="13155" y="21558"/>
                  <a:pt x="13241" y="21481"/>
                  <a:pt x="13536" y="21153"/>
                </a:cubicBezTo>
                <a:cubicBezTo>
                  <a:pt x="13635" y="21043"/>
                  <a:pt x="13728" y="20952"/>
                  <a:pt x="13743" y="20952"/>
                </a:cubicBezTo>
                <a:cubicBezTo>
                  <a:pt x="13757" y="20952"/>
                  <a:pt x="13775" y="20931"/>
                  <a:pt x="13782" y="20904"/>
                </a:cubicBezTo>
                <a:cubicBezTo>
                  <a:pt x="13789" y="20878"/>
                  <a:pt x="13803" y="20859"/>
                  <a:pt x="13812" y="20863"/>
                </a:cubicBezTo>
                <a:cubicBezTo>
                  <a:pt x="13828" y="20870"/>
                  <a:pt x="13947" y="20763"/>
                  <a:pt x="14146" y="20560"/>
                </a:cubicBezTo>
                <a:cubicBezTo>
                  <a:pt x="14237" y="20467"/>
                  <a:pt x="14427" y="20250"/>
                  <a:pt x="14478" y="20179"/>
                </a:cubicBezTo>
                <a:cubicBezTo>
                  <a:pt x="14501" y="20147"/>
                  <a:pt x="14532" y="20132"/>
                  <a:pt x="14547" y="20146"/>
                </a:cubicBezTo>
                <a:cubicBezTo>
                  <a:pt x="14632" y="20219"/>
                  <a:pt x="14719" y="20310"/>
                  <a:pt x="14778" y="20387"/>
                </a:cubicBezTo>
                <a:cubicBezTo>
                  <a:pt x="14814" y="20435"/>
                  <a:pt x="14852" y="20475"/>
                  <a:pt x="14861" y="20475"/>
                </a:cubicBezTo>
                <a:cubicBezTo>
                  <a:pt x="14871" y="20475"/>
                  <a:pt x="14923" y="20529"/>
                  <a:pt x="14975" y="20596"/>
                </a:cubicBezTo>
                <a:cubicBezTo>
                  <a:pt x="15028" y="20664"/>
                  <a:pt x="15196" y="20857"/>
                  <a:pt x="15351" y="21026"/>
                </a:cubicBezTo>
                <a:cubicBezTo>
                  <a:pt x="15574" y="21271"/>
                  <a:pt x="15643" y="21332"/>
                  <a:pt x="15689" y="21321"/>
                </a:cubicBezTo>
                <a:cubicBezTo>
                  <a:pt x="15720" y="21313"/>
                  <a:pt x="15759" y="21307"/>
                  <a:pt x="15774" y="21305"/>
                </a:cubicBezTo>
                <a:cubicBezTo>
                  <a:pt x="15790" y="21304"/>
                  <a:pt x="15802" y="21279"/>
                  <a:pt x="15802" y="21251"/>
                </a:cubicBezTo>
                <a:cubicBezTo>
                  <a:pt x="15802" y="21223"/>
                  <a:pt x="15727" y="20882"/>
                  <a:pt x="15635" y="20495"/>
                </a:cubicBezTo>
                <a:cubicBezTo>
                  <a:pt x="15544" y="20107"/>
                  <a:pt x="15421" y="19574"/>
                  <a:pt x="15363" y="19311"/>
                </a:cubicBezTo>
                <a:cubicBezTo>
                  <a:pt x="15162" y="18412"/>
                  <a:pt x="15084" y="18100"/>
                  <a:pt x="15082" y="18194"/>
                </a:cubicBezTo>
                <a:cubicBezTo>
                  <a:pt x="15081" y="18210"/>
                  <a:pt x="15062" y="18198"/>
                  <a:pt x="15038" y="18167"/>
                </a:cubicBezTo>
                <a:cubicBezTo>
                  <a:pt x="15014" y="18136"/>
                  <a:pt x="14999" y="18094"/>
                  <a:pt x="15005" y="18073"/>
                </a:cubicBezTo>
                <a:cubicBezTo>
                  <a:pt x="15011" y="18052"/>
                  <a:pt x="14995" y="18008"/>
                  <a:pt x="14970" y="17975"/>
                </a:cubicBezTo>
                <a:cubicBezTo>
                  <a:pt x="14944" y="17943"/>
                  <a:pt x="14923" y="17901"/>
                  <a:pt x="14923" y="17882"/>
                </a:cubicBezTo>
                <a:cubicBezTo>
                  <a:pt x="14923" y="17863"/>
                  <a:pt x="14884" y="17675"/>
                  <a:pt x="14835" y="17465"/>
                </a:cubicBezTo>
                <a:cubicBezTo>
                  <a:pt x="14786" y="17254"/>
                  <a:pt x="14731" y="17004"/>
                  <a:pt x="14713" y="16908"/>
                </a:cubicBezTo>
                <a:cubicBezTo>
                  <a:pt x="14694" y="16811"/>
                  <a:pt x="14643" y="16561"/>
                  <a:pt x="14598" y="16350"/>
                </a:cubicBezTo>
                <a:cubicBezTo>
                  <a:pt x="14553" y="16140"/>
                  <a:pt x="14502" y="15896"/>
                  <a:pt x="14484" y="15809"/>
                </a:cubicBezTo>
                <a:cubicBezTo>
                  <a:pt x="14437" y="15582"/>
                  <a:pt x="14342" y="15153"/>
                  <a:pt x="14268" y="14837"/>
                </a:cubicBezTo>
                <a:cubicBezTo>
                  <a:pt x="14197" y="14533"/>
                  <a:pt x="14038" y="13629"/>
                  <a:pt x="13998" y="13301"/>
                </a:cubicBezTo>
                <a:cubicBezTo>
                  <a:pt x="13980" y="13152"/>
                  <a:pt x="13962" y="13088"/>
                  <a:pt x="13942" y="13093"/>
                </a:cubicBezTo>
                <a:cubicBezTo>
                  <a:pt x="13925" y="13098"/>
                  <a:pt x="13914" y="13088"/>
                  <a:pt x="13917" y="13070"/>
                </a:cubicBezTo>
                <a:cubicBezTo>
                  <a:pt x="13919" y="13053"/>
                  <a:pt x="13928" y="13041"/>
                  <a:pt x="13938" y="13046"/>
                </a:cubicBezTo>
                <a:cubicBezTo>
                  <a:pt x="13947" y="13050"/>
                  <a:pt x="13940" y="13005"/>
                  <a:pt x="13923" y="12946"/>
                </a:cubicBezTo>
                <a:lnTo>
                  <a:pt x="13892" y="12839"/>
                </a:lnTo>
                <a:lnTo>
                  <a:pt x="14032" y="12644"/>
                </a:lnTo>
                <a:cubicBezTo>
                  <a:pt x="14109" y="12536"/>
                  <a:pt x="14180" y="12449"/>
                  <a:pt x="14190" y="12449"/>
                </a:cubicBezTo>
                <a:cubicBezTo>
                  <a:pt x="14199" y="12449"/>
                  <a:pt x="14268" y="12376"/>
                  <a:pt x="14342" y="12288"/>
                </a:cubicBezTo>
                <a:cubicBezTo>
                  <a:pt x="14440" y="12173"/>
                  <a:pt x="14490" y="12134"/>
                  <a:pt x="14522" y="12148"/>
                </a:cubicBezTo>
                <a:cubicBezTo>
                  <a:pt x="14556" y="12164"/>
                  <a:pt x="14564" y="12154"/>
                  <a:pt x="14559" y="12109"/>
                </a:cubicBezTo>
                <a:cubicBezTo>
                  <a:pt x="14553" y="12063"/>
                  <a:pt x="14563" y="12053"/>
                  <a:pt x="14607" y="12062"/>
                </a:cubicBezTo>
                <a:cubicBezTo>
                  <a:pt x="14654" y="12071"/>
                  <a:pt x="14658" y="12065"/>
                  <a:pt x="14634" y="12024"/>
                </a:cubicBezTo>
                <a:cubicBezTo>
                  <a:pt x="14595" y="11958"/>
                  <a:pt x="14643" y="11920"/>
                  <a:pt x="14694" y="11977"/>
                </a:cubicBezTo>
                <a:cubicBezTo>
                  <a:pt x="14727" y="12014"/>
                  <a:pt x="14729" y="12012"/>
                  <a:pt x="14705" y="11970"/>
                </a:cubicBezTo>
                <a:cubicBezTo>
                  <a:pt x="14684" y="11932"/>
                  <a:pt x="14688" y="11906"/>
                  <a:pt x="14720" y="11846"/>
                </a:cubicBezTo>
                <a:cubicBezTo>
                  <a:pt x="14758" y="11774"/>
                  <a:pt x="14828" y="11778"/>
                  <a:pt x="14796" y="11850"/>
                </a:cubicBezTo>
                <a:cubicBezTo>
                  <a:pt x="14787" y="11872"/>
                  <a:pt x="14792" y="11876"/>
                  <a:pt x="14808" y="11862"/>
                </a:cubicBezTo>
                <a:cubicBezTo>
                  <a:pt x="14827" y="11845"/>
                  <a:pt x="14829" y="11826"/>
                  <a:pt x="14812" y="11797"/>
                </a:cubicBezTo>
                <a:cubicBezTo>
                  <a:pt x="14777" y="11737"/>
                  <a:pt x="14865" y="11629"/>
                  <a:pt x="14909" y="11680"/>
                </a:cubicBezTo>
                <a:cubicBezTo>
                  <a:pt x="14932" y="11708"/>
                  <a:pt x="14946" y="11706"/>
                  <a:pt x="14967" y="11672"/>
                </a:cubicBezTo>
                <a:cubicBezTo>
                  <a:pt x="14981" y="11647"/>
                  <a:pt x="14990" y="11615"/>
                  <a:pt x="14986" y="11600"/>
                </a:cubicBezTo>
                <a:cubicBezTo>
                  <a:pt x="14983" y="11585"/>
                  <a:pt x="14990" y="11572"/>
                  <a:pt x="15003" y="11572"/>
                </a:cubicBezTo>
                <a:cubicBezTo>
                  <a:pt x="15015" y="11572"/>
                  <a:pt x="15022" y="11585"/>
                  <a:pt x="15018" y="11600"/>
                </a:cubicBezTo>
                <a:cubicBezTo>
                  <a:pt x="15015" y="11615"/>
                  <a:pt x="15055" y="11575"/>
                  <a:pt x="15108" y="11510"/>
                </a:cubicBezTo>
                <a:cubicBezTo>
                  <a:pt x="15162" y="11446"/>
                  <a:pt x="15206" y="11369"/>
                  <a:pt x="15206" y="11340"/>
                </a:cubicBezTo>
                <a:cubicBezTo>
                  <a:pt x="15207" y="11310"/>
                  <a:pt x="15221" y="11290"/>
                  <a:pt x="15237" y="11295"/>
                </a:cubicBezTo>
                <a:cubicBezTo>
                  <a:pt x="15278" y="11308"/>
                  <a:pt x="15334" y="11237"/>
                  <a:pt x="15321" y="11189"/>
                </a:cubicBezTo>
                <a:cubicBezTo>
                  <a:pt x="15315" y="11168"/>
                  <a:pt x="15334" y="11118"/>
                  <a:pt x="15364" y="11078"/>
                </a:cubicBezTo>
                <a:cubicBezTo>
                  <a:pt x="15406" y="11023"/>
                  <a:pt x="15425" y="11014"/>
                  <a:pt x="15449" y="11042"/>
                </a:cubicBezTo>
                <a:cubicBezTo>
                  <a:pt x="15473" y="11070"/>
                  <a:pt x="15491" y="11062"/>
                  <a:pt x="15530" y="11004"/>
                </a:cubicBezTo>
                <a:cubicBezTo>
                  <a:pt x="15557" y="10963"/>
                  <a:pt x="15576" y="10916"/>
                  <a:pt x="15573" y="10900"/>
                </a:cubicBezTo>
                <a:cubicBezTo>
                  <a:pt x="15569" y="10884"/>
                  <a:pt x="15576" y="10872"/>
                  <a:pt x="15588" y="10872"/>
                </a:cubicBezTo>
                <a:cubicBezTo>
                  <a:pt x="15601" y="10872"/>
                  <a:pt x="15608" y="10887"/>
                  <a:pt x="15604" y="10904"/>
                </a:cubicBezTo>
                <a:cubicBezTo>
                  <a:pt x="15600" y="10922"/>
                  <a:pt x="15635" y="10884"/>
                  <a:pt x="15682" y="10821"/>
                </a:cubicBezTo>
                <a:cubicBezTo>
                  <a:pt x="15730" y="10759"/>
                  <a:pt x="15817" y="10652"/>
                  <a:pt x="15877" y="10585"/>
                </a:cubicBezTo>
                <a:cubicBezTo>
                  <a:pt x="15943" y="10511"/>
                  <a:pt x="15981" y="10447"/>
                  <a:pt x="15973" y="10419"/>
                </a:cubicBezTo>
                <a:cubicBezTo>
                  <a:pt x="15955" y="10352"/>
                  <a:pt x="16094" y="10186"/>
                  <a:pt x="16151" y="10207"/>
                </a:cubicBezTo>
                <a:cubicBezTo>
                  <a:pt x="16199" y="10224"/>
                  <a:pt x="16308" y="10098"/>
                  <a:pt x="16294" y="10040"/>
                </a:cubicBezTo>
                <a:cubicBezTo>
                  <a:pt x="16290" y="10025"/>
                  <a:pt x="16297" y="10013"/>
                  <a:pt x="16310" y="10013"/>
                </a:cubicBezTo>
                <a:cubicBezTo>
                  <a:pt x="16322" y="10013"/>
                  <a:pt x="16330" y="10025"/>
                  <a:pt x="16326" y="10039"/>
                </a:cubicBezTo>
                <a:cubicBezTo>
                  <a:pt x="16323" y="10054"/>
                  <a:pt x="16385" y="9989"/>
                  <a:pt x="16466" y="9895"/>
                </a:cubicBezTo>
                <a:cubicBezTo>
                  <a:pt x="16546" y="9802"/>
                  <a:pt x="16611" y="9704"/>
                  <a:pt x="16610" y="9678"/>
                </a:cubicBezTo>
                <a:cubicBezTo>
                  <a:pt x="16607" y="9588"/>
                  <a:pt x="16614" y="9574"/>
                  <a:pt x="16644" y="9609"/>
                </a:cubicBezTo>
                <a:cubicBezTo>
                  <a:pt x="16668" y="9636"/>
                  <a:pt x="16686" y="9628"/>
                  <a:pt x="16724" y="9571"/>
                </a:cubicBezTo>
                <a:cubicBezTo>
                  <a:pt x="16752" y="9529"/>
                  <a:pt x="16771" y="9483"/>
                  <a:pt x="16768" y="9468"/>
                </a:cubicBezTo>
                <a:cubicBezTo>
                  <a:pt x="16764" y="9452"/>
                  <a:pt x="16771" y="9439"/>
                  <a:pt x="16783" y="9439"/>
                </a:cubicBezTo>
                <a:cubicBezTo>
                  <a:pt x="16796" y="9439"/>
                  <a:pt x="16803" y="9451"/>
                  <a:pt x="16800" y="9465"/>
                </a:cubicBezTo>
                <a:cubicBezTo>
                  <a:pt x="16796" y="9480"/>
                  <a:pt x="16835" y="9444"/>
                  <a:pt x="16884" y="9388"/>
                </a:cubicBezTo>
                <a:cubicBezTo>
                  <a:pt x="16967" y="9294"/>
                  <a:pt x="17006" y="9233"/>
                  <a:pt x="16954" y="9278"/>
                </a:cubicBezTo>
                <a:cubicBezTo>
                  <a:pt x="16943" y="9288"/>
                  <a:pt x="16927" y="9283"/>
                  <a:pt x="16920" y="9266"/>
                </a:cubicBezTo>
                <a:cubicBezTo>
                  <a:pt x="16906" y="9234"/>
                  <a:pt x="16994" y="9148"/>
                  <a:pt x="17027" y="9162"/>
                </a:cubicBezTo>
                <a:cubicBezTo>
                  <a:pt x="17037" y="9166"/>
                  <a:pt x="17040" y="9156"/>
                  <a:pt x="17033" y="9139"/>
                </a:cubicBezTo>
                <a:cubicBezTo>
                  <a:pt x="17015" y="9098"/>
                  <a:pt x="17089" y="9045"/>
                  <a:pt x="17133" y="9067"/>
                </a:cubicBezTo>
                <a:cubicBezTo>
                  <a:pt x="17161" y="9081"/>
                  <a:pt x="17162" y="9075"/>
                  <a:pt x="17137" y="9032"/>
                </a:cubicBezTo>
                <a:cubicBezTo>
                  <a:pt x="17112" y="8989"/>
                  <a:pt x="17114" y="8977"/>
                  <a:pt x="17153" y="8947"/>
                </a:cubicBezTo>
                <a:cubicBezTo>
                  <a:pt x="17198" y="8913"/>
                  <a:pt x="17210" y="8924"/>
                  <a:pt x="17203" y="8994"/>
                </a:cubicBezTo>
                <a:cubicBezTo>
                  <a:pt x="17201" y="9011"/>
                  <a:pt x="17217" y="8995"/>
                  <a:pt x="17239" y="8959"/>
                </a:cubicBezTo>
                <a:cubicBezTo>
                  <a:pt x="17261" y="8923"/>
                  <a:pt x="17304" y="8871"/>
                  <a:pt x="17335" y="8843"/>
                </a:cubicBezTo>
                <a:cubicBezTo>
                  <a:pt x="17366" y="8815"/>
                  <a:pt x="17554" y="8596"/>
                  <a:pt x="17752" y="8357"/>
                </a:cubicBezTo>
                <a:cubicBezTo>
                  <a:pt x="17951" y="8117"/>
                  <a:pt x="18139" y="7907"/>
                  <a:pt x="18170" y="7890"/>
                </a:cubicBezTo>
                <a:cubicBezTo>
                  <a:pt x="18201" y="7873"/>
                  <a:pt x="18267" y="7832"/>
                  <a:pt x="18316" y="7799"/>
                </a:cubicBezTo>
                <a:cubicBezTo>
                  <a:pt x="18366" y="7767"/>
                  <a:pt x="18523" y="7666"/>
                  <a:pt x="18666" y="7574"/>
                </a:cubicBezTo>
                <a:cubicBezTo>
                  <a:pt x="18808" y="7483"/>
                  <a:pt x="19011" y="7348"/>
                  <a:pt x="19117" y="7273"/>
                </a:cubicBezTo>
                <a:lnTo>
                  <a:pt x="19308" y="7137"/>
                </a:lnTo>
                <a:lnTo>
                  <a:pt x="19714" y="7116"/>
                </a:lnTo>
                <a:cubicBezTo>
                  <a:pt x="19937" y="7104"/>
                  <a:pt x="20135" y="7089"/>
                  <a:pt x="20153" y="7083"/>
                </a:cubicBezTo>
                <a:cubicBezTo>
                  <a:pt x="20172" y="7076"/>
                  <a:pt x="20345" y="7062"/>
                  <a:pt x="20537" y="7052"/>
                </a:cubicBezTo>
                <a:cubicBezTo>
                  <a:pt x="20729" y="7041"/>
                  <a:pt x="20921" y="7026"/>
                  <a:pt x="20965" y="7018"/>
                </a:cubicBezTo>
                <a:cubicBezTo>
                  <a:pt x="21008" y="7011"/>
                  <a:pt x="21154" y="6996"/>
                  <a:pt x="21290" y="6985"/>
                </a:cubicBezTo>
                <a:cubicBezTo>
                  <a:pt x="21567" y="6963"/>
                  <a:pt x="21600" y="6937"/>
                  <a:pt x="21590" y="6750"/>
                </a:cubicBezTo>
                <a:cubicBezTo>
                  <a:pt x="21586" y="6666"/>
                  <a:pt x="21569" y="6629"/>
                  <a:pt x="21517" y="6589"/>
                </a:cubicBezTo>
                <a:cubicBezTo>
                  <a:pt x="21480" y="6560"/>
                  <a:pt x="21182" y="6331"/>
                  <a:pt x="20854" y="6080"/>
                </a:cubicBezTo>
                <a:cubicBezTo>
                  <a:pt x="20527" y="5829"/>
                  <a:pt x="20242" y="5599"/>
                  <a:pt x="20221" y="5569"/>
                </a:cubicBezTo>
                <a:cubicBezTo>
                  <a:pt x="20190" y="5525"/>
                  <a:pt x="20160" y="5520"/>
                  <a:pt x="20061" y="5539"/>
                </a:cubicBezTo>
                <a:cubicBezTo>
                  <a:pt x="19994" y="5552"/>
                  <a:pt x="19899" y="5585"/>
                  <a:pt x="19849" y="5611"/>
                </a:cubicBezTo>
                <a:cubicBezTo>
                  <a:pt x="19759" y="5660"/>
                  <a:pt x="19382" y="5825"/>
                  <a:pt x="19082" y="5947"/>
                </a:cubicBezTo>
                <a:cubicBezTo>
                  <a:pt x="18995" y="5982"/>
                  <a:pt x="18833" y="6054"/>
                  <a:pt x="18722" y="6107"/>
                </a:cubicBezTo>
                <a:cubicBezTo>
                  <a:pt x="18610" y="6159"/>
                  <a:pt x="18407" y="6249"/>
                  <a:pt x="18271" y="6305"/>
                </a:cubicBezTo>
                <a:cubicBezTo>
                  <a:pt x="18134" y="6361"/>
                  <a:pt x="18013" y="6414"/>
                  <a:pt x="18000" y="6425"/>
                </a:cubicBezTo>
                <a:cubicBezTo>
                  <a:pt x="17988" y="6435"/>
                  <a:pt x="17968" y="6446"/>
                  <a:pt x="17955" y="6449"/>
                </a:cubicBezTo>
                <a:cubicBezTo>
                  <a:pt x="17859" y="6471"/>
                  <a:pt x="16809" y="6925"/>
                  <a:pt x="16735" y="6976"/>
                </a:cubicBezTo>
                <a:cubicBezTo>
                  <a:pt x="16709" y="6995"/>
                  <a:pt x="16602" y="7042"/>
                  <a:pt x="16499" y="7083"/>
                </a:cubicBezTo>
                <a:cubicBezTo>
                  <a:pt x="16395" y="7123"/>
                  <a:pt x="16254" y="7180"/>
                  <a:pt x="16186" y="7209"/>
                </a:cubicBezTo>
                <a:cubicBezTo>
                  <a:pt x="16118" y="7238"/>
                  <a:pt x="16023" y="7275"/>
                  <a:pt x="15976" y="7292"/>
                </a:cubicBezTo>
                <a:cubicBezTo>
                  <a:pt x="15930" y="7308"/>
                  <a:pt x="15874" y="7335"/>
                  <a:pt x="15853" y="7351"/>
                </a:cubicBezTo>
                <a:cubicBezTo>
                  <a:pt x="15831" y="7366"/>
                  <a:pt x="15768" y="7396"/>
                  <a:pt x="15712" y="7417"/>
                </a:cubicBezTo>
                <a:cubicBezTo>
                  <a:pt x="15656" y="7438"/>
                  <a:pt x="15581" y="7472"/>
                  <a:pt x="15544" y="7495"/>
                </a:cubicBezTo>
                <a:cubicBezTo>
                  <a:pt x="15506" y="7517"/>
                  <a:pt x="15420" y="7553"/>
                  <a:pt x="15352" y="7576"/>
                </a:cubicBezTo>
                <a:cubicBezTo>
                  <a:pt x="15283" y="7598"/>
                  <a:pt x="15218" y="7625"/>
                  <a:pt x="15206" y="7635"/>
                </a:cubicBezTo>
                <a:cubicBezTo>
                  <a:pt x="15193" y="7646"/>
                  <a:pt x="15173" y="7656"/>
                  <a:pt x="15160" y="7660"/>
                </a:cubicBezTo>
                <a:cubicBezTo>
                  <a:pt x="15148" y="7663"/>
                  <a:pt x="15087" y="7689"/>
                  <a:pt x="15025" y="7717"/>
                </a:cubicBezTo>
                <a:cubicBezTo>
                  <a:pt x="14902" y="7773"/>
                  <a:pt x="14338" y="7902"/>
                  <a:pt x="13763" y="8005"/>
                </a:cubicBezTo>
                <a:cubicBezTo>
                  <a:pt x="13713" y="8014"/>
                  <a:pt x="13532" y="8055"/>
                  <a:pt x="13361" y="8096"/>
                </a:cubicBezTo>
                <a:cubicBezTo>
                  <a:pt x="13054" y="8170"/>
                  <a:pt x="13048" y="8171"/>
                  <a:pt x="12967" y="8113"/>
                </a:cubicBezTo>
                <a:cubicBezTo>
                  <a:pt x="12922" y="8080"/>
                  <a:pt x="12867" y="8054"/>
                  <a:pt x="12845" y="8054"/>
                </a:cubicBezTo>
                <a:cubicBezTo>
                  <a:pt x="12822" y="8054"/>
                  <a:pt x="12786" y="8041"/>
                  <a:pt x="12765" y="8025"/>
                </a:cubicBezTo>
                <a:cubicBezTo>
                  <a:pt x="12743" y="8010"/>
                  <a:pt x="12634" y="7951"/>
                  <a:pt x="12523" y="7896"/>
                </a:cubicBezTo>
                <a:cubicBezTo>
                  <a:pt x="12411" y="7840"/>
                  <a:pt x="12305" y="7786"/>
                  <a:pt x="12287" y="7776"/>
                </a:cubicBezTo>
                <a:cubicBezTo>
                  <a:pt x="12268" y="7766"/>
                  <a:pt x="12247" y="7755"/>
                  <a:pt x="12241" y="7753"/>
                </a:cubicBezTo>
                <a:cubicBezTo>
                  <a:pt x="12194" y="7735"/>
                  <a:pt x="12106" y="7690"/>
                  <a:pt x="12050" y="7655"/>
                </a:cubicBezTo>
                <a:cubicBezTo>
                  <a:pt x="12013" y="7633"/>
                  <a:pt x="11881" y="7563"/>
                  <a:pt x="11757" y="7501"/>
                </a:cubicBezTo>
                <a:cubicBezTo>
                  <a:pt x="11633" y="7440"/>
                  <a:pt x="11161" y="7201"/>
                  <a:pt x="10708" y="6971"/>
                </a:cubicBezTo>
                <a:cubicBezTo>
                  <a:pt x="10256" y="6741"/>
                  <a:pt x="9847" y="6547"/>
                  <a:pt x="9801" y="6541"/>
                </a:cubicBezTo>
                <a:cubicBezTo>
                  <a:pt x="9755" y="6534"/>
                  <a:pt x="9638" y="6507"/>
                  <a:pt x="9542" y="6480"/>
                </a:cubicBezTo>
                <a:cubicBezTo>
                  <a:pt x="9446" y="6453"/>
                  <a:pt x="9342" y="6425"/>
                  <a:pt x="9311" y="6417"/>
                </a:cubicBezTo>
                <a:cubicBezTo>
                  <a:pt x="9280" y="6409"/>
                  <a:pt x="9158" y="6372"/>
                  <a:pt x="9040" y="6335"/>
                </a:cubicBezTo>
                <a:cubicBezTo>
                  <a:pt x="8734" y="6239"/>
                  <a:pt x="8432" y="6170"/>
                  <a:pt x="8408" y="6191"/>
                </a:cubicBezTo>
                <a:cubicBezTo>
                  <a:pt x="8398" y="6200"/>
                  <a:pt x="8353" y="6187"/>
                  <a:pt x="8310" y="6162"/>
                </a:cubicBezTo>
                <a:cubicBezTo>
                  <a:pt x="8268" y="6137"/>
                  <a:pt x="8228" y="6122"/>
                  <a:pt x="8223" y="6130"/>
                </a:cubicBezTo>
                <a:cubicBezTo>
                  <a:pt x="8206" y="6154"/>
                  <a:pt x="8169" y="6069"/>
                  <a:pt x="8133" y="5919"/>
                </a:cubicBezTo>
                <a:cubicBezTo>
                  <a:pt x="8098" y="5776"/>
                  <a:pt x="8057" y="5608"/>
                  <a:pt x="8025" y="5490"/>
                </a:cubicBezTo>
                <a:cubicBezTo>
                  <a:pt x="8016" y="5455"/>
                  <a:pt x="7995" y="5376"/>
                  <a:pt x="7980" y="5315"/>
                </a:cubicBezTo>
                <a:cubicBezTo>
                  <a:pt x="7950" y="5191"/>
                  <a:pt x="7932" y="5122"/>
                  <a:pt x="7891" y="4980"/>
                </a:cubicBezTo>
                <a:cubicBezTo>
                  <a:pt x="7876" y="4927"/>
                  <a:pt x="7845" y="4806"/>
                  <a:pt x="7823" y="4710"/>
                </a:cubicBezTo>
                <a:cubicBezTo>
                  <a:pt x="7801" y="4613"/>
                  <a:pt x="7760" y="4456"/>
                  <a:pt x="7733" y="4360"/>
                </a:cubicBezTo>
                <a:cubicBezTo>
                  <a:pt x="7705" y="4263"/>
                  <a:pt x="7680" y="4163"/>
                  <a:pt x="7675" y="4137"/>
                </a:cubicBezTo>
                <a:cubicBezTo>
                  <a:pt x="7671" y="4111"/>
                  <a:pt x="7646" y="4010"/>
                  <a:pt x="7620" y="3913"/>
                </a:cubicBezTo>
                <a:cubicBezTo>
                  <a:pt x="7593" y="3817"/>
                  <a:pt x="7563" y="3702"/>
                  <a:pt x="7553" y="3658"/>
                </a:cubicBezTo>
                <a:cubicBezTo>
                  <a:pt x="7535" y="3580"/>
                  <a:pt x="7473" y="3394"/>
                  <a:pt x="7397" y="3188"/>
                </a:cubicBezTo>
                <a:cubicBezTo>
                  <a:pt x="7376" y="3130"/>
                  <a:pt x="7352" y="3093"/>
                  <a:pt x="7343" y="3106"/>
                </a:cubicBezTo>
                <a:cubicBezTo>
                  <a:pt x="7334" y="3118"/>
                  <a:pt x="7316" y="3083"/>
                  <a:pt x="7303" y="3028"/>
                </a:cubicBezTo>
                <a:cubicBezTo>
                  <a:pt x="7289" y="2972"/>
                  <a:pt x="7244" y="2898"/>
                  <a:pt x="7201" y="2861"/>
                </a:cubicBezTo>
                <a:cubicBezTo>
                  <a:pt x="7159" y="2824"/>
                  <a:pt x="7129" y="2782"/>
                  <a:pt x="7135" y="2768"/>
                </a:cubicBezTo>
                <a:cubicBezTo>
                  <a:pt x="7141" y="2754"/>
                  <a:pt x="7103" y="2693"/>
                  <a:pt x="7050" y="2631"/>
                </a:cubicBezTo>
                <a:cubicBezTo>
                  <a:pt x="6998" y="2570"/>
                  <a:pt x="6902" y="2445"/>
                  <a:pt x="6836" y="2352"/>
                </a:cubicBezTo>
                <a:cubicBezTo>
                  <a:pt x="6771" y="2260"/>
                  <a:pt x="6719" y="2196"/>
                  <a:pt x="6719" y="2211"/>
                </a:cubicBezTo>
                <a:cubicBezTo>
                  <a:pt x="6719" y="2225"/>
                  <a:pt x="6693" y="2203"/>
                  <a:pt x="6662" y="2162"/>
                </a:cubicBezTo>
                <a:cubicBezTo>
                  <a:pt x="6631" y="2121"/>
                  <a:pt x="6606" y="2070"/>
                  <a:pt x="6606" y="2050"/>
                </a:cubicBezTo>
                <a:cubicBezTo>
                  <a:pt x="6606" y="2030"/>
                  <a:pt x="6580" y="1980"/>
                  <a:pt x="6549" y="1939"/>
                </a:cubicBezTo>
                <a:cubicBezTo>
                  <a:pt x="6518" y="1898"/>
                  <a:pt x="6493" y="1877"/>
                  <a:pt x="6493" y="1893"/>
                </a:cubicBezTo>
                <a:cubicBezTo>
                  <a:pt x="6493" y="1908"/>
                  <a:pt x="6453" y="1865"/>
                  <a:pt x="6404" y="1797"/>
                </a:cubicBezTo>
                <a:cubicBezTo>
                  <a:pt x="6355" y="1730"/>
                  <a:pt x="6320" y="1662"/>
                  <a:pt x="6327" y="1647"/>
                </a:cubicBezTo>
                <a:cubicBezTo>
                  <a:pt x="6333" y="1632"/>
                  <a:pt x="6327" y="1623"/>
                  <a:pt x="6312" y="1628"/>
                </a:cubicBezTo>
                <a:cubicBezTo>
                  <a:pt x="6297" y="1633"/>
                  <a:pt x="6238" y="1558"/>
                  <a:pt x="6182" y="1462"/>
                </a:cubicBezTo>
                <a:cubicBezTo>
                  <a:pt x="6127" y="1365"/>
                  <a:pt x="6057" y="1268"/>
                  <a:pt x="6028" y="1246"/>
                </a:cubicBezTo>
                <a:cubicBezTo>
                  <a:pt x="5999" y="1223"/>
                  <a:pt x="5975" y="1189"/>
                  <a:pt x="5975" y="1170"/>
                </a:cubicBezTo>
                <a:cubicBezTo>
                  <a:pt x="5975" y="1111"/>
                  <a:pt x="5882" y="968"/>
                  <a:pt x="5841" y="964"/>
                </a:cubicBezTo>
                <a:cubicBezTo>
                  <a:pt x="5820" y="962"/>
                  <a:pt x="5762" y="950"/>
                  <a:pt x="5714" y="937"/>
                </a:cubicBezTo>
                <a:cubicBezTo>
                  <a:pt x="5665" y="923"/>
                  <a:pt x="5595" y="908"/>
                  <a:pt x="5558" y="901"/>
                </a:cubicBezTo>
                <a:cubicBezTo>
                  <a:pt x="5520" y="895"/>
                  <a:pt x="5424" y="875"/>
                  <a:pt x="5344" y="858"/>
                </a:cubicBezTo>
                <a:cubicBezTo>
                  <a:pt x="5263" y="841"/>
                  <a:pt x="5152" y="818"/>
                  <a:pt x="5096" y="807"/>
                </a:cubicBezTo>
                <a:cubicBezTo>
                  <a:pt x="5040" y="796"/>
                  <a:pt x="4956" y="765"/>
                  <a:pt x="4908" y="737"/>
                </a:cubicBezTo>
                <a:cubicBezTo>
                  <a:pt x="4840" y="697"/>
                  <a:pt x="4807" y="693"/>
                  <a:pt x="4750" y="721"/>
                </a:cubicBezTo>
                <a:cubicBezTo>
                  <a:pt x="4710" y="740"/>
                  <a:pt x="4638" y="765"/>
                  <a:pt x="4588" y="778"/>
                </a:cubicBezTo>
                <a:cubicBezTo>
                  <a:pt x="4539" y="791"/>
                  <a:pt x="4488" y="807"/>
                  <a:pt x="4476" y="811"/>
                </a:cubicBezTo>
                <a:cubicBezTo>
                  <a:pt x="4400" y="840"/>
                  <a:pt x="4021" y="963"/>
                  <a:pt x="3880" y="1004"/>
                </a:cubicBezTo>
                <a:cubicBezTo>
                  <a:pt x="3697" y="1058"/>
                  <a:pt x="3714" y="1064"/>
                  <a:pt x="3471" y="867"/>
                </a:cubicBezTo>
                <a:cubicBezTo>
                  <a:pt x="3402" y="811"/>
                  <a:pt x="3316" y="755"/>
                  <a:pt x="3280" y="743"/>
                </a:cubicBezTo>
                <a:cubicBezTo>
                  <a:pt x="3178" y="708"/>
                  <a:pt x="2880" y="478"/>
                  <a:pt x="2830" y="395"/>
                </a:cubicBezTo>
                <a:cubicBezTo>
                  <a:pt x="2796" y="339"/>
                  <a:pt x="2751" y="315"/>
                  <a:pt x="2649" y="299"/>
                </a:cubicBezTo>
                <a:cubicBezTo>
                  <a:pt x="2575" y="286"/>
                  <a:pt x="2387" y="248"/>
                  <a:pt x="2232" y="214"/>
                </a:cubicBezTo>
                <a:cubicBezTo>
                  <a:pt x="2077" y="180"/>
                  <a:pt x="1850" y="133"/>
                  <a:pt x="1726" y="109"/>
                </a:cubicBezTo>
                <a:cubicBezTo>
                  <a:pt x="1602" y="85"/>
                  <a:pt x="1429" y="48"/>
                  <a:pt x="1342" y="28"/>
                </a:cubicBezTo>
                <a:cubicBezTo>
                  <a:pt x="1269" y="11"/>
                  <a:pt x="1187" y="2"/>
                  <a:pt x="1116" y="1"/>
                </a:cubicBezTo>
                <a:close/>
                <a:moveTo>
                  <a:pt x="852" y="392"/>
                </a:moveTo>
                <a:cubicBezTo>
                  <a:pt x="859" y="394"/>
                  <a:pt x="864" y="399"/>
                  <a:pt x="868" y="407"/>
                </a:cubicBezTo>
                <a:cubicBezTo>
                  <a:pt x="875" y="424"/>
                  <a:pt x="871" y="447"/>
                  <a:pt x="859" y="457"/>
                </a:cubicBezTo>
                <a:cubicBezTo>
                  <a:pt x="848" y="467"/>
                  <a:pt x="832" y="461"/>
                  <a:pt x="825" y="445"/>
                </a:cubicBezTo>
                <a:cubicBezTo>
                  <a:pt x="818" y="428"/>
                  <a:pt x="822" y="406"/>
                  <a:pt x="833" y="396"/>
                </a:cubicBezTo>
                <a:cubicBezTo>
                  <a:pt x="839" y="391"/>
                  <a:pt x="846" y="389"/>
                  <a:pt x="852" y="392"/>
                </a:cubicBezTo>
                <a:close/>
                <a:moveTo>
                  <a:pt x="807" y="519"/>
                </a:moveTo>
                <a:cubicBezTo>
                  <a:pt x="813" y="521"/>
                  <a:pt x="819" y="526"/>
                  <a:pt x="823" y="534"/>
                </a:cubicBezTo>
                <a:cubicBezTo>
                  <a:pt x="830" y="551"/>
                  <a:pt x="826" y="573"/>
                  <a:pt x="815" y="583"/>
                </a:cubicBezTo>
                <a:cubicBezTo>
                  <a:pt x="803" y="593"/>
                  <a:pt x="787" y="589"/>
                  <a:pt x="780" y="572"/>
                </a:cubicBezTo>
                <a:cubicBezTo>
                  <a:pt x="773" y="556"/>
                  <a:pt x="776" y="534"/>
                  <a:pt x="788" y="523"/>
                </a:cubicBezTo>
                <a:cubicBezTo>
                  <a:pt x="794" y="518"/>
                  <a:pt x="801" y="517"/>
                  <a:pt x="807" y="519"/>
                </a:cubicBezTo>
                <a:close/>
                <a:moveTo>
                  <a:pt x="2182" y="4660"/>
                </a:moveTo>
                <a:cubicBezTo>
                  <a:pt x="2188" y="4662"/>
                  <a:pt x="2194" y="4667"/>
                  <a:pt x="2198" y="4675"/>
                </a:cubicBezTo>
                <a:cubicBezTo>
                  <a:pt x="2205" y="4692"/>
                  <a:pt x="2201" y="4714"/>
                  <a:pt x="2189" y="4724"/>
                </a:cubicBezTo>
                <a:cubicBezTo>
                  <a:pt x="2177" y="4734"/>
                  <a:pt x="2162" y="4729"/>
                  <a:pt x="2155" y="4712"/>
                </a:cubicBezTo>
                <a:cubicBezTo>
                  <a:pt x="2147" y="4695"/>
                  <a:pt x="2152" y="4673"/>
                  <a:pt x="2163" y="4663"/>
                </a:cubicBezTo>
                <a:cubicBezTo>
                  <a:pt x="2169" y="4658"/>
                  <a:pt x="2176" y="4658"/>
                  <a:pt x="2182" y="4660"/>
                </a:cubicBezTo>
                <a:close/>
                <a:moveTo>
                  <a:pt x="16078" y="10257"/>
                </a:moveTo>
                <a:cubicBezTo>
                  <a:pt x="16076" y="10259"/>
                  <a:pt x="16077" y="10266"/>
                  <a:pt x="16082" y="10276"/>
                </a:cubicBezTo>
                <a:cubicBezTo>
                  <a:pt x="16090" y="10295"/>
                  <a:pt x="16078" y="10326"/>
                  <a:pt x="16056" y="10344"/>
                </a:cubicBezTo>
                <a:cubicBezTo>
                  <a:pt x="16034" y="10362"/>
                  <a:pt x="16028" y="10377"/>
                  <a:pt x="16042" y="10377"/>
                </a:cubicBezTo>
                <a:cubicBezTo>
                  <a:pt x="16086" y="10379"/>
                  <a:pt x="16125" y="10293"/>
                  <a:pt x="16093" y="10265"/>
                </a:cubicBezTo>
                <a:cubicBezTo>
                  <a:pt x="16085" y="10258"/>
                  <a:pt x="16080" y="10256"/>
                  <a:pt x="16078" y="10257"/>
                </a:cubicBezTo>
                <a:close/>
                <a:moveTo>
                  <a:pt x="15662" y="10743"/>
                </a:moveTo>
                <a:cubicBezTo>
                  <a:pt x="15668" y="10745"/>
                  <a:pt x="15674" y="10750"/>
                  <a:pt x="15678" y="10758"/>
                </a:cubicBezTo>
                <a:cubicBezTo>
                  <a:pt x="15685" y="10775"/>
                  <a:pt x="15681" y="10797"/>
                  <a:pt x="15669" y="10807"/>
                </a:cubicBezTo>
                <a:cubicBezTo>
                  <a:pt x="15657" y="10817"/>
                  <a:pt x="15642" y="10812"/>
                  <a:pt x="15635" y="10796"/>
                </a:cubicBezTo>
                <a:cubicBezTo>
                  <a:pt x="15627" y="10779"/>
                  <a:pt x="15631" y="10756"/>
                  <a:pt x="15643" y="10746"/>
                </a:cubicBezTo>
                <a:cubicBezTo>
                  <a:pt x="15649" y="10741"/>
                  <a:pt x="15656" y="10741"/>
                  <a:pt x="15662" y="10743"/>
                </a:cubicBezTo>
                <a:close/>
                <a:moveTo>
                  <a:pt x="15386" y="11122"/>
                </a:moveTo>
                <a:cubicBezTo>
                  <a:pt x="15369" y="11122"/>
                  <a:pt x="15359" y="11134"/>
                  <a:pt x="15366" y="11148"/>
                </a:cubicBezTo>
                <a:cubicBezTo>
                  <a:pt x="15372" y="11163"/>
                  <a:pt x="15381" y="11175"/>
                  <a:pt x="15386" y="11175"/>
                </a:cubicBezTo>
                <a:cubicBezTo>
                  <a:pt x="15391" y="11175"/>
                  <a:pt x="15399" y="11163"/>
                  <a:pt x="15406" y="11148"/>
                </a:cubicBezTo>
                <a:cubicBezTo>
                  <a:pt x="15412" y="11134"/>
                  <a:pt x="15404" y="11122"/>
                  <a:pt x="15386" y="11122"/>
                </a:cubicBezTo>
                <a:close/>
                <a:moveTo>
                  <a:pt x="4800" y="12435"/>
                </a:moveTo>
                <a:cubicBezTo>
                  <a:pt x="4794" y="12427"/>
                  <a:pt x="4776" y="12451"/>
                  <a:pt x="4759" y="12490"/>
                </a:cubicBezTo>
                <a:cubicBezTo>
                  <a:pt x="4731" y="12557"/>
                  <a:pt x="4732" y="12558"/>
                  <a:pt x="4770" y="12505"/>
                </a:cubicBezTo>
                <a:cubicBezTo>
                  <a:pt x="4793" y="12475"/>
                  <a:pt x="4806" y="12444"/>
                  <a:pt x="4800" y="12435"/>
                </a:cubicBezTo>
                <a:close/>
                <a:moveTo>
                  <a:pt x="15063" y="18073"/>
                </a:moveTo>
                <a:cubicBezTo>
                  <a:pt x="15052" y="18064"/>
                  <a:pt x="15044" y="18077"/>
                  <a:pt x="15044" y="18103"/>
                </a:cubicBezTo>
                <a:cubicBezTo>
                  <a:pt x="15044" y="18157"/>
                  <a:pt x="15051" y="18161"/>
                  <a:pt x="15069" y="18119"/>
                </a:cubicBezTo>
                <a:cubicBezTo>
                  <a:pt x="15076" y="18103"/>
                  <a:pt x="15074" y="18082"/>
                  <a:pt x="15063" y="18073"/>
                </a:cubicBezTo>
                <a:close/>
                <a:moveTo>
                  <a:pt x="4842" y="19691"/>
                </a:moveTo>
                <a:cubicBezTo>
                  <a:pt x="4848" y="19693"/>
                  <a:pt x="4854" y="19699"/>
                  <a:pt x="4857" y="19707"/>
                </a:cubicBezTo>
                <a:cubicBezTo>
                  <a:pt x="4865" y="19723"/>
                  <a:pt x="4861" y="19745"/>
                  <a:pt x="4850" y="19756"/>
                </a:cubicBezTo>
                <a:cubicBezTo>
                  <a:pt x="4838" y="19766"/>
                  <a:pt x="4822" y="19761"/>
                  <a:pt x="4815" y="19745"/>
                </a:cubicBezTo>
                <a:cubicBezTo>
                  <a:pt x="4808" y="19728"/>
                  <a:pt x="4811" y="19706"/>
                  <a:pt x="4823" y="19696"/>
                </a:cubicBezTo>
                <a:cubicBezTo>
                  <a:pt x="4829" y="19691"/>
                  <a:pt x="4835" y="19689"/>
                  <a:pt x="4842" y="1969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5" name="IMG_2614.jpeg" descr="IMG_2614.jpeg"/>
          <p:cNvPicPr>
            <a:picLocks noChangeAspect="1"/>
          </p:cNvPicPr>
          <p:nvPr/>
        </p:nvPicPr>
        <p:blipFill>
          <a:blip r:embed="rId4">
            <a:extLst/>
          </a:blip>
          <a:srcRect l="510" t="18411" r="2100" b="6102"/>
          <a:stretch>
            <a:fillRect/>
          </a:stretch>
        </p:blipFill>
        <p:spPr>
          <a:xfrm>
            <a:off x="9712026" y="176302"/>
            <a:ext cx="10205955" cy="7910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0" h="21554" fill="norm" stroke="1" extrusionOk="0">
                <a:moveTo>
                  <a:pt x="913" y="1"/>
                </a:moveTo>
                <a:cubicBezTo>
                  <a:pt x="658" y="8"/>
                  <a:pt x="440" y="118"/>
                  <a:pt x="260" y="328"/>
                </a:cubicBezTo>
                <a:cubicBezTo>
                  <a:pt x="215" y="381"/>
                  <a:pt x="160" y="425"/>
                  <a:pt x="137" y="426"/>
                </a:cubicBezTo>
                <a:cubicBezTo>
                  <a:pt x="115" y="426"/>
                  <a:pt x="74" y="434"/>
                  <a:pt x="46" y="444"/>
                </a:cubicBezTo>
                <a:cubicBezTo>
                  <a:pt x="-49" y="477"/>
                  <a:pt x="4" y="544"/>
                  <a:pt x="184" y="621"/>
                </a:cubicBezTo>
                <a:cubicBezTo>
                  <a:pt x="481" y="748"/>
                  <a:pt x="854" y="1109"/>
                  <a:pt x="1099" y="1508"/>
                </a:cubicBezTo>
                <a:cubicBezTo>
                  <a:pt x="1710" y="2502"/>
                  <a:pt x="1939" y="3635"/>
                  <a:pt x="1842" y="5193"/>
                </a:cubicBezTo>
                <a:cubicBezTo>
                  <a:pt x="1820" y="5548"/>
                  <a:pt x="1811" y="5712"/>
                  <a:pt x="1773" y="6479"/>
                </a:cubicBezTo>
                <a:cubicBezTo>
                  <a:pt x="1723" y="7494"/>
                  <a:pt x="1820" y="8267"/>
                  <a:pt x="2088" y="8991"/>
                </a:cubicBezTo>
                <a:cubicBezTo>
                  <a:pt x="2196" y="9282"/>
                  <a:pt x="2374" y="9534"/>
                  <a:pt x="2473" y="9534"/>
                </a:cubicBezTo>
                <a:cubicBezTo>
                  <a:pt x="2507" y="9534"/>
                  <a:pt x="2542" y="9541"/>
                  <a:pt x="2549" y="9551"/>
                </a:cubicBezTo>
                <a:cubicBezTo>
                  <a:pt x="2557" y="9561"/>
                  <a:pt x="2528" y="9628"/>
                  <a:pt x="2486" y="9700"/>
                </a:cubicBezTo>
                <a:cubicBezTo>
                  <a:pt x="2322" y="9980"/>
                  <a:pt x="2237" y="10296"/>
                  <a:pt x="2232" y="10650"/>
                </a:cubicBezTo>
                <a:lnTo>
                  <a:pt x="2229" y="10848"/>
                </a:lnTo>
                <a:lnTo>
                  <a:pt x="2085" y="11002"/>
                </a:lnTo>
                <a:cubicBezTo>
                  <a:pt x="1920" y="11177"/>
                  <a:pt x="1592" y="11613"/>
                  <a:pt x="1308" y="12037"/>
                </a:cubicBezTo>
                <a:cubicBezTo>
                  <a:pt x="594" y="13098"/>
                  <a:pt x="-176" y="14731"/>
                  <a:pt x="37" y="14731"/>
                </a:cubicBezTo>
                <a:cubicBezTo>
                  <a:pt x="69" y="14731"/>
                  <a:pt x="596" y="14428"/>
                  <a:pt x="1084" y="14132"/>
                </a:cubicBezTo>
                <a:cubicBezTo>
                  <a:pt x="1540" y="13854"/>
                  <a:pt x="1974" y="13572"/>
                  <a:pt x="2031" y="13515"/>
                </a:cubicBezTo>
                <a:cubicBezTo>
                  <a:pt x="2070" y="13477"/>
                  <a:pt x="2116" y="13446"/>
                  <a:pt x="2134" y="13446"/>
                </a:cubicBezTo>
                <a:cubicBezTo>
                  <a:pt x="2153" y="13446"/>
                  <a:pt x="2246" y="13377"/>
                  <a:pt x="2341" y="13292"/>
                </a:cubicBezTo>
                <a:cubicBezTo>
                  <a:pt x="2522" y="13132"/>
                  <a:pt x="2718" y="13033"/>
                  <a:pt x="3147" y="12888"/>
                </a:cubicBezTo>
                <a:cubicBezTo>
                  <a:pt x="3570" y="12744"/>
                  <a:pt x="3933" y="12580"/>
                  <a:pt x="4164" y="12426"/>
                </a:cubicBezTo>
                <a:lnTo>
                  <a:pt x="4397" y="12272"/>
                </a:lnTo>
                <a:lnTo>
                  <a:pt x="4488" y="12405"/>
                </a:lnTo>
                <a:cubicBezTo>
                  <a:pt x="4538" y="12478"/>
                  <a:pt x="4606" y="12604"/>
                  <a:pt x="4640" y="12685"/>
                </a:cubicBezTo>
                <a:cubicBezTo>
                  <a:pt x="4673" y="12765"/>
                  <a:pt x="4775" y="12946"/>
                  <a:pt x="4867" y="13086"/>
                </a:cubicBezTo>
                <a:cubicBezTo>
                  <a:pt x="4958" y="13226"/>
                  <a:pt x="5059" y="13389"/>
                  <a:pt x="5089" y="13448"/>
                </a:cubicBezTo>
                <a:cubicBezTo>
                  <a:pt x="5442" y="14141"/>
                  <a:pt x="5954" y="15003"/>
                  <a:pt x="6340" y="15556"/>
                </a:cubicBezTo>
                <a:cubicBezTo>
                  <a:pt x="6949" y="16428"/>
                  <a:pt x="7705" y="17123"/>
                  <a:pt x="8237" y="17302"/>
                </a:cubicBezTo>
                <a:cubicBezTo>
                  <a:pt x="8718" y="17463"/>
                  <a:pt x="9471" y="17368"/>
                  <a:pt x="9966" y="17085"/>
                </a:cubicBezTo>
                <a:lnTo>
                  <a:pt x="10182" y="16961"/>
                </a:lnTo>
                <a:lnTo>
                  <a:pt x="10296" y="17095"/>
                </a:lnTo>
                <a:cubicBezTo>
                  <a:pt x="10639" y="17497"/>
                  <a:pt x="11323" y="18121"/>
                  <a:pt x="11616" y="18301"/>
                </a:cubicBezTo>
                <a:cubicBezTo>
                  <a:pt x="11772" y="18397"/>
                  <a:pt x="12062" y="18524"/>
                  <a:pt x="12222" y="18568"/>
                </a:cubicBezTo>
                <a:cubicBezTo>
                  <a:pt x="12301" y="18590"/>
                  <a:pt x="12633" y="18902"/>
                  <a:pt x="12823" y="19133"/>
                </a:cubicBezTo>
                <a:cubicBezTo>
                  <a:pt x="13078" y="19443"/>
                  <a:pt x="13161" y="19700"/>
                  <a:pt x="13207" y="20326"/>
                </a:cubicBezTo>
                <a:cubicBezTo>
                  <a:pt x="13234" y="20693"/>
                  <a:pt x="13283" y="21034"/>
                  <a:pt x="13330" y="21180"/>
                </a:cubicBezTo>
                <a:cubicBezTo>
                  <a:pt x="13347" y="21233"/>
                  <a:pt x="13408" y="21338"/>
                  <a:pt x="13465" y="21413"/>
                </a:cubicBezTo>
                <a:cubicBezTo>
                  <a:pt x="13587" y="21574"/>
                  <a:pt x="13668" y="21596"/>
                  <a:pt x="13724" y="21485"/>
                </a:cubicBezTo>
                <a:cubicBezTo>
                  <a:pt x="13762" y="21410"/>
                  <a:pt x="13798" y="21019"/>
                  <a:pt x="13799" y="20677"/>
                </a:cubicBezTo>
                <a:cubicBezTo>
                  <a:pt x="13800" y="20490"/>
                  <a:pt x="13805" y="20467"/>
                  <a:pt x="13853" y="20425"/>
                </a:cubicBezTo>
                <a:cubicBezTo>
                  <a:pt x="13883" y="20400"/>
                  <a:pt x="13917" y="20386"/>
                  <a:pt x="13927" y="20395"/>
                </a:cubicBezTo>
                <a:cubicBezTo>
                  <a:pt x="13938" y="20403"/>
                  <a:pt x="13985" y="20496"/>
                  <a:pt x="14032" y="20600"/>
                </a:cubicBezTo>
                <a:cubicBezTo>
                  <a:pt x="14165" y="20896"/>
                  <a:pt x="14308" y="21024"/>
                  <a:pt x="14388" y="20920"/>
                </a:cubicBezTo>
                <a:cubicBezTo>
                  <a:pt x="14428" y="20867"/>
                  <a:pt x="14419" y="20592"/>
                  <a:pt x="14368" y="20330"/>
                </a:cubicBezTo>
                <a:cubicBezTo>
                  <a:pt x="14323" y="20101"/>
                  <a:pt x="14323" y="20088"/>
                  <a:pt x="14360" y="19961"/>
                </a:cubicBezTo>
                <a:cubicBezTo>
                  <a:pt x="14382" y="19889"/>
                  <a:pt x="14440" y="19778"/>
                  <a:pt x="14491" y="19714"/>
                </a:cubicBezTo>
                <a:cubicBezTo>
                  <a:pt x="14625" y="19545"/>
                  <a:pt x="14679" y="19385"/>
                  <a:pt x="14601" y="19385"/>
                </a:cubicBezTo>
                <a:cubicBezTo>
                  <a:pt x="14584" y="19385"/>
                  <a:pt x="14543" y="19315"/>
                  <a:pt x="14512" y="19230"/>
                </a:cubicBezTo>
                <a:cubicBezTo>
                  <a:pt x="14441" y="19033"/>
                  <a:pt x="14183" y="18712"/>
                  <a:pt x="13842" y="18395"/>
                </a:cubicBezTo>
                <a:cubicBezTo>
                  <a:pt x="13576" y="18149"/>
                  <a:pt x="13508" y="18064"/>
                  <a:pt x="13429" y="17892"/>
                </a:cubicBezTo>
                <a:cubicBezTo>
                  <a:pt x="13402" y="17834"/>
                  <a:pt x="13347" y="17751"/>
                  <a:pt x="13307" y="17707"/>
                </a:cubicBezTo>
                <a:cubicBezTo>
                  <a:pt x="13257" y="17654"/>
                  <a:pt x="13206" y="17545"/>
                  <a:pt x="13148" y="17371"/>
                </a:cubicBezTo>
                <a:cubicBezTo>
                  <a:pt x="13101" y="17230"/>
                  <a:pt x="12994" y="16954"/>
                  <a:pt x="12909" y="16758"/>
                </a:cubicBezTo>
                <a:cubicBezTo>
                  <a:pt x="12823" y="16562"/>
                  <a:pt x="12721" y="16311"/>
                  <a:pt x="12683" y="16201"/>
                </a:cubicBezTo>
                <a:cubicBezTo>
                  <a:pt x="12611" y="15998"/>
                  <a:pt x="12441" y="15620"/>
                  <a:pt x="12374" y="15516"/>
                </a:cubicBezTo>
                <a:cubicBezTo>
                  <a:pt x="12354" y="15484"/>
                  <a:pt x="12339" y="15440"/>
                  <a:pt x="12339" y="15418"/>
                </a:cubicBezTo>
                <a:cubicBezTo>
                  <a:pt x="12341" y="15368"/>
                  <a:pt x="12492" y="15207"/>
                  <a:pt x="12543" y="15202"/>
                </a:cubicBezTo>
                <a:cubicBezTo>
                  <a:pt x="12564" y="15200"/>
                  <a:pt x="12638" y="15152"/>
                  <a:pt x="12706" y="15095"/>
                </a:cubicBezTo>
                <a:cubicBezTo>
                  <a:pt x="12774" y="15038"/>
                  <a:pt x="12913" y="14931"/>
                  <a:pt x="13013" y="14857"/>
                </a:cubicBezTo>
                <a:cubicBezTo>
                  <a:pt x="13114" y="14783"/>
                  <a:pt x="13289" y="14645"/>
                  <a:pt x="13403" y="14552"/>
                </a:cubicBezTo>
                <a:cubicBezTo>
                  <a:pt x="13824" y="14208"/>
                  <a:pt x="14222" y="13988"/>
                  <a:pt x="14424" y="13988"/>
                </a:cubicBezTo>
                <a:cubicBezTo>
                  <a:pt x="14559" y="13988"/>
                  <a:pt x="14586" y="14009"/>
                  <a:pt x="14963" y="14402"/>
                </a:cubicBezTo>
                <a:cubicBezTo>
                  <a:pt x="15326" y="14781"/>
                  <a:pt x="15479" y="15003"/>
                  <a:pt x="15629" y="15373"/>
                </a:cubicBezTo>
                <a:cubicBezTo>
                  <a:pt x="15809" y="15816"/>
                  <a:pt x="15935" y="16058"/>
                  <a:pt x="16101" y="16281"/>
                </a:cubicBezTo>
                <a:cubicBezTo>
                  <a:pt x="16347" y="16613"/>
                  <a:pt x="16584" y="16778"/>
                  <a:pt x="16665" y="16673"/>
                </a:cubicBezTo>
                <a:cubicBezTo>
                  <a:pt x="16679" y="16655"/>
                  <a:pt x="16735" y="16671"/>
                  <a:pt x="16825" y="16718"/>
                </a:cubicBezTo>
                <a:cubicBezTo>
                  <a:pt x="16993" y="16806"/>
                  <a:pt x="17185" y="16838"/>
                  <a:pt x="17233" y="16786"/>
                </a:cubicBezTo>
                <a:cubicBezTo>
                  <a:pt x="17254" y="16764"/>
                  <a:pt x="17266" y="16702"/>
                  <a:pt x="17266" y="16626"/>
                </a:cubicBezTo>
                <a:cubicBezTo>
                  <a:pt x="17266" y="16514"/>
                  <a:pt x="17255" y="16485"/>
                  <a:pt x="17136" y="16320"/>
                </a:cubicBezTo>
                <a:cubicBezTo>
                  <a:pt x="17064" y="16220"/>
                  <a:pt x="17011" y="16129"/>
                  <a:pt x="17020" y="16118"/>
                </a:cubicBezTo>
                <a:cubicBezTo>
                  <a:pt x="17028" y="16107"/>
                  <a:pt x="17164" y="16107"/>
                  <a:pt x="17322" y="16118"/>
                </a:cubicBezTo>
                <a:lnTo>
                  <a:pt x="17610" y="16137"/>
                </a:lnTo>
                <a:lnTo>
                  <a:pt x="17658" y="16058"/>
                </a:lnTo>
                <a:cubicBezTo>
                  <a:pt x="17722" y="15953"/>
                  <a:pt x="17722" y="15751"/>
                  <a:pt x="17659" y="15615"/>
                </a:cubicBezTo>
                <a:cubicBezTo>
                  <a:pt x="17633" y="15560"/>
                  <a:pt x="17552" y="15426"/>
                  <a:pt x="17479" y="15316"/>
                </a:cubicBezTo>
                <a:cubicBezTo>
                  <a:pt x="17406" y="15206"/>
                  <a:pt x="17332" y="15094"/>
                  <a:pt x="17316" y="15068"/>
                </a:cubicBezTo>
                <a:cubicBezTo>
                  <a:pt x="17289" y="15027"/>
                  <a:pt x="17289" y="14997"/>
                  <a:pt x="17320" y="14861"/>
                </a:cubicBezTo>
                <a:cubicBezTo>
                  <a:pt x="17339" y="14774"/>
                  <a:pt x="17377" y="14672"/>
                  <a:pt x="17404" y="14633"/>
                </a:cubicBezTo>
                <a:lnTo>
                  <a:pt x="17453" y="14562"/>
                </a:lnTo>
                <a:lnTo>
                  <a:pt x="17618" y="14619"/>
                </a:lnTo>
                <a:cubicBezTo>
                  <a:pt x="17821" y="14690"/>
                  <a:pt x="18112" y="14718"/>
                  <a:pt x="18194" y="14677"/>
                </a:cubicBezTo>
                <a:cubicBezTo>
                  <a:pt x="18244" y="14651"/>
                  <a:pt x="18255" y="14628"/>
                  <a:pt x="18255" y="14547"/>
                </a:cubicBezTo>
                <a:cubicBezTo>
                  <a:pt x="18255" y="14423"/>
                  <a:pt x="18185" y="14349"/>
                  <a:pt x="17936" y="14206"/>
                </a:cubicBezTo>
                <a:cubicBezTo>
                  <a:pt x="17784" y="14119"/>
                  <a:pt x="17761" y="14097"/>
                  <a:pt x="17766" y="14040"/>
                </a:cubicBezTo>
                <a:cubicBezTo>
                  <a:pt x="17769" y="14003"/>
                  <a:pt x="17764" y="13960"/>
                  <a:pt x="17755" y="13942"/>
                </a:cubicBezTo>
                <a:cubicBezTo>
                  <a:pt x="17720" y="13875"/>
                  <a:pt x="17553" y="13791"/>
                  <a:pt x="17332" y="13730"/>
                </a:cubicBezTo>
                <a:cubicBezTo>
                  <a:pt x="17080" y="13661"/>
                  <a:pt x="16929" y="13574"/>
                  <a:pt x="16556" y="13282"/>
                </a:cubicBezTo>
                <a:cubicBezTo>
                  <a:pt x="16191" y="12995"/>
                  <a:pt x="16151" y="12984"/>
                  <a:pt x="15478" y="12960"/>
                </a:cubicBezTo>
                <a:cubicBezTo>
                  <a:pt x="14847" y="12938"/>
                  <a:pt x="14873" y="12945"/>
                  <a:pt x="14385" y="12700"/>
                </a:cubicBezTo>
                <a:cubicBezTo>
                  <a:pt x="14224" y="12619"/>
                  <a:pt x="14037" y="12546"/>
                  <a:pt x="13947" y="12530"/>
                </a:cubicBezTo>
                <a:cubicBezTo>
                  <a:pt x="13860" y="12514"/>
                  <a:pt x="13663" y="12479"/>
                  <a:pt x="13509" y="12452"/>
                </a:cubicBezTo>
                <a:lnTo>
                  <a:pt x="13228" y="12404"/>
                </a:lnTo>
                <a:lnTo>
                  <a:pt x="13175" y="12256"/>
                </a:lnTo>
                <a:cubicBezTo>
                  <a:pt x="13054" y="11928"/>
                  <a:pt x="13028" y="11624"/>
                  <a:pt x="13085" y="11201"/>
                </a:cubicBezTo>
                <a:cubicBezTo>
                  <a:pt x="13155" y="10680"/>
                  <a:pt x="13256" y="10376"/>
                  <a:pt x="13546" y="9804"/>
                </a:cubicBezTo>
                <a:cubicBezTo>
                  <a:pt x="13724" y="9453"/>
                  <a:pt x="13968" y="9093"/>
                  <a:pt x="14418" y="8519"/>
                </a:cubicBezTo>
                <a:cubicBezTo>
                  <a:pt x="15448" y="7204"/>
                  <a:pt x="16478" y="6188"/>
                  <a:pt x="17519" y="5459"/>
                </a:cubicBezTo>
                <a:cubicBezTo>
                  <a:pt x="18358" y="4872"/>
                  <a:pt x="19661" y="4206"/>
                  <a:pt x="20405" y="3984"/>
                </a:cubicBezTo>
                <a:cubicBezTo>
                  <a:pt x="20549" y="3941"/>
                  <a:pt x="21061" y="3827"/>
                  <a:pt x="21184" y="3810"/>
                </a:cubicBezTo>
                <a:cubicBezTo>
                  <a:pt x="21402" y="3781"/>
                  <a:pt x="21424" y="3669"/>
                  <a:pt x="21273" y="3355"/>
                </a:cubicBezTo>
                <a:cubicBezTo>
                  <a:pt x="21060" y="2912"/>
                  <a:pt x="20612" y="2478"/>
                  <a:pt x="20167" y="2282"/>
                </a:cubicBezTo>
                <a:cubicBezTo>
                  <a:pt x="19797" y="2120"/>
                  <a:pt x="19031" y="1930"/>
                  <a:pt x="18605" y="1895"/>
                </a:cubicBezTo>
                <a:cubicBezTo>
                  <a:pt x="18479" y="1885"/>
                  <a:pt x="18286" y="1858"/>
                  <a:pt x="18177" y="1835"/>
                </a:cubicBezTo>
                <a:cubicBezTo>
                  <a:pt x="18069" y="1812"/>
                  <a:pt x="17817" y="1781"/>
                  <a:pt x="17618" y="1768"/>
                </a:cubicBezTo>
                <a:cubicBezTo>
                  <a:pt x="17255" y="1743"/>
                  <a:pt x="17106" y="1751"/>
                  <a:pt x="16214" y="1842"/>
                </a:cubicBezTo>
                <a:cubicBezTo>
                  <a:pt x="15966" y="1867"/>
                  <a:pt x="15681" y="1882"/>
                  <a:pt x="15578" y="1875"/>
                </a:cubicBezTo>
                <a:cubicBezTo>
                  <a:pt x="15475" y="1867"/>
                  <a:pt x="15272" y="1878"/>
                  <a:pt x="15127" y="1898"/>
                </a:cubicBezTo>
                <a:cubicBezTo>
                  <a:pt x="14584" y="1976"/>
                  <a:pt x="14269" y="2027"/>
                  <a:pt x="14195" y="2051"/>
                </a:cubicBezTo>
                <a:cubicBezTo>
                  <a:pt x="14153" y="2065"/>
                  <a:pt x="14002" y="2084"/>
                  <a:pt x="13861" y="2093"/>
                </a:cubicBezTo>
                <a:cubicBezTo>
                  <a:pt x="13557" y="2112"/>
                  <a:pt x="13558" y="2114"/>
                  <a:pt x="13558" y="1798"/>
                </a:cubicBezTo>
                <a:lnTo>
                  <a:pt x="13558" y="1596"/>
                </a:lnTo>
                <a:lnTo>
                  <a:pt x="13491" y="1596"/>
                </a:lnTo>
                <a:cubicBezTo>
                  <a:pt x="13405" y="1596"/>
                  <a:pt x="13338" y="1643"/>
                  <a:pt x="13166" y="1822"/>
                </a:cubicBezTo>
                <a:cubicBezTo>
                  <a:pt x="13089" y="1902"/>
                  <a:pt x="13019" y="1968"/>
                  <a:pt x="13011" y="1968"/>
                </a:cubicBezTo>
                <a:cubicBezTo>
                  <a:pt x="12976" y="1968"/>
                  <a:pt x="12920" y="1883"/>
                  <a:pt x="12826" y="1689"/>
                </a:cubicBezTo>
                <a:cubicBezTo>
                  <a:pt x="12720" y="1472"/>
                  <a:pt x="12674" y="1438"/>
                  <a:pt x="12610" y="1532"/>
                </a:cubicBezTo>
                <a:cubicBezTo>
                  <a:pt x="12576" y="1582"/>
                  <a:pt x="12555" y="1651"/>
                  <a:pt x="12538" y="1772"/>
                </a:cubicBezTo>
                <a:cubicBezTo>
                  <a:pt x="12496" y="2065"/>
                  <a:pt x="12475" y="2121"/>
                  <a:pt x="12349" y="2292"/>
                </a:cubicBezTo>
                <a:cubicBezTo>
                  <a:pt x="12278" y="2387"/>
                  <a:pt x="12220" y="2487"/>
                  <a:pt x="12220" y="2515"/>
                </a:cubicBezTo>
                <a:cubicBezTo>
                  <a:pt x="12220" y="2542"/>
                  <a:pt x="12251" y="2610"/>
                  <a:pt x="12289" y="2666"/>
                </a:cubicBezTo>
                <a:cubicBezTo>
                  <a:pt x="12343" y="2747"/>
                  <a:pt x="12355" y="2784"/>
                  <a:pt x="12344" y="2851"/>
                </a:cubicBezTo>
                <a:cubicBezTo>
                  <a:pt x="12301" y="3131"/>
                  <a:pt x="11640" y="4584"/>
                  <a:pt x="11213" y="5336"/>
                </a:cubicBezTo>
                <a:cubicBezTo>
                  <a:pt x="11016" y="5684"/>
                  <a:pt x="10390" y="6912"/>
                  <a:pt x="10181" y="7361"/>
                </a:cubicBezTo>
                <a:cubicBezTo>
                  <a:pt x="9963" y="7830"/>
                  <a:pt x="9810" y="8199"/>
                  <a:pt x="9726" y="8459"/>
                </a:cubicBezTo>
                <a:cubicBezTo>
                  <a:pt x="9638" y="8729"/>
                  <a:pt x="9562" y="8845"/>
                  <a:pt x="9170" y="9302"/>
                </a:cubicBezTo>
                <a:cubicBezTo>
                  <a:pt x="8876" y="9644"/>
                  <a:pt x="8787" y="9735"/>
                  <a:pt x="8413" y="10062"/>
                </a:cubicBezTo>
                <a:cubicBezTo>
                  <a:pt x="8220" y="10231"/>
                  <a:pt x="8027" y="10408"/>
                  <a:pt x="7985" y="10455"/>
                </a:cubicBezTo>
                <a:cubicBezTo>
                  <a:pt x="7857" y="10597"/>
                  <a:pt x="7658" y="10938"/>
                  <a:pt x="7614" y="11089"/>
                </a:cubicBezTo>
                <a:lnTo>
                  <a:pt x="7573" y="11231"/>
                </a:lnTo>
                <a:lnTo>
                  <a:pt x="7477" y="11224"/>
                </a:lnTo>
                <a:cubicBezTo>
                  <a:pt x="7329" y="11213"/>
                  <a:pt x="7175" y="11161"/>
                  <a:pt x="7023" y="11072"/>
                </a:cubicBezTo>
                <a:cubicBezTo>
                  <a:pt x="6694" y="10880"/>
                  <a:pt x="6319" y="10472"/>
                  <a:pt x="6167" y="10139"/>
                </a:cubicBezTo>
                <a:cubicBezTo>
                  <a:pt x="6049" y="9881"/>
                  <a:pt x="6041" y="9841"/>
                  <a:pt x="5978" y="9289"/>
                </a:cubicBezTo>
                <a:cubicBezTo>
                  <a:pt x="5960" y="9131"/>
                  <a:pt x="5935" y="8939"/>
                  <a:pt x="5924" y="8861"/>
                </a:cubicBezTo>
                <a:cubicBezTo>
                  <a:pt x="5913" y="8784"/>
                  <a:pt x="5901" y="8645"/>
                  <a:pt x="5898" y="8554"/>
                </a:cubicBezTo>
                <a:lnTo>
                  <a:pt x="5892" y="8387"/>
                </a:lnTo>
                <a:lnTo>
                  <a:pt x="6035" y="8168"/>
                </a:lnTo>
                <a:cubicBezTo>
                  <a:pt x="6612" y="7283"/>
                  <a:pt x="6826" y="6589"/>
                  <a:pt x="6831" y="5579"/>
                </a:cubicBezTo>
                <a:lnTo>
                  <a:pt x="6833" y="5179"/>
                </a:lnTo>
                <a:lnTo>
                  <a:pt x="6767" y="5172"/>
                </a:lnTo>
                <a:cubicBezTo>
                  <a:pt x="6679" y="5162"/>
                  <a:pt x="6646" y="5202"/>
                  <a:pt x="6383" y="5637"/>
                </a:cubicBezTo>
                <a:cubicBezTo>
                  <a:pt x="6259" y="5841"/>
                  <a:pt x="5990" y="6226"/>
                  <a:pt x="5785" y="6492"/>
                </a:cubicBezTo>
                <a:cubicBezTo>
                  <a:pt x="5438" y="6943"/>
                  <a:pt x="5410" y="6972"/>
                  <a:pt x="5382" y="6921"/>
                </a:cubicBezTo>
                <a:cubicBezTo>
                  <a:pt x="5365" y="6891"/>
                  <a:pt x="5351" y="6824"/>
                  <a:pt x="5351" y="6771"/>
                </a:cubicBezTo>
                <a:cubicBezTo>
                  <a:pt x="5351" y="6710"/>
                  <a:pt x="5335" y="6656"/>
                  <a:pt x="5308" y="6626"/>
                </a:cubicBezTo>
                <a:cubicBezTo>
                  <a:pt x="5270" y="6584"/>
                  <a:pt x="5096" y="6121"/>
                  <a:pt x="4655" y="4894"/>
                </a:cubicBezTo>
                <a:cubicBezTo>
                  <a:pt x="4386" y="4147"/>
                  <a:pt x="4085" y="3451"/>
                  <a:pt x="3721" y="2739"/>
                </a:cubicBezTo>
                <a:cubicBezTo>
                  <a:pt x="2961" y="1250"/>
                  <a:pt x="2223" y="405"/>
                  <a:pt x="1413" y="97"/>
                </a:cubicBezTo>
                <a:cubicBezTo>
                  <a:pt x="1233" y="28"/>
                  <a:pt x="1066" y="-4"/>
                  <a:pt x="913" y="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6" name="IMG_2615.jpeg" descr="IMG_2615.jpeg"/>
          <p:cNvPicPr>
            <a:picLocks noChangeAspect="1"/>
          </p:cNvPicPr>
          <p:nvPr/>
        </p:nvPicPr>
        <p:blipFill>
          <a:blip r:embed="rId5">
            <a:extLst/>
          </a:blip>
          <a:srcRect l="5524" t="26613" r="3501" b="25702"/>
          <a:stretch>
            <a:fillRect/>
          </a:stretch>
        </p:blipFill>
        <p:spPr>
          <a:xfrm>
            <a:off x="162286" y="8413923"/>
            <a:ext cx="9007076" cy="47210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386" fill="norm" stroke="1" extrusionOk="0">
                <a:moveTo>
                  <a:pt x="11317" y="2"/>
                </a:moveTo>
                <a:cubicBezTo>
                  <a:pt x="11204" y="-14"/>
                  <a:pt x="11089" y="45"/>
                  <a:pt x="10964" y="178"/>
                </a:cubicBezTo>
                <a:cubicBezTo>
                  <a:pt x="10809" y="344"/>
                  <a:pt x="10124" y="1603"/>
                  <a:pt x="10119" y="1730"/>
                </a:cubicBezTo>
                <a:cubicBezTo>
                  <a:pt x="10117" y="1774"/>
                  <a:pt x="10110" y="1819"/>
                  <a:pt x="10104" y="1831"/>
                </a:cubicBezTo>
                <a:cubicBezTo>
                  <a:pt x="10098" y="1842"/>
                  <a:pt x="10019" y="1702"/>
                  <a:pt x="9928" y="1518"/>
                </a:cubicBezTo>
                <a:cubicBezTo>
                  <a:pt x="9700" y="1054"/>
                  <a:pt x="9403" y="550"/>
                  <a:pt x="9310" y="466"/>
                </a:cubicBezTo>
                <a:cubicBezTo>
                  <a:pt x="9211" y="378"/>
                  <a:pt x="9103" y="379"/>
                  <a:pt x="9013" y="466"/>
                </a:cubicBezTo>
                <a:cubicBezTo>
                  <a:pt x="8966" y="512"/>
                  <a:pt x="8850" y="799"/>
                  <a:pt x="8655" y="1351"/>
                </a:cubicBezTo>
                <a:cubicBezTo>
                  <a:pt x="8497" y="1800"/>
                  <a:pt x="8357" y="2163"/>
                  <a:pt x="8345" y="2156"/>
                </a:cubicBezTo>
                <a:cubicBezTo>
                  <a:pt x="8333" y="2150"/>
                  <a:pt x="8253" y="2032"/>
                  <a:pt x="8166" y="1894"/>
                </a:cubicBezTo>
                <a:cubicBezTo>
                  <a:pt x="7905" y="1475"/>
                  <a:pt x="7740" y="1293"/>
                  <a:pt x="7620" y="1293"/>
                </a:cubicBezTo>
                <a:cubicBezTo>
                  <a:pt x="7422" y="1293"/>
                  <a:pt x="7305" y="1493"/>
                  <a:pt x="7102" y="2169"/>
                </a:cubicBezTo>
                <a:cubicBezTo>
                  <a:pt x="6965" y="2626"/>
                  <a:pt x="6854" y="3052"/>
                  <a:pt x="6854" y="3122"/>
                </a:cubicBezTo>
                <a:cubicBezTo>
                  <a:pt x="6854" y="3143"/>
                  <a:pt x="6842" y="3183"/>
                  <a:pt x="6827" y="3211"/>
                </a:cubicBezTo>
                <a:cubicBezTo>
                  <a:pt x="6806" y="3250"/>
                  <a:pt x="6773" y="3219"/>
                  <a:pt x="6691" y="3091"/>
                </a:cubicBezTo>
                <a:cubicBezTo>
                  <a:pt x="6569" y="2901"/>
                  <a:pt x="6180" y="2505"/>
                  <a:pt x="6115" y="2505"/>
                </a:cubicBezTo>
                <a:cubicBezTo>
                  <a:pt x="5963" y="2505"/>
                  <a:pt x="5904" y="2683"/>
                  <a:pt x="5744" y="3627"/>
                </a:cubicBezTo>
                <a:cubicBezTo>
                  <a:pt x="5585" y="4563"/>
                  <a:pt x="5539" y="5019"/>
                  <a:pt x="5554" y="5540"/>
                </a:cubicBezTo>
                <a:cubicBezTo>
                  <a:pt x="5568" y="6057"/>
                  <a:pt x="5624" y="6286"/>
                  <a:pt x="5855" y="6787"/>
                </a:cubicBezTo>
                <a:cubicBezTo>
                  <a:pt x="6018" y="7140"/>
                  <a:pt x="6021" y="7149"/>
                  <a:pt x="5972" y="7219"/>
                </a:cubicBezTo>
                <a:cubicBezTo>
                  <a:pt x="5945" y="7258"/>
                  <a:pt x="5888" y="7315"/>
                  <a:pt x="5844" y="7345"/>
                </a:cubicBezTo>
                <a:cubicBezTo>
                  <a:pt x="5729" y="7423"/>
                  <a:pt x="5643" y="7313"/>
                  <a:pt x="5643" y="7086"/>
                </a:cubicBezTo>
                <a:cubicBezTo>
                  <a:pt x="5643" y="6688"/>
                  <a:pt x="5542" y="6370"/>
                  <a:pt x="5371" y="6223"/>
                </a:cubicBezTo>
                <a:cubicBezTo>
                  <a:pt x="5196" y="6072"/>
                  <a:pt x="5070" y="6145"/>
                  <a:pt x="4961" y="6464"/>
                </a:cubicBezTo>
                <a:cubicBezTo>
                  <a:pt x="4903" y="6634"/>
                  <a:pt x="4897" y="6694"/>
                  <a:pt x="4896" y="7057"/>
                </a:cubicBezTo>
                <a:cubicBezTo>
                  <a:pt x="4896" y="7279"/>
                  <a:pt x="4901" y="7522"/>
                  <a:pt x="4908" y="7596"/>
                </a:cubicBezTo>
                <a:cubicBezTo>
                  <a:pt x="4919" y="7719"/>
                  <a:pt x="4914" y="7729"/>
                  <a:pt x="4860" y="7715"/>
                </a:cubicBezTo>
                <a:cubicBezTo>
                  <a:pt x="4761" y="7689"/>
                  <a:pt x="4593" y="7569"/>
                  <a:pt x="4482" y="7447"/>
                </a:cubicBezTo>
                <a:cubicBezTo>
                  <a:pt x="4388" y="7344"/>
                  <a:pt x="4382" y="7326"/>
                  <a:pt x="4422" y="7284"/>
                </a:cubicBezTo>
                <a:cubicBezTo>
                  <a:pt x="4501" y="7198"/>
                  <a:pt x="4710" y="6791"/>
                  <a:pt x="4756" y="6631"/>
                </a:cubicBezTo>
                <a:cubicBezTo>
                  <a:pt x="4807" y="6450"/>
                  <a:pt x="4816" y="5867"/>
                  <a:pt x="4769" y="5701"/>
                </a:cubicBezTo>
                <a:cubicBezTo>
                  <a:pt x="4708" y="5487"/>
                  <a:pt x="4422" y="5481"/>
                  <a:pt x="4266" y="5691"/>
                </a:cubicBezTo>
                <a:cubicBezTo>
                  <a:pt x="4198" y="5783"/>
                  <a:pt x="4183" y="5843"/>
                  <a:pt x="4100" y="6352"/>
                </a:cubicBezTo>
                <a:cubicBezTo>
                  <a:pt x="4071" y="6532"/>
                  <a:pt x="4040" y="6687"/>
                  <a:pt x="4031" y="6698"/>
                </a:cubicBezTo>
                <a:cubicBezTo>
                  <a:pt x="4022" y="6708"/>
                  <a:pt x="3925" y="6547"/>
                  <a:pt x="3816" y="6340"/>
                </a:cubicBezTo>
                <a:lnTo>
                  <a:pt x="3618" y="5964"/>
                </a:lnTo>
                <a:lnTo>
                  <a:pt x="3687" y="5887"/>
                </a:lnTo>
                <a:cubicBezTo>
                  <a:pt x="3795" y="5768"/>
                  <a:pt x="3979" y="5336"/>
                  <a:pt x="4008" y="5137"/>
                </a:cubicBezTo>
                <a:cubicBezTo>
                  <a:pt x="4046" y="4871"/>
                  <a:pt x="3973" y="4282"/>
                  <a:pt x="3883" y="4123"/>
                </a:cubicBezTo>
                <a:cubicBezTo>
                  <a:pt x="3815" y="4003"/>
                  <a:pt x="3672" y="3967"/>
                  <a:pt x="3525" y="4033"/>
                </a:cubicBezTo>
                <a:cubicBezTo>
                  <a:pt x="3429" y="4077"/>
                  <a:pt x="3376" y="4138"/>
                  <a:pt x="3281" y="4317"/>
                </a:cubicBezTo>
                <a:cubicBezTo>
                  <a:pt x="3214" y="4443"/>
                  <a:pt x="3152" y="4598"/>
                  <a:pt x="3144" y="4661"/>
                </a:cubicBezTo>
                <a:cubicBezTo>
                  <a:pt x="3135" y="4723"/>
                  <a:pt x="3112" y="4849"/>
                  <a:pt x="3092" y="4939"/>
                </a:cubicBezTo>
                <a:lnTo>
                  <a:pt x="3057" y="5101"/>
                </a:lnTo>
                <a:lnTo>
                  <a:pt x="2932" y="4999"/>
                </a:lnTo>
                <a:cubicBezTo>
                  <a:pt x="2749" y="4847"/>
                  <a:pt x="2582" y="4782"/>
                  <a:pt x="2362" y="4781"/>
                </a:cubicBezTo>
                <a:cubicBezTo>
                  <a:pt x="1899" y="4778"/>
                  <a:pt x="1508" y="5098"/>
                  <a:pt x="1003" y="5890"/>
                </a:cubicBezTo>
                <a:cubicBezTo>
                  <a:pt x="820" y="6177"/>
                  <a:pt x="598" y="6504"/>
                  <a:pt x="509" y="6617"/>
                </a:cubicBezTo>
                <a:cubicBezTo>
                  <a:pt x="213" y="6992"/>
                  <a:pt x="121" y="7152"/>
                  <a:pt x="54" y="7413"/>
                </a:cubicBezTo>
                <a:cubicBezTo>
                  <a:pt x="5" y="7599"/>
                  <a:pt x="-7" y="7700"/>
                  <a:pt x="4" y="7812"/>
                </a:cubicBezTo>
                <a:cubicBezTo>
                  <a:pt x="28" y="8052"/>
                  <a:pt x="147" y="8361"/>
                  <a:pt x="265" y="8492"/>
                </a:cubicBezTo>
                <a:cubicBezTo>
                  <a:pt x="364" y="8601"/>
                  <a:pt x="425" y="8731"/>
                  <a:pt x="623" y="9252"/>
                </a:cubicBezTo>
                <a:cubicBezTo>
                  <a:pt x="947" y="10103"/>
                  <a:pt x="1013" y="10171"/>
                  <a:pt x="1857" y="10514"/>
                </a:cubicBezTo>
                <a:cubicBezTo>
                  <a:pt x="2079" y="10605"/>
                  <a:pt x="2317" y="10717"/>
                  <a:pt x="2385" y="10764"/>
                </a:cubicBezTo>
                <a:cubicBezTo>
                  <a:pt x="2627" y="10935"/>
                  <a:pt x="3230" y="11751"/>
                  <a:pt x="3804" y="12684"/>
                </a:cubicBezTo>
                <a:cubicBezTo>
                  <a:pt x="3935" y="12897"/>
                  <a:pt x="4228" y="13365"/>
                  <a:pt x="4457" y="13725"/>
                </a:cubicBezTo>
                <a:cubicBezTo>
                  <a:pt x="4685" y="14086"/>
                  <a:pt x="4990" y="14576"/>
                  <a:pt x="5133" y="14813"/>
                </a:cubicBezTo>
                <a:cubicBezTo>
                  <a:pt x="5277" y="15050"/>
                  <a:pt x="5532" y="15430"/>
                  <a:pt x="5699" y="15656"/>
                </a:cubicBezTo>
                <a:lnTo>
                  <a:pt x="6005" y="16068"/>
                </a:lnTo>
                <a:lnTo>
                  <a:pt x="5990" y="16496"/>
                </a:lnTo>
                <a:cubicBezTo>
                  <a:pt x="5946" y="17704"/>
                  <a:pt x="5913" y="18057"/>
                  <a:pt x="5779" y="18758"/>
                </a:cubicBezTo>
                <a:cubicBezTo>
                  <a:pt x="5692" y="19212"/>
                  <a:pt x="5642" y="19328"/>
                  <a:pt x="5315" y="19815"/>
                </a:cubicBezTo>
                <a:cubicBezTo>
                  <a:pt x="5054" y="20203"/>
                  <a:pt x="4949" y="20440"/>
                  <a:pt x="4959" y="20613"/>
                </a:cubicBezTo>
                <a:cubicBezTo>
                  <a:pt x="4970" y="20795"/>
                  <a:pt x="5051" y="20850"/>
                  <a:pt x="5240" y="20807"/>
                </a:cubicBezTo>
                <a:cubicBezTo>
                  <a:pt x="5428" y="20764"/>
                  <a:pt x="5481" y="20797"/>
                  <a:pt x="5619" y="21046"/>
                </a:cubicBezTo>
                <a:cubicBezTo>
                  <a:pt x="5678" y="21152"/>
                  <a:pt x="5753" y="21274"/>
                  <a:pt x="5785" y="21314"/>
                </a:cubicBezTo>
                <a:cubicBezTo>
                  <a:pt x="5902" y="21462"/>
                  <a:pt x="6028" y="21387"/>
                  <a:pt x="6244" y="21044"/>
                </a:cubicBezTo>
                <a:cubicBezTo>
                  <a:pt x="6329" y="20910"/>
                  <a:pt x="6387" y="20910"/>
                  <a:pt x="6583" y="21050"/>
                </a:cubicBezTo>
                <a:cubicBezTo>
                  <a:pt x="6846" y="21237"/>
                  <a:pt x="6998" y="21192"/>
                  <a:pt x="7035" y="20911"/>
                </a:cubicBezTo>
                <a:cubicBezTo>
                  <a:pt x="7058" y="20743"/>
                  <a:pt x="7034" y="20545"/>
                  <a:pt x="6924" y="19993"/>
                </a:cubicBezTo>
                <a:lnTo>
                  <a:pt x="6823" y="19491"/>
                </a:lnTo>
                <a:lnTo>
                  <a:pt x="6910" y="19171"/>
                </a:lnTo>
                <a:cubicBezTo>
                  <a:pt x="7125" y="18374"/>
                  <a:pt x="7543" y="17183"/>
                  <a:pt x="7589" y="17237"/>
                </a:cubicBezTo>
                <a:cubicBezTo>
                  <a:pt x="7600" y="17249"/>
                  <a:pt x="7616" y="17315"/>
                  <a:pt x="7625" y="17382"/>
                </a:cubicBezTo>
                <a:cubicBezTo>
                  <a:pt x="7634" y="17450"/>
                  <a:pt x="7721" y="17888"/>
                  <a:pt x="7820" y="18355"/>
                </a:cubicBezTo>
                <a:cubicBezTo>
                  <a:pt x="8052" y="19455"/>
                  <a:pt x="8053" y="19510"/>
                  <a:pt x="7850" y="20120"/>
                </a:cubicBezTo>
                <a:cubicBezTo>
                  <a:pt x="7772" y="20356"/>
                  <a:pt x="7709" y="20592"/>
                  <a:pt x="7709" y="20644"/>
                </a:cubicBezTo>
                <a:cubicBezTo>
                  <a:pt x="7710" y="20873"/>
                  <a:pt x="7788" y="20917"/>
                  <a:pt x="8022" y="20822"/>
                </a:cubicBezTo>
                <a:lnTo>
                  <a:pt x="8207" y="20746"/>
                </a:lnTo>
                <a:lnTo>
                  <a:pt x="8376" y="20913"/>
                </a:lnTo>
                <a:cubicBezTo>
                  <a:pt x="8567" y="21103"/>
                  <a:pt x="8612" y="21095"/>
                  <a:pt x="8777" y="20848"/>
                </a:cubicBezTo>
                <a:cubicBezTo>
                  <a:pt x="8828" y="20773"/>
                  <a:pt x="8937" y="20652"/>
                  <a:pt x="9021" y="20581"/>
                </a:cubicBezTo>
                <a:cubicBezTo>
                  <a:pt x="9206" y="20422"/>
                  <a:pt x="9251" y="20279"/>
                  <a:pt x="9206" y="19994"/>
                </a:cubicBezTo>
                <a:cubicBezTo>
                  <a:pt x="9156" y="19680"/>
                  <a:pt x="9036" y="19213"/>
                  <a:pt x="8986" y="19141"/>
                </a:cubicBezTo>
                <a:cubicBezTo>
                  <a:pt x="8928" y="19055"/>
                  <a:pt x="8872" y="18641"/>
                  <a:pt x="8871" y="18288"/>
                </a:cubicBezTo>
                <a:cubicBezTo>
                  <a:pt x="8871" y="18151"/>
                  <a:pt x="8876" y="18030"/>
                  <a:pt x="8882" y="18019"/>
                </a:cubicBezTo>
                <a:cubicBezTo>
                  <a:pt x="8888" y="18007"/>
                  <a:pt x="9025" y="18037"/>
                  <a:pt x="9185" y="18085"/>
                </a:cubicBezTo>
                <a:cubicBezTo>
                  <a:pt x="9624" y="18216"/>
                  <a:pt x="10622" y="18214"/>
                  <a:pt x="11116" y="18080"/>
                </a:cubicBezTo>
                <a:cubicBezTo>
                  <a:pt x="11499" y="17976"/>
                  <a:pt x="11881" y="17817"/>
                  <a:pt x="12111" y="17666"/>
                </a:cubicBezTo>
                <a:cubicBezTo>
                  <a:pt x="12312" y="17534"/>
                  <a:pt x="12322" y="17564"/>
                  <a:pt x="12302" y="18279"/>
                </a:cubicBezTo>
                <a:cubicBezTo>
                  <a:pt x="12280" y="19090"/>
                  <a:pt x="12219" y="19439"/>
                  <a:pt x="11980" y="20138"/>
                </a:cubicBezTo>
                <a:cubicBezTo>
                  <a:pt x="11813" y="20625"/>
                  <a:pt x="11869" y="20802"/>
                  <a:pt x="12190" y="20804"/>
                </a:cubicBezTo>
                <a:cubicBezTo>
                  <a:pt x="12370" y="20804"/>
                  <a:pt x="12422" y="20835"/>
                  <a:pt x="12534" y="21012"/>
                </a:cubicBezTo>
                <a:cubicBezTo>
                  <a:pt x="12620" y="21147"/>
                  <a:pt x="12687" y="21146"/>
                  <a:pt x="12825" y="21007"/>
                </a:cubicBezTo>
                <a:cubicBezTo>
                  <a:pt x="12924" y="20908"/>
                  <a:pt x="12955" y="20897"/>
                  <a:pt x="13097" y="20922"/>
                </a:cubicBezTo>
                <a:cubicBezTo>
                  <a:pt x="13252" y="20949"/>
                  <a:pt x="13258" y="20947"/>
                  <a:pt x="13299" y="20829"/>
                </a:cubicBezTo>
                <a:cubicBezTo>
                  <a:pt x="13339" y="20714"/>
                  <a:pt x="13340" y="20627"/>
                  <a:pt x="13314" y="19356"/>
                </a:cubicBezTo>
                <a:cubicBezTo>
                  <a:pt x="13279" y="17733"/>
                  <a:pt x="13278" y="17738"/>
                  <a:pt x="13482" y="18153"/>
                </a:cubicBezTo>
                <a:cubicBezTo>
                  <a:pt x="13679" y="18555"/>
                  <a:pt x="13811" y="18895"/>
                  <a:pt x="14084" y="19696"/>
                </a:cubicBezTo>
                <a:cubicBezTo>
                  <a:pt x="14235" y="20139"/>
                  <a:pt x="14359" y="20560"/>
                  <a:pt x="14404" y="20784"/>
                </a:cubicBezTo>
                <a:cubicBezTo>
                  <a:pt x="14564" y="21586"/>
                  <a:pt x="14701" y="21586"/>
                  <a:pt x="14981" y="20782"/>
                </a:cubicBezTo>
                <a:cubicBezTo>
                  <a:pt x="15130" y="20355"/>
                  <a:pt x="15180" y="20289"/>
                  <a:pt x="15429" y="20199"/>
                </a:cubicBezTo>
                <a:cubicBezTo>
                  <a:pt x="15534" y="20161"/>
                  <a:pt x="15610" y="20109"/>
                  <a:pt x="15629" y="20059"/>
                </a:cubicBezTo>
                <a:cubicBezTo>
                  <a:pt x="15675" y="19940"/>
                  <a:pt x="15666" y="19737"/>
                  <a:pt x="15608" y="19583"/>
                </a:cubicBezTo>
                <a:lnTo>
                  <a:pt x="15556" y="19444"/>
                </a:lnTo>
                <a:lnTo>
                  <a:pt x="15737" y="19126"/>
                </a:lnTo>
                <a:cubicBezTo>
                  <a:pt x="16039" y="18592"/>
                  <a:pt x="16007" y="18343"/>
                  <a:pt x="15636" y="18337"/>
                </a:cubicBezTo>
                <a:cubicBezTo>
                  <a:pt x="15399" y="18333"/>
                  <a:pt x="15181" y="18249"/>
                  <a:pt x="15041" y="18109"/>
                </a:cubicBezTo>
                <a:cubicBezTo>
                  <a:pt x="14834" y="17900"/>
                  <a:pt x="14659" y="17529"/>
                  <a:pt x="14596" y="17170"/>
                </a:cubicBezTo>
                <a:cubicBezTo>
                  <a:pt x="14531" y="16799"/>
                  <a:pt x="14422" y="15241"/>
                  <a:pt x="14459" y="15218"/>
                </a:cubicBezTo>
                <a:cubicBezTo>
                  <a:pt x="14566" y="15149"/>
                  <a:pt x="14910" y="15007"/>
                  <a:pt x="15061" y="14969"/>
                </a:cubicBezTo>
                <a:cubicBezTo>
                  <a:pt x="15165" y="14943"/>
                  <a:pt x="15720" y="14926"/>
                  <a:pt x="16342" y="14928"/>
                </a:cubicBezTo>
                <a:cubicBezTo>
                  <a:pt x="17697" y="14932"/>
                  <a:pt x="18043" y="14877"/>
                  <a:pt x="18852" y="14542"/>
                </a:cubicBezTo>
                <a:cubicBezTo>
                  <a:pt x="19377" y="14324"/>
                  <a:pt x="19799" y="14049"/>
                  <a:pt x="20253" y="13628"/>
                </a:cubicBezTo>
                <a:cubicBezTo>
                  <a:pt x="20705" y="13210"/>
                  <a:pt x="20978" y="12876"/>
                  <a:pt x="21271" y="12381"/>
                </a:cubicBezTo>
                <a:cubicBezTo>
                  <a:pt x="21489" y="12012"/>
                  <a:pt x="21593" y="11753"/>
                  <a:pt x="21593" y="11577"/>
                </a:cubicBezTo>
                <a:cubicBezTo>
                  <a:pt x="21593" y="11414"/>
                  <a:pt x="21476" y="11447"/>
                  <a:pt x="21084" y="11726"/>
                </a:cubicBezTo>
                <a:cubicBezTo>
                  <a:pt x="20400" y="12213"/>
                  <a:pt x="19863" y="12394"/>
                  <a:pt x="19113" y="12391"/>
                </a:cubicBezTo>
                <a:cubicBezTo>
                  <a:pt x="18538" y="12389"/>
                  <a:pt x="18305" y="12318"/>
                  <a:pt x="17947" y="12035"/>
                </a:cubicBezTo>
                <a:cubicBezTo>
                  <a:pt x="17742" y="11874"/>
                  <a:pt x="17626" y="11791"/>
                  <a:pt x="17564" y="11760"/>
                </a:cubicBezTo>
                <a:cubicBezTo>
                  <a:pt x="17544" y="11751"/>
                  <a:pt x="17578" y="11644"/>
                  <a:pt x="17653" y="11473"/>
                </a:cubicBezTo>
                <a:cubicBezTo>
                  <a:pt x="17925" y="10855"/>
                  <a:pt x="18019" y="10187"/>
                  <a:pt x="17960" y="9294"/>
                </a:cubicBezTo>
                <a:cubicBezTo>
                  <a:pt x="17929" y="8822"/>
                  <a:pt x="17894" y="8636"/>
                  <a:pt x="17820" y="8562"/>
                </a:cubicBezTo>
                <a:cubicBezTo>
                  <a:pt x="17755" y="8496"/>
                  <a:pt x="17628" y="8504"/>
                  <a:pt x="17511" y="8582"/>
                </a:cubicBezTo>
                <a:cubicBezTo>
                  <a:pt x="17456" y="8618"/>
                  <a:pt x="17402" y="8638"/>
                  <a:pt x="17390" y="8625"/>
                </a:cubicBezTo>
                <a:cubicBezTo>
                  <a:pt x="17379" y="8612"/>
                  <a:pt x="17376" y="8483"/>
                  <a:pt x="17384" y="8339"/>
                </a:cubicBezTo>
                <a:cubicBezTo>
                  <a:pt x="17392" y="8195"/>
                  <a:pt x="17390" y="7940"/>
                  <a:pt x="17381" y="7773"/>
                </a:cubicBezTo>
                <a:cubicBezTo>
                  <a:pt x="17367" y="7522"/>
                  <a:pt x="17352" y="7445"/>
                  <a:pt x="17297" y="7341"/>
                </a:cubicBezTo>
                <a:cubicBezTo>
                  <a:pt x="17208" y="7173"/>
                  <a:pt x="17038" y="7165"/>
                  <a:pt x="16875" y="7321"/>
                </a:cubicBezTo>
                <a:cubicBezTo>
                  <a:pt x="16734" y="7456"/>
                  <a:pt x="16642" y="7416"/>
                  <a:pt x="16666" y="7233"/>
                </a:cubicBezTo>
                <a:cubicBezTo>
                  <a:pt x="16729" y="6763"/>
                  <a:pt x="16791" y="5565"/>
                  <a:pt x="16765" y="5310"/>
                </a:cubicBezTo>
                <a:cubicBezTo>
                  <a:pt x="16752" y="5174"/>
                  <a:pt x="16733" y="5133"/>
                  <a:pt x="16663" y="5078"/>
                </a:cubicBezTo>
                <a:cubicBezTo>
                  <a:pt x="16534" y="4975"/>
                  <a:pt x="16260" y="4999"/>
                  <a:pt x="15874" y="5148"/>
                </a:cubicBezTo>
                <a:cubicBezTo>
                  <a:pt x="15685" y="5220"/>
                  <a:pt x="15525" y="5271"/>
                  <a:pt x="15519" y="5259"/>
                </a:cubicBezTo>
                <a:cubicBezTo>
                  <a:pt x="15513" y="5248"/>
                  <a:pt x="15505" y="5197"/>
                  <a:pt x="15501" y="5146"/>
                </a:cubicBezTo>
                <a:cubicBezTo>
                  <a:pt x="15497" y="5095"/>
                  <a:pt x="15468" y="4857"/>
                  <a:pt x="15436" y="4619"/>
                </a:cubicBezTo>
                <a:cubicBezTo>
                  <a:pt x="15405" y="4381"/>
                  <a:pt x="15355" y="3965"/>
                  <a:pt x="15327" y="3693"/>
                </a:cubicBezTo>
                <a:cubicBezTo>
                  <a:pt x="15298" y="3422"/>
                  <a:pt x="15254" y="3125"/>
                  <a:pt x="15230" y="3033"/>
                </a:cubicBezTo>
                <a:cubicBezTo>
                  <a:pt x="15178" y="2841"/>
                  <a:pt x="15080" y="2730"/>
                  <a:pt x="14963" y="2730"/>
                </a:cubicBezTo>
                <a:cubicBezTo>
                  <a:pt x="14858" y="2730"/>
                  <a:pt x="14466" y="2958"/>
                  <a:pt x="14224" y="3161"/>
                </a:cubicBezTo>
                <a:cubicBezTo>
                  <a:pt x="14120" y="3248"/>
                  <a:pt x="14020" y="3322"/>
                  <a:pt x="14002" y="3327"/>
                </a:cubicBezTo>
                <a:cubicBezTo>
                  <a:pt x="13983" y="3331"/>
                  <a:pt x="13928" y="3129"/>
                  <a:pt x="13858" y="2796"/>
                </a:cubicBezTo>
                <a:cubicBezTo>
                  <a:pt x="13736" y="2217"/>
                  <a:pt x="13578" y="1591"/>
                  <a:pt x="13500" y="1385"/>
                </a:cubicBezTo>
                <a:cubicBezTo>
                  <a:pt x="13419" y="1169"/>
                  <a:pt x="13264" y="1057"/>
                  <a:pt x="13075" y="1077"/>
                </a:cubicBezTo>
                <a:cubicBezTo>
                  <a:pt x="12934" y="1092"/>
                  <a:pt x="12874" y="1131"/>
                  <a:pt x="12611" y="1374"/>
                </a:cubicBezTo>
                <a:cubicBezTo>
                  <a:pt x="12446" y="1528"/>
                  <a:pt x="12306" y="1653"/>
                  <a:pt x="12302" y="1653"/>
                </a:cubicBezTo>
                <a:cubicBezTo>
                  <a:pt x="12298" y="1653"/>
                  <a:pt x="12265" y="1567"/>
                  <a:pt x="12228" y="1462"/>
                </a:cubicBezTo>
                <a:cubicBezTo>
                  <a:pt x="12089" y="1072"/>
                  <a:pt x="11801" y="468"/>
                  <a:pt x="11666" y="279"/>
                </a:cubicBezTo>
                <a:cubicBezTo>
                  <a:pt x="11545" y="111"/>
                  <a:pt x="11431" y="19"/>
                  <a:pt x="11317" y="2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2" presetID="7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Class="entr" nodeType="afterEffect" presetSubtype="2" presetID="7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Class="entr" nodeType="afterEffect" presetSubtype="1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xit" nodeType="clickEffect" presetSubtype="1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Class="exit" nodeType="afterEffect" presetSubtype="8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Class="exit" nodeType="afterEffect" presetSubtype="8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5" grpId="4"/>
      <p:bldP build="whole" bldLvl="1" animBg="1" rev="0" advAuto="0" spid="186" grpId="1"/>
      <p:bldP build="whole" bldLvl="1" animBg="1" rev="0" advAuto="0" spid="184" grpId="2"/>
      <p:bldP build="whole" bldLvl="1" animBg="1" rev="0" advAuto="0" spid="186" grpId="6"/>
      <p:bldP build="whole" bldLvl="1" animBg="1" rev="0" advAuto="0" spid="184" grpId="5"/>
      <p:bldP build="whole" bldLvl="1" animBg="1" rev="0" advAuto="0" spid="185" grpId="3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IMG_2878.jpeg" descr="IMG_287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やったー…"/>
          <p:cNvSpPr txBox="1"/>
          <p:nvPr/>
        </p:nvSpPr>
        <p:spPr>
          <a:xfrm>
            <a:off x="20541717" y="1579929"/>
            <a:ext cx="3561081" cy="4344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やったー</a:t>
            </a:r>
          </a:p>
          <a:p>
            <a:pPr/>
            <a:r>
              <a:t>ペンギンたちが</a:t>
            </a:r>
          </a:p>
          <a:p>
            <a:pPr/>
            <a:r>
              <a:t>勝ちました。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5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IMG_2879.jpeg" descr="IMG_287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9727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これで ２つめの…"/>
          <p:cNvSpPr txBox="1"/>
          <p:nvPr/>
        </p:nvSpPr>
        <p:spPr>
          <a:xfrm>
            <a:off x="20312561" y="94191"/>
            <a:ext cx="3561080" cy="14039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/>
            <a:r>
              <a:t>これで　２つめの</a:t>
            </a:r>
          </a:p>
          <a:p>
            <a:pPr/>
            <a:r>
              <a:t>スノークリスタルを　とりかえすことが</a:t>
            </a:r>
          </a:p>
          <a:p>
            <a:pPr/>
            <a:r>
              <a:t>できました。のこりは　あと　１つです。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IMG_2903.jpeg" descr="IMG_29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536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がおー、ぐるるる うぉー…"/>
          <p:cNvSpPr txBox="1"/>
          <p:nvPr/>
        </p:nvSpPr>
        <p:spPr>
          <a:xfrm>
            <a:off x="20359322" y="1488732"/>
            <a:ext cx="3561081" cy="986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がおー、ぐるるる　うぉー</a:t>
            </a:r>
          </a:p>
          <a:p>
            <a:pPr/>
            <a:r>
              <a:t>なんだか　さむく　なってきたぞ。</a:t>
            </a:r>
          </a:p>
          <a:p>
            <a:pPr/>
            <a:r>
              <a:t>どうしてだ？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0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IMG_2910.jpeg" descr="IMG_29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がおー。おまえたち どうした？…"/>
          <p:cNvSpPr txBox="1"/>
          <p:nvPr/>
        </p:nvSpPr>
        <p:spPr>
          <a:xfrm>
            <a:off x="19705954" y="656552"/>
            <a:ext cx="4594225" cy="11028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>
              <a:defRPr sz="4100"/>
            </a:pPr>
            <a:r>
              <a:t>がおー。おまえたち　どうした？</a:t>
            </a:r>
          </a:p>
          <a:p>
            <a:pPr>
              <a:defRPr sz="4100"/>
            </a:pPr>
            <a:r>
              <a:t>ぐるる　すみません。　</a:t>
            </a:r>
          </a:p>
          <a:p>
            <a:pPr>
              <a:defRPr sz="4100"/>
            </a:pPr>
            <a:r>
              <a:t>うぉー　スノークリスタルを　とられました。</a:t>
            </a:r>
          </a:p>
          <a:p>
            <a:pPr>
              <a:defRPr sz="4100"/>
            </a:pPr>
            <a:r>
              <a:t>がおー　なんだと？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mph" nodeType="withEffect" presetSubtype="0" presetID="32" grpId="2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3" grpId="2"/>
      <p:bldP build="whole" bldLvl="1" animBg="1" rev="0" advAuto="0" spid="302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IMG_2880.jpeg" descr="IMG_288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0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あ、みつけたぞ！！…"/>
          <p:cNvSpPr txBox="1"/>
          <p:nvPr/>
        </p:nvSpPr>
        <p:spPr>
          <a:xfrm>
            <a:off x="21208589" y="565354"/>
            <a:ext cx="2136140" cy="129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あ、みつけたぞ！！</a:t>
            </a:r>
          </a:p>
          <a:p>
            <a:pPr/>
            <a:r>
              <a:t>ついに、恐竜たちの城まで　やってきました。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G_2881.jpeg" descr="IMG_288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11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よし、みんなで 力をあわせて…"/>
          <p:cNvSpPr txBox="1"/>
          <p:nvPr/>
        </p:nvSpPr>
        <p:spPr>
          <a:xfrm>
            <a:off x="20336159" y="1636928"/>
            <a:ext cx="3835403" cy="864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よし、みんなで　力をあわせて</a:t>
            </a:r>
          </a:p>
          <a:p>
            <a:pPr/>
            <a:r>
              <a:t>王様をたすけるぞ！</a:t>
            </a:r>
          </a:p>
          <a:p>
            <a:pPr/>
            <a:r>
              <a:t>おー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26" grpId="1" fill="hold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id="6" dur="1000" fill="hold" tmFilter="0, 0; .2, .5; .8, .5; 1, 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fill="hold"/>
                                        <p:tgtEl>
                                          <p:spTgt spid="3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8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IMG_2882.jpeg" descr="IMG_288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536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ペンギンたちと こどもたち…"/>
          <p:cNvSpPr txBox="1"/>
          <p:nvPr/>
        </p:nvSpPr>
        <p:spPr>
          <a:xfrm>
            <a:off x="20308037" y="1557130"/>
            <a:ext cx="4986020" cy="864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ペンギンたちと　こどもたち</a:t>
            </a:r>
          </a:p>
          <a:p>
            <a:pPr/>
            <a:r>
              <a:t>力をあわせて</a:t>
            </a:r>
          </a:p>
          <a:p>
            <a:pPr/>
            <a:r>
              <a:t>さいごの　スノークリスタルを</a:t>
            </a:r>
          </a:p>
          <a:p>
            <a:pPr/>
            <a:r>
              <a:t>とりかえすことができました。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IMG_2883.jpeg" descr="IMG_288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よし。…"/>
          <p:cNvSpPr txBox="1"/>
          <p:nvPr/>
        </p:nvSpPr>
        <p:spPr>
          <a:xfrm>
            <a:off x="20575917" y="1329136"/>
            <a:ext cx="3561080" cy="104531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よし。</a:t>
            </a:r>
          </a:p>
          <a:p>
            <a:pPr/>
            <a:r>
              <a:t>スノークリスタルを　くっつけよう。</a:t>
            </a:r>
          </a:p>
          <a:p>
            <a:pPr/>
            <a:r>
              <a:t>せーの</a:t>
            </a:r>
          </a:p>
        </p:txBody>
      </p:sp>
      <p:pic>
        <p:nvPicPr>
          <p:cNvPr id="316" name="IMG_2884.jpeg" descr="IMG_2884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1008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6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IMG_2885.jpeg" descr="IMG_288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9" name="王様、いま たすけますからね。…"/>
          <p:cNvSpPr txBox="1"/>
          <p:nvPr/>
        </p:nvSpPr>
        <p:spPr>
          <a:xfrm>
            <a:off x="21470782" y="1066942"/>
            <a:ext cx="2136140" cy="925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王様、いま　たすけますからね。</a:t>
            </a:r>
          </a:p>
          <a:p>
            <a:pPr/>
            <a:r>
              <a:t>せーの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8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IMG_2895.jpeg" descr="IMG_289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22" name="ペンギンたちは…"/>
          <p:cNvSpPr txBox="1"/>
          <p:nvPr/>
        </p:nvSpPr>
        <p:spPr>
          <a:xfrm>
            <a:off x="19751552" y="1602729"/>
            <a:ext cx="4594226" cy="792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>
              <a:defRPr sz="4100"/>
            </a:pPr>
            <a:r>
              <a:t>ペンギンたちは</a:t>
            </a:r>
          </a:p>
          <a:p>
            <a:pPr>
              <a:defRPr sz="4100"/>
            </a:pPr>
            <a:r>
              <a:t>スノークリスタルを</a:t>
            </a:r>
          </a:p>
          <a:p>
            <a:pPr>
              <a:defRPr sz="4100"/>
            </a:pPr>
            <a:r>
              <a:t>王様が　とじこめられている</a:t>
            </a:r>
          </a:p>
          <a:p>
            <a:pPr>
              <a:defRPr sz="4100"/>
            </a:pPr>
            <a:r>
              <a:t>ろうやにむかって　なげました。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IMG_2847.jpeg" descr="IMG_284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8446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よいしょ よいしょ…"/>
          <p:cNvSpPr txBox="1"/>
          <p:nvPr/>
        </p:nvSpPr>
        <p:spPr>
          <a:xfrm>
            <a:off x="20404921" y="1568530"/>
            <a:ext cx="3561081" cy="925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よいしょ　よいしょ</a:t>
            </a:r>
          </a:p>
          <a:p>
            <a:pPr/>
            <a:r>
              <a:t>そのころ　ペンギンたちは</a:t>
            </a:r>
          </a:p>
          <a:p>
            <a:pPr/>
            <a:r>
              <a:t>冬のじゅんびで　おおいそがし。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3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8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IMG_2897.jpeg" descr="IMG_289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33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25" name="がっしゃーん"/>
          <p:cNvSpPr txBox="1"/>
          <p:nvPr/>
        </p:nvSpPr>
        <p:spPr>
          <a:xfrm>
            <a:off x="23140829" y="1591329"/>
            <a:ext cx="711201" cy="3741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がっしゃーん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6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4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IMG_2898.jpeg" descr="IMG_289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みんな ありがとう。…"/>
          <p:cNvSpPr txBox="1"/>
          <p:nvPr/>
        </p:nvSpPr>
        <p:spPr>
          <a:xfrm>
            <a:off x="20416320" y="1557130"/>
            <a:ext cx="3561081" cy="925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みんな　ありがとう。</a:t>
            </a:r>
          </a:p>
          <a:p>
            <a:pPr/>
            <a:r>
              <a:t>みごと　王様を　たすけることが</a:t>
            </a:r>
          </a:p>
          <a:p>
            <a:pPr/>
            <a:r>
              <a:t>できました。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6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7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IMG_2899.jpeg" descr="IMG_289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それでは これから 雪をふらせよう。…"/>
          <p:cNvSpPr txBox="1"/>
          <p:nvPr/>
        </p:nvSpPr>
        <p:spPr>
          <a:xfrm>
            <a:off x="19620166" y="1340535"/>
            <a:ext cx="4811398" cy="948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>
              <a:defRPr sz="4100"/>
            </a:pPr>
            <a:r>
              <a:t>それでは　これから　雪をふらせよう。</a:t>
            </a:r>
          </a:p>
          <a:p>
            <a:pPr>
              <a:defRPr sz="4100"/>
            </a:pPr>
            <a:r>
              <a:t>それー！！</a:t>
            </a:r>
          </a:p>
          <a:p>
            <a:pPr>
              <a:defRPr sz="4100"/>
            </a:pPr>
            <a:r>
              <a:t>王様のかけごえとともに　</a:t>
            </a:r>
          </a:p>
          <a:p>
            <a:pPr>
              <a:defRPr sz="4100"/>
            </a:pPr>
            <a:r>
              <a:t>雪がふりはじめました。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5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0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IMG_2900.jpeg" descr="IMG_290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8401" y="0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34" name="きれいな 雪。…"/>
          <p:cNvSpPr txBox="1"/>
          <p:nvPr/>
        </p:nvSpPr>
        <p:spPr>
          <a:xfrm>
            <a:off x="20941910" y="1314450"/>
            <a:ext cx="2410463" cy="1108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きれいな　雪。</a:t>
            </a:r>
          </a:p>
          <a:p>
            <a:pPr/>
            <a:r>
              <a:t>ありがとう　きみたちの　おかげだよ。</a:t>
            </a:r>
          </a:p>
        </p:txBody>
      </p:sp>
      <p:pic>
        <p:nvPicPr>
          <p:cNvPr id="335" name="IMG_2610.JPG" descr="IMG_261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87148" y="-1"/>
            <a:ext cx="19737660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after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5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IMG_2901.jpeg" descr="IMG_29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-1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38" name="がおー ぐるるる うぉー…"/>
          <p:cNvSpPr txBox="1"/>
          <p:nvPr/>
        </p:nvSpPr>
        <p:spPr>
          <a:xfrm>
            <a:off x="20541717" y="1192339"/>
            <a:ext cx="3561081" cy="8923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がおー　ぐるるる　うぉー</a:t>
            </a:r>
          </a:p>
          <a:p>
            <a:pPr/>
            <a:r>
              <a:t>おぼえとけよー。</a:t>
            </a:r>
          </a:p>
          <a:p>
            <a:pPr/>
            <a:r>
              <a:t>恐竜たちが　にげていきます。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7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IMG_2902.jpeg" descr="IMG_29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0785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41" name="ことしも ぶじに…"/>
          <p:cNvSpPr txBox="1"/>
          <p:nvPr/>
        </p:nvSpPr>
        <p:spPr>
          <a:xfrm>
            <a:off x="21174391" y="1386134"/>
            <a:ext cx="2136140" cy="110383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ことしも　ぶじに　</a:t>
            </a:r>
          </a:p>
          <a:p>
            <a:pPr/>
            <a:r>
              <a:t>たのしい　ふゆが　やってきそうです。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IMG_2846.jpeg" descr="IMG_284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008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44" name="おしまい"/>
          <p:cNvSpPr txBox="1"/>
          <p:nvPr/>
        </p:nvSpPr>
        <p:spPr>
          <a:xfrm>
            <a:off x="21613267" y="3346886"/>
            <a:ext cx="711200" cy="2552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おしまい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IMG_2849.jpeg" descr="IMG_284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2806" y="0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王様、ことしも もうすぐ 冬ですね。…"/>
          <p:cNvSpPr txBox="1"/>
          <p:nvPr/>
        </p:nvSpPr>
        <p:spPr>
          <a:xfrm>
            <a:off x="20290560" y="1408934"/>
            <a:ext cx="3835403" cy="122575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王様、ことしも　もうすぐ　冬ですね。</a:t>
            </a:r>
          </a:p>
          <a:p>
            <a:pPr/>
            <a:r>
              <a:t>そうだね。じゅんびは　できたかい？</a:t>
            </a:r>
          </a:p>
          <a:p>
            <a:pPr/>
            <a:r>
              <a:t>はい、王様。あとは、雪をおねがいします。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IMG_2850.jpeg" descr="IMG_285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11" y="-1"/>
            <a:ext cx="1974024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まかせなさい。…"/>
          <p:cNvSpPr txBox="1"/>
          <p:nvPr/>
        </p:nvSpPr>
        <p:spPr>
          <a:xfrm>
            <a:off x="20461921" y="1557130"/>
            <a:ext cx="3561080" cy="11032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まかせなさい。</a:t>
            </a:r>
          </a:p>
          <a:p>
            <a:pPr/>
            <a:r>
              <a:t>王様は、そういうと、雪をふらせる</a:t>
            </a:r>
          </a:p>
          <a:p>
            <a:pPr/>
            <a:r>
              <a:t>スノークリスタルを　とりだしました。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IMG_2851.jpeg" descr="IMG_285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0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がおー！！…"/>
          <p:cNvSpPr txBox="1"/>
          <p:nvPr/>
        </p:nvSpPr>
        <p:spPr>
          <a:xfrm>
            <a:off x="19931454" y="1591329"/>
            <a:ext cx="4325620" cy="735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>
              <a:defRPr sz="3800"/>
            </a:pPr>
            <a:r>
              <a:t>がおー！！</a:t>
            </a:r>
          </a:p>
          <a:p>
            <a:pPr>
              <a:defRPr sz="3800"/>
            </a:pPr>
            <a:r>
              <a:t>まて、おまえたち！</a:t>
            </a:r>
          </a:p>
          <a:p>
            <a:pPr>
              <a:defRPr sz="3800"/>
            </a:pPr>
            <a:r>
              <a:t>ことしの冬は　雪は　なしだ！！</a:t>
            </a:r>
          </a:p>
          <a:p>
            <a:pPr>
              <a:defRPr sz="3800"/>
            </a:pPr>
            <a:r>
              <a:t>なんだ　おまえたち。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26" grpId="1" fill="hold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id="6" dur="1000" fill="hold" tmFilter="0, 0; .2, .5; .8, .5; 1, 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fill="hold"/>
                                        <p:tgtEl>
                                          <p:spTgt spid="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mph" nodeType="withEffect" presetSubtype="0" presetID="26" grpId="2" fill="hold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id="10" dur="1000" fill="hold" tmFilter="0, 0; .2, .5; .8, .5; 1, 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8" grpId="1"/>
      <p:bldP build="whole" bldLvl="1" animBg="1" rev="0" advAuto="0" spid="197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IMG_2851.jpeg" descr="IMG_285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648" y="0"/>
            <a:ext cx="197402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やってきたのは 恐竜たちです。…"/>
          <p:cNvSpPr txBox="1"/>
          <p:nvPr/>
        </p:nvSpPr>
        <p:spPr>
          <a:xfrm>
            <a:off x="20142363" y="1408934"/>
            <a:ext cx="3835403" cy="1166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/>
            <a:r>
              <a:t>やってきたのは　恐竜たちです。</a:t>
            </a:r>
          </a:p>
          <a:p>
            <a:pPr/>
            <a:r>
              <a:t>恐竜たちは、</a:t>
            </a:r>
          </a:p>
          <a:p>
            <a:pPr/>
            <a:r>
              <a:t>冬のじゅんびのじゃまをしにきたのです。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peelOff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6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0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