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22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21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21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21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21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21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22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23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防災…"/>
          <p:cNvSpPr txBox="1"/>
          <p:nvPr>
            <p:ph type="ctrTitle"/>
          </p:nvPr>
        </p:nvSpPr>
        <p:spPr>
          <a:xfrm>
            <a:off x="1270000" y="3302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防災</a:t>
            </a:r>
          </a:p>
          <a:p>
            <a:pPr/>
            <a:r>
              <a:t>地震から身を守る</a:t>
            </a:r>
          </a:p>
        </p:txBody>
      </p:sp>
      <p:sp>
        <p:nvSpPr>
          <p:cNvPr id="120" name="命を守るために"/>
          <p:cNvSpPr txBox="1"/>
          <p:nvPr>
            <p:ph type="subTitle" sz="quarter" idx="1"/>
          </p:nvPr>
        </p:nvSpPr>
        <p:spPr>
          <a:xfrm>
            <a:off x="1270000" y="7802003"/>
            <a:ext cx="10464800" cy="1130301"/>
          </a:xfrm>
          <a:prstGeom prst="rect">
            <a:avLst/>
          </a:prstGeom>
        </p:spPr>
        <p:txBody>
          <a:bodyPr/>
          <a:lstStyle/>
          <a:p>
            <a:pPr defTabSz="554990">
              <a:defRPr sz="5415"/>
            </a:pPr>
            <a:r>
              <a:rPr>
                <a:solidFill>
                  <a:schemeClr val="accent5"/>
                </a:solidFill>
              </a:rPr>
              <a:t>命</a:t>
            </a:r>
            <a:r>
              <a:t>を守るために</a:t>
            </a:r>
          </a:p>
        </p:txBody>
      </p:sp>
      <p:pic>
        <p:nvPicPr>
          <p:cNvPr id="121" name="9EDF80B6-72FF-4688-84CD-3AD857CDA755-L0-001.png" descr="9EDF80B6-72FF-4688-84CD-3AD857CDA755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536" y="3828490"/>
            <a:ext cx="4395937" cy="31252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避難グッズは何日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56362">
              <a:defRPr sz="4880"/>
            </a:pPr>
            <a:r>
              <a:t>避難グッズは何日</a:t>
            </a:r>
          </a:p>
          <a:p>
            <a:pPr defTabSz="356362">
              <a:defRPr sz="4880"/>
            </a:pPr>
            <a:r>
              <a:t>生きのびるためのもの❓</a:t>
            </a:r>
          </a:p>
        </p:txBody>
      </p:sp>
      <p:sp>
        <p:nvSpPr>
          <p:cNvPr id="172" name="1、1日…"/>
          <p:cNvSpPr txBox="1"/>
          <p:nvPr/>
        </p:nvSpPr>
        <p:spPr>
          <a:xfrm>
            <a:off x="3995921" y="2658947"/>
            <a:ext cx="3375661" cy="359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000"/>
            </a:pPr>
            <a:r>
              <a:t>1、1日</a:t>
            </a:r>
          </a:p>
          <a:p>
            <a:pPr algn="l">
              <a:defRPr sz="5000"/>
            </a:pPr>
            <a:r>
              <a:t>2、3日</a:t>
            </a:r>
          </a:p>
          <a:p>
            <a:pPr algn="l">
              <a:defRPr sz="5000"/>
            </a:pPr>
            <a:r>
              <a:t>3、1週間</a:t>
            </a:r>
          </a:p>
          <a:p>
            <a:pPr algn="l">
              <a:defRPr sz="5000"/>
            </a:pPr>
            <a:r>
              <a:t>4、10日間</a:t>
            </a:r>
          </a:p>
        </p:txBody>
      </p:sp>
      <p:sp>
        <p:nvSpPr>
          <p:cNvPr id="173" name="楕円"/>
          <p:cNvSpPr/>
          <p:nvPr/>
        </p:nvSpPr>
        <p:spPr>
          <a:xfrm>
            <a:off x="9620684" y="3116000"/>
            <a:ext cx="1569720" cy="1587673"/>
          </a:xfrm>
          <a:prstGeom prst="ellipse">
            <a:avLst/>
          </a:prstGeom>
          <a:ln w="292100">
            <a:solidFill>
              <a:srgbClr val="F1292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D71A16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74" name="なぜなら"/>
          <p:cNvSpPr txBox="1"/>
          <p:nvPr/>
        </p:nvSpPr>
        <p:spPr>
          <a:xfrm>
            <a:off x="1702301" y="6604000"/>
            <a:ext cx="2755901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pPr/>
            <a:r>
              <a:t>なぜなら</a:t>
            </a:r>
          </a:p>
        </p:txBody>
      </p:sp>
      <p:sp>
        <p:nvSpPr>
          <p:cNvPr id="175" name="四角形"/>
          <p:cNvSpPr/>
          <p:nvPr/>
        </p:nvSpPr>
        <p:spPr>
          <a:xfrm>
            <a:off x="374137" y="7443609"/>
            <a:ext cx="12474253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もしも、閉じ込められ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もしも、閉じ込められたら</a:t>
            </a:r>
          </a:p>
        </p:txBody>
      </p:sp>
      <p:sp>
        <p:nvSpPr>
          <p:cNvPr id="178" name="近くのものを、…"/>
          <p:cNvSpPr txBox="1"/>
          <p:nvPr/>
        </p:nvSpPr>
        <p:spPr>
          <a:xfrm>
            <a:off x="-1353844" y="3758822"/>
            <a:ext cx="11233151" cy="3346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近くのものを、          </a:t>
            </a:r>
          </a:p>
          <a:p>
            <a:pPr>
              <a:defRPr sz="8500"/>
            </a:pPr>
            <a:r>
              <a:t>            をだす。</a:t>
            </a:r>
          </a:p>
        </p:txBody>
      </p:sp>
      <p:sp>
        <p:nvSpPr>
          <p:cNvPr id="179" name="四角形"/>
          <p:cNvSpPr/>
          <p:nvPr/>
        </p:nvSpPr>
        <p:spPr>
          <a:xfrm>
            <a:off x="7521253" y="3666970"/>
            <a:ext cx="497290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80" name="四角形"/>
          <p:cNvSpPr/>
          <p:nvPr/>
        </p:nvSpPr>
        <p:spPr>
          <a:xfrm>
            <a:off x="588899" y="5434045"/>
            <a:ext cx="3738015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海で地震にあっ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/>
          <a:p>
            <a:pPr/>
            <a:r>
              <a:t>海で地震にあったら</a:t>
            </a:r>
          </a:p>
        </p:txBody>
      </p:sp>
      <p:sp>
        <p:nvSpPr>
          <p:cNvPr id="183" name="小さな揺れでも          に…"/>
          <p:cNvSpPr txBox="1"/>
          <p:nvPr/>
        </p:nvSpPr>
        <p:spPr>
          <a:xfrm>
            <a:off x="116738" y="2869551"/>
            <a:ext cx="12341798" cy="6597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小さな揺れでも          に</a:t>
            </a:r>
          </a:p>
          <a:p>
            <a:pPr>
              <a:defRPr sz="8500"/>
            </a:pPr>
            <a:r>
              <a:t> あがって                 </a:t>
            </a:r>
          </a:p>
          <a:p>
            <a:pPr>
              <a:defRPr sz="8500"/>
            </a:pPr>
            <a:r>
              <a:t>                   に、逃げる</a:t>
            </a:r>
          </a:p>
        </p:txBody>
      </p:sp>
      <p:sp>
        <p:nvSpPr>
          <p:cNvPr id="184" name="四角形"/>
          <p:cNvSpPr/>
          <p:nvPr/>
        </p:nvSpPr>
        <p:spPr>
          <a:xfrm>
            <a:off x="7628634" y="2988548"/>
            <a:ext cx="3738015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85" name="四角形"/>
          <p:cNvSpPr/>
          <p:nvPr/>
        </p:nvSpPr>
        <p:spPr>
          <a:xfrm>
            <a:off x="880363" y="6415817"/>
            <a:ext cx="569389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86" name="96868509-303F-42F0-8CFD-3B4227D1332E-L0-001.png" descr="96868509-303F-42F0-8CFD-3B4227D1332E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12370" y="7711005"/>
            <a:ext cx="2795482" cy="21273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避難グッズ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/>
          <a:p>
            <a:pPr/>
            <a:r>
              <a:t>避難グッズ</a:t>
            </a:r>
          </a:p>
        </p:txBody>
      </p:sp>
      <p:sp>
        <p:nvSpPr>
          <p:cNvPr id="189" name="避難グッズは            に…"/>
          <p:cNvSpPr txBox="1"/>
          <p:nvPr/>
        </p:nvSpPr>
        <p:spPr>
          <a:xfrm>
            <a:off x="491325" y="2657475"/>
            <a:ext cx="12022150" cy="443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8500"/>
            </a:pPr>
            <a:r>
              <a:t>避難グッズは            に</a:t>
            </a:r>
          </a:p>
          <a:p>
            <a:pPr>
              <a:defRPr sz="8500"/>
            </a:pPr>
            <a:r>
              <a:t>置いておく。</a:t>
            </a:r>
          </a:p>
          <a:p>
            <a:pPr>
              <a:defRPr sz="8500"/>
            </a:pPr>
            <a:r>
              <a:t>なぜなら</a:t>
            </a:r>
          </a:p>
        </p:txBody>
      </p:sp>
      <p:sp>
        <p:nvSpPr>
          <p:cNvPr id="190" name="四角形"/>
          <p:cNvSpPr/>
          <p:nvPr/>
        </p:nvSpPr>
        <p:spPr>
          <a:xfrm>
            <a:off x="7183769" y="2271012"/>
            <a:ext cx="411385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91" name="四角形"/>
          <p:cNvSpPr/>
          <p:nvPr/>
        </p:nvSpPr>
        <p:spPr>
          <a:xfrm>
            <a:off x="113353" y="7689053"/>
            <a:ext cx="12451244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被害情報は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/>
          <a:p>
            <a:pPr/>
            <a:r>
              <a:t>被害情報は</a:t>
            </a:r>
          </a:p>
        </p:txBody>
      </p:sp>
      <p:sp>
        <p:nvSpPr>
          <p:cNvPr id="194" name="で聞く…"/>
          <p:cNvSpPr txBox="1"/>
          <p:nvPr/>
        </p:nvSpPr>
        <p:spPr>
          <a:xfrm>
            <a:off x="4072493" y="2633800"/>
            <a:ext cx="7308089" cy="334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で聞く</a:t>
            </a:r>
          </a:p>
          <a:p>
            <a:pPr>
              <a:defRPr sz="8500"/>
            </a:pPr>
            <a:r>
              <a:t>なぜなら        </a:t>
            </a:r>
          </a:p>
        </p:txBody>
      </p:sp>
      <p:sp>
        <p:nvSpPr>
          <p:cNvPr id="195" name="四角形"/>
          <p:cNvSpPr/>
          <p:nvPr/>
        </p:nvSpPr>
        <p:spPr>
          <a:xfrm>
            <a:off x="633507" y="2665607"/>
            <a:ext cx="5287374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96" name="四角形"/>
          <p:cNvSpPr/>
          <p:nvPr/>
        </p:nvSpPr>
        <p:spPr>
          <a:xfrm>
            <a:off x="269108" y="6630580"/>
            <a:ext cx="12466584" cy="2595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１月１７日は何の日❓"/>
          <p:cNvSpPr txBox="1"/>
          <p:nvPr>
            <p:ph type="ctrTitle"/>
          </p:nvPr>
        </p:nvSpPr>
        <p:spPr>
          <a:xfrm>
            <a:off x="1527154" y="-7487"/>
            <a:ext cx="10464801" cy="3302001"/>
          </a:xfrm>
          <a:prstGeom prst="rect">
            <a:avLst/>
          </a:prstGeom>
        </p:spPr>
        <p:txBody>
          <a:bodyPr/>
          <a:lstStyle/>
          <a:p>
            <a:pPr/>
            <a:r>
              <a:t>１月１７日は何の日❓</a:t>
            </a:r>
          </a:p>
        </p:txBody>
      </p:sp>
      <p:sp>
        <p:nvSpPr>
          <p:cNvPr id="124" name="1995年１月1７日…"/>
          <p:cNvSpPr txBox="1"/>
          <p:nvPr>
            <p:ph type="subTitle" sz="quarter" idx="1"/>
          </p:nvPr>
        </p:nvSpPr>
        <p:spPr>
          <a:xfrm>
            <a:off x="-292100" y="4679194"/>
            <a:ext cx="10464800" cy="1310309"/>
          </a:xfrm>
          <a:prstGeom prst="rect">
            <a:avLst/>
          </a:prstGeom>
        </p:spPr>
        <p:txBody>
          <a:bodyPr/>
          <a:lstStyle/>
          <a:p>
            <a:pPr defTabSz="292100">
              <a:defRPr sz="3800"/>
            </a:pPr>
            <a:r>
              <a:t>1995年１月1７日</a:t>
            </a:r>
          </a:p>
          <a:p>
            <a:pPr defTabSz="292100">
              <a:defRPr sz="3800"/>
            </a:pPr>
            <a:r>
              <a:t>５時46分</a:t>
            </a:r>
          </a:p>
        </p:txBody>
      </p:sp>
      <p:sp>
        <p:nvSpPr>
          <p:cNvPr id="125" name="ヒント"/>
          <p:cNvSpPr txBox="1"/>
          <p:nvPr/>
        </p:nvSpPr>
        <p:spPr>
          <a:xfrm>
            <a:off x="2958823" y="3733800"/>
            <a:ext cx="3475308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ヒント</a:t>
            </a:r>
          </a:p>
        </p:txBody>
      </p:sp>
      <p:pic>
        <p:nvPicPr>
          <p:cNvPr id="126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1104" y="3661469"/>
            <a:ext cx="3606801" cy="224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四角形"/>
          <p:cNvSpPr/>
          <p:nvPr/>
        </p:nvSpPr>
        <p:spPr>
          <a:xfrm>
            <a:off x="1715760" y="7150298"/>
            <a:ext cx="9573280" cy="155586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３月１１日は何の日❓"/>
          <p:cNvSpPr txBox="1"/>
          <p:nvPr>
            <p:ph type="ctrTitle"/>
          </p:nvPr>
        </p:nvSpPr>
        <p:spPr>
          <a:xfrm>
            <a:off x="1527154" y="-7487"/>
            <a:ext cx="10464801" cy="3302001"/>
          </a:xfrm>
          <a:prstGeom prst="rect">
            <a:avLst/>
          </a:prstGeom>
        </p:spPr>
        <p:txBody>
          <a:bodyPr/>
          <a:lstStyle/>
          <a:p>
            <a:pPr/>
            <a:r>
              <a:t>３月１１日は何の日❓</a:t>
            </a:r>
          </a:p>
        </p:txBody>
      </p:sp>
      <p:sp>
        <p:nvSpPr>
          <p:cNvPr id="130" name="ヒント"/>
          <p:cNvSpPr txBox="1"/>
          <p:nvPr/>
        </p:nvSpPr>
        <p:spPr>
          <a:xfrm>
            <a:off x="2958823" y="3733800"/>
            <a:ext cx="3475308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ヒント</a:t>
            </a:r>
          </a:p>
        </p:txBody>
      </p:sp>
      <p:sp>
        <p:nvSpPr>
          <p:cNvPr id="131" name="四角形"/>
          <p:cNvSpPr/>
          <p:nvPr/>
        </p:nvSpPr>
        <p:spPr>
          <a:xfrm>
            <a:off x="1715760" y="7150298"/>
            <a:ext cx="9573280" cy="155586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2" name="2011年３月11日…"/>
          <p:cNvSpPr txBox="1"/>
          <p:nvPr>
            <p:ph type="subTitle" sz="quarter" idx="1"/>
          </p:nvPr>
        </p:nvSpPr>
        <p:spPr>
          <a:xfrm>
            <a:off x="508000" y="4945546"/>
            <a:ext cx="10464800" cy="1310309"/>
          </a:xfrm>
          <a:prstGeom prst="rect">
            <a:avLst/>
          </a:prstGeom>
        </p:spPr>
        <p:txBody>
          <a:bodyPr/>
          <a:lstStyle/>
          <a:p>
            <a:pPr defTabSz="292100">
              <a:defRPr sz="3800"/>
            </a:pPr>
            <a:r>
              <a:t>2011年３月11日</a:t>
            </a:r>
          </a:p>
          <a:p>
            <a:pPr defTabSz="292100">
              <a:defRPr sz="3800"/>
            </a:pPr>
            <a:r>
              <a:t>14時46分</a:t>
            </a:r>
          </a:p>
        </p:txBody>
      </p:sp>
      <p:pic>
        <p:nvPicPr>
          <p:cNvPr id="133" name="t2rikutaka20110318.jpg" descr="t2rikutaka2011031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5144" y="3763975"/>
            <a:ext cx="3996462" cy="26643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４月１４日は何の日❓"/>
          <p:cNvSpPr txBox="1"/>
          <p:nvPr>
            <p:ph type="ctrTitle"/>
          </p:nvPr>
        </p:nvSpPr>
        <p:spPr>
          <a:xfrm>
            <a:off x="1527154" y="-7487"/>
            <a:ext cx="10464801" cy="3302001"/>
          </a:xfrm>
          <a:prstGeom prst="rect">
            <a:avLst/>
          </a:prstGeom>
        </p:spPr>
        <p:txBody>
          <a:bodyPr/>
          <a:lstStyle/>
          <a:p>
            <a:pPr/>
            <a:r>
              <a:t>４月１４日は何の日❓</a:t>
            </a:r>
          </a:p>
        </p:txBody>
      </p:sp>
      <p:sp>
        <p:nvSpPr>
          <p:cNvPr id="136" name="ヒント"/>
          <p:cNvSpPr txBox="1"/>
          <p:nvPr/>
        </p:nvSpPr>
        <p:spPr>
          <a:xfrm>
            <a:off x="2958823" y="3733800"/>
            <a:ext cx="3475308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ヒント</a:t>
            </a:r>
          </a:p>
        </p:txBody>
      </p:sp>
      <p:sp>
        <p:nvSpPr>
          <p:cNvPr id="137" name="四角形"/>
          <p:cNvSpPr/>
          <p:nvPr/>
        </p:nvSpPr>
        <p:spPr>
          <a:xfrm>
            <a:off x="1715760" y="7150298"/>
            <a:ext cx="9573280" cy="155586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8" name="201６年４月1４日"/>
          <p:cNvSpPr txBox="1"/>
          <p:nvPr>
            <p:ph type="subTitle" sz="quarter" idx="1"/>
          </p:nvPr>
        </p:nvSpPr>
        <p:spPr>
          <a:xfrm>
            <a:off x="508000" y="4945546"/>
            <a:ext cx="10464800" cy="1310309"/>
          </a:xfrm>
          <a:prstGeom prst="rect">
            <a:avLst/>
          </a:prstGeom>
        </p:spPr>
        <p:txBody>
          <a:bodyPr/>
          <a:lstStyle>
            <a:lvl1pPr defTabSz="292100">
              <a:defRPr sz="3800"/>
            </a:lvl1pPr>
          </a:lstStyle>
          <a:p>
            <a:pPr/>
            <a:r>
              <a:t>201６年４月1４日</a:t>
            </a:r>
          </a:p>
        </p:txBody>
      </p:sp>
      <p:pic>
        <p:nvPicPr>
          <p:cNvPr id="139" name="wha_pro_kum_02.jpg" descr="wha_pro_kum_0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37492" y="3632357"/>
            <a:ext cx="4493253" cy="27270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家や学園の中で地震にあっ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>
            <a:lvl1pPr defTabSz="479044">
              <a:defRPr sz="6560"/>
            </a:lvl1pPr>
          </a:lstStyle>
          <a:p>
            <a:pPr/>
            <a:r>
              <a:t>家や学園の中で地震にあったら</a:t>
            </a:r>
          </a:p>
        </p:txBody>
      </p:sp>
      <p:sp>
        <p:nvSpPr>
          <p:cNvPr id="142" name="まず、          に隠れて…"/>
          <p:cNvSpPr txBox="1"/>
          <p:nvPr/>
        </p:nvSpPr>
        <p:spPr>
          <a:xfrm>
            <a:off x="39485" y="4067173"/>
            <a:ext cx="11092816" cy="3346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まず、          に隠れて</a:t>
            </a:r>
          </a:p>
          <a:p>
            <a:pPr>
              <a:defRPr sz="8500"/>
            </a:pPr>
            <a:r>
              <a:t>   を守る</a:t>
            </a:r>
          </a:p>
        </p:txBody>
      </p:sp>
      <p:sp>
        <p:nvSpPr>
          <p:cNvPr id="143" name="四角形"/>
          <p:cNvSpPr/>
          <p:nvPr/>
        </p:nvSpPr>
        <p:spPr>
          <a:xfrm>
            <a:off x="2610176" y="3594298"/>
            <a:ext cx="4076215" cy="207735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4" name="四角形"/>
          <p:cNvSpPr/>
          <p:nvPr/>
        </p:nvSpPr>
        <p:spPr>
          <a:xfrm>
            <a:off x="195531" y="5892469"/>
            <a:ext cx="3738016" cy="218787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家や学園の中で地震にあっ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>
            <a:lvl1pPr defTabSz="479044">
              <a:defRPr sz="6560"/>
            </a:lvl1pPr>
          </a:lstStyle>
          <a:p>
            <a:pPr/>
            <a:r>
              <a:t>家や学園の中で地震にあったら</a:t>
            </a:r>
          </a:p>
        </p:txBody>
      </p:sp>
      <p:sp>
        <p:nvSpPr>
          <p:cNvPr id="147" name="からはなれる。…"/>
          <p:cNvSpPr txBox="1"/>
          <p:nvPr/>
        </p:nvSpPr>
        <p:spPr>
          <a:xfrm>
            <a:off x="869632" y="2530475"/>
            <a:ext cx="11265536" cy="443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          からはなれる。</a:t>
            </a:r>
          </a:p>
          <a:p>
            <a:pPr>
              <a:defRPr sz="8500"/>
            </a:pPr>
          </a:p>
          <a:p>
            <a:pPr>
              <a:defRPr sz="8500"/>
            </a:pPr>
            <a:r>
              <a:t>なぜなら</a:t>
            </a:r>
          </a:p>
        </p:txBody>
      </p:sp>
      <p:sp>
        <p:nvSpPr>
          <p:cNvPr id="148" name="四角形"/>
          <p:cNvSpPr/>
          <p:nvPr/>
        </p:nvSpPr>
        <p:spPr>
          <a:xfrm>
            <a:off x="526126" y="2301693"/>
            <a:ext cx="3738015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9" name="四角形"/>
          <p:cNvSpPr/>
          <p:nvPr/>
        </p:nvSpPr>
        <p:spPr>
          <a:xfrm>
            <a:off x="374137" y="7443609"/>
            <a:ext cx="12474253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50" name="A9E649F9-6885-4792-9A02-1B8A6B5BE5E2-L0-001.png" descr="A9E649F9-6885-4792-9A02-1B8A6B5BE5E2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11839" y="4205481"/>
            <a:ext cx="2724118" cy="22915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家や学園の中で地震にあっ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>
            <a:lvl1pPr defTabSz="479044">
              <a:defRPr sz="6560"/>
            </a:lvl1pPr>
          </a:lstStyle>
          <a:p>
            <a:pPr/>
            <a:r>
              <a:t>家や学園の中で地震にあったら</a:t>
            </a:r>
          </a:p>
        </p:txBody>
      </p:sp>
      <p:sp>
        <p:nvSpPr>
          <p:cNvPr id="153" name="絶対に…"/>
          <p:cNvSpPr txBox="1"/>
          <p:nvPr/>
        </p:nvSpPr>
        <p:spPr>
          <a:xfrm>
            <a:off x="1387231" y="2390773"/>
            <a:ext cx="6947536" cy="4972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          絶対に</a:t>
            </a:r>
          </a:p>
          <a:p>
            <a:pPr>
              <a:defRPr sz="8500"/>
            </a:pPr>
          </a:p>
          <a:p>
            <a:pPr>
              <a:defRPr sz="8500"/>
            </a:pPr>
            <a:r>
              <a:t>なぜなら</a:t>
            </a:r>
          </a:p>
        </p:txBody>
      </p:sp>
      <p:sp>
        <p:nvSpPr>
          <p:cNvPr id="154" name="四角形"/>
          <p:cNvSpPr/>
          <p:nvPr/>
        </p:nvSpPr>
        <p:spPr>
          <a:xfrm>
            <a:off x="1466657" y="4344903"/>
            <a:ext cx="10663972" cy="144479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55" name="四角形"/>
          <p:cNvSpPr/>
          <p:nvPr/>
        </p:nvSpPr>
        <p:spPr>
          <a:xfrm>
            <a:off x="1121315" y="7340600"/>
            <a:ext cx="10663973" cy="211976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1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56" name="02ADF56C-5AD5-4A8A-B400-D0C77E5A5CBD-L0-001.png" descr="02ADF56C-5AD5-4A8A-B400-D0C77E5A5CBD-L0-001.png"/>
          <p:cNvPicPr>
            <a:picLocks noChangeAspect="1"/>
          </p:cNvPicPr>
          <p:nvPr/>
        </p:nvPicPr>
        <p:blipFill>
          <a:blip r:embed="rId2">
            <a:extLst/>
          </a:blip>
          <a:srcRect l="64924" t="0" r="0" b="0"/>
          <a:stretch>
            <a:fillRect/>
          </a:stretch>
        </p:blipFill>
        <p:spPr>
          <a:xfrm>
            <a:off x="10304370" y="1751398"/>
            <a:ext cx="1920692" cy="2915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もしも外で地震にあったら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もしも外で地震にあったら</a:t>
            </a:r>
          </a:p>
        </p:txBody>
      </p:sp>
      <p:sp>
        <p:nvSpPr>
          <p:cNvPr id="159" name="や       からはなれる。…"/>
          <p:cNvSpPr txBox="1"/>
          <p:nvPr/>
        </p:nvSpPr>
        <p:spPr>
          <a:xfrm>
            <a:off x="-223065" y="2840366"/>
            <a:ext cx="13550991" cy="3803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8500"/>
            </a:pPr>
            <a:r>
              <a:t>     　 </a:t>
            </a:r>
            <a:r>
              <a:rPr sz="6500"/>
              <a:t>や    　　　からはなれる。</a:t>
            </a:r>
            <a:endParaRPr sz="6500"/>
          </a:p>
          <a:p>
            <a:pPr>
              <a:defRPr sz="6500"/>
            </a:pPr>
          </a:p>
          <a:p>
            <a:pPr>
              <a:defRPr sz="6500"/>
            </a:pPr>
            <a:r>
              <a:t>なぜなら</a:t>
            </a:r>
          </a:p>
        </p:txBody>
      </p:sp>
      <p:sp>
        <p:nvSpPr>
          <p:cNvPr id="160" name="四角形"/>
          <p:cNvSpPr/>
          <p:nvPr/>
        </p:nvSpPr>
        <p:spPr>
          <a:xfrm>
            <a:off x="18126" y="2542993"/>
            <a:ext cx="293629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1" name="四角形"/>
          <p:cNvSpPr/>
          <p:nvPr/>
        </p:nvSpPr>
        <p:spPr>
          <a:xfrm>
            <a:off x="374137" y="7443609"/>
            <a:ext cx="12474253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62" name="14D4A23A-DBF0-4E66-A390-D7F145199956-L0-001.jpeg" descr="14D4A23A-DBF0-4E66-A390-D7F145199956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69894" y="4762677"/>
            <a:ext cx="2936290" cy="1955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4D48C9E5-12C0-49E1-9AF9-30ED2D022D2F-L0-001.png" descr="4D48C9E5-12C0-49E1-9AF9-30ED2D022D2F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12946" y="4555878"/>
            <a:ext cx="842656" cy="2369043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四角形"/>
          <p:cNvSpPr/>
          <p:nvPr/>
        </p:nvSpPr>
        <p:spPr>
          <a:xfrm>
            <a:off x="4069426" y="2542993"/>
            <a:ext cx="293629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外で地震にあったら②"/>
          <p:cNvSpPr txBox="1"/>
          <p:nvPr>
            <p:ph type="title"/>
          </p:nvPr>
        </p:nvSpPr>
        <p:spPr>
          <a:xfrm>
            <a:off x="548800" y="254000"/>
            <a:ext cx="11809003" cy="2159000"/>
          </a:xfrm>
          <a:prstGeom prst="rect">
            <a:avLst/>
          </a:prstGeom>
        </p:spPr>
        <p:txBody>
          <a:bodyPr/>
          <a:lstStyle/>
          <a:p>
            <a:pPr/>
            <a:r>
              <a:t>外で地震にあったら②</a:t>
            </a:r>
          </a:p>
        </p:txBody>
      </p:sp>
      <p:sp>
        <p:nvSpPr>
          <p:cNvPr id="167" name="安全な建物は…"/>
          <p:cNvSpPr txBox="1"/>
          <p:nvPr/>
        </p:nvSpPr>
        <p:spPr>
          <a:xfrm>
            <a:off x="126599" y="2749423"/>
            <a:ext cx="6591301" cy="334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500"/>
            </a:pPr>
            <a:r>
              <a:t>安全な建物は</a:t>
            </a:r>
          </a:p>
          <a:p>
            <a:pPr>
              <a:defRPr sz="8500"/>
            </a:pPr>
            <a:r>
              <a:t>なぜなら</a:t>
            </a:r>
          </a:p>
        </p:txBody>
      </p:sp>
      <p:sp>
        <p:nvSpPr>
          <p:cNvPr id="168" name="四角形"/>
          <p:cNvSpPr/>
          <p:nvPr/>
        </p:nvSpPr>
        <p:spPr>
          <a:xfrm>
            <a:off x="6630497" y="2626440"/>
            <a:ext cx="6177956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83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9" name="四角形"/>
          <p:cNvSpPr/>
          <p:nvPr/>
        </p:nvSpPr>
        <p:spPr>
          <a:xfrm>
            <a:off x="-1360" y="5948679"/>
            <a:ext cx="12182974" cy="363844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6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